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  <p:sldMasterId id="2147483686" r:id="rId3"/>
  </p:sldMasterIdLst>
  <p:notesMasterIdLst>
    <p:notesMasterId r:id="rId31"/>
  </p:notesMasterIdLst>
  <p:sldIdLst>
    <p:sldId id="256" r:id="rId4"/>
    <p:sldId id="258" r:id="rId5"/>
    <p:sldId id="259" r:id="rId6"/>
    <p:sldId id="271" r:id="rId7"/>
    <p:sldId id="275" r:id="rId8"/>
    <p:sldId id="314" r:id="rId9"/>
    <p:sldId id="315" r:id="rId10"/>
    <p:sldId id="283" r:id="rId11"/>
    <p:sldId id="264" r:id="rId12"/>
    <p:sldId id="267" r:id="rId13"/>
    <p:sldId id="263" r:id="rId14"/>
    <p:sldId id="281" r:id="rId15"/>
    <p:sldId id="316" r:id="rId16"/>
    <p:sldId id="317" r:id="rId17"/>
    <p:sldId id="318" r:id="rId18"/>
    <p:sldId id="319" r:id="rId19"/>
    <p:sldId id="260" r:id="rId20"/>
    <p:sldId id="287" r:id="rId21"/>
    <p:sldId id="289" r:id="rId22"/>
    <p:sldId id="324" r:id="rId23"/>
    <p:sldId id="323" r:id="rId24"/>
    <p:sldId id="325" r:id="rId25"/>
    <p:sldId id="320" r:id="rId26"/>
    <p:sldId id="266" r:id="rId27"/>
    <p:sldId id="321" r:id="rId28"/>
    <p:sldId id="322" r:id="rId29"/>
    <p:sldId id="261" r:id="rId30"/>
  </p:sldIdLst>
  <p:sldSz cx="9144000" cy="5143500" type="screen16x9"/>
  <p:notesSz cx="6858000" cy="9144000"/>
  <p:embeddedFontLst>
    <p:embeddedFont>
      <p:font typeface="Abril Fatface" panose="02000503000000020003" pitchFamily="2" charset="0"/>
      <p:regular r:id="rId32"/>
    </p:embeddedFont>
    <p:embeddedFont>
      <p:font typeface="Nunito" pitchFamily="2" charset="0"/>
      <p:regular r:id="rId33"/>
      <p:bold r:id="rId34"/>
      <p:italic r:id="rId35"/>
      <p:boldItalic r:id="rId36"/>
    </p:embeddedFont>
    <p:embeddedFont>
      <p:font typeface="PT Sans" panose="020B0503020203020204" pitchFamily="34" charset="0"/>
      <p:regular r:id="rId37"/>
      <p:bold r:id="rId38"/>
      <p:italic r:id="rId39"/>
      <p:boldItalic r:id="rId40"/>
    </p:embeddedFont>
    <p:embeddedFont>
      <p:font typeface="Raleway" pitchFamily="2" charset="0"/>
      <p:regular r:id="rId41"/>
      <p:bold r:id="rId42"/>
      <p:italic r:id="rId43"/>
      <p:boldItalic r:id="rId44"/>
    </p:embeddedFont>
    <p:embeddedFont>
      <p:font typeface="Roboto Condensed Light" panose="02000000000000000000" pitchFamily="2" charset="0"/>
      <p:regular r:id="rId45"/>
      <p: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21E99D-F22C-CD58-D4A6-CAF774074D24}" v="1" dt="2023-05-09T15:02:56.641"/>
    <p1510:client id="{1C35E667-066C-6D6B-25E5-52FE2B355E0F}" v="1146" dt="2023-05-09T23:08:06.278"/>
    <p1510:client id="{36CC4E95-719C-FB91-62F2-E6D6ABA27E49}" v="191" dt="2023-05-09T14:39:31.552"/>
    <p1510:client id="{3AED6153-858C-B37A-7DF8-BE7BF6C1C328}" v="25" dt="2023-05-10T10:07:45.050"/>
    <p1510:client id="{431C4807-D113-E8FB-DBC8-65B98E58DFCF}" v="201" dt="2023-05-10T10:40:54.428"/>
    <p1510:client id="{56766D9B-0CD9-0C18-C4BB-27CAFF3FBA77}" v="35" dt="2023-05-09T12:33:01.458"/>
    <p1510:client id="{8D827C9C-76CD-744C-09B8-2D4859345EB2}" v="291" dt="2023-05-09T00:19:29.969"/>
    <p1510:client id="{99F89554-FFDA-5BA4-7DD0-344670B87545}" v="1" dt="2023-05-10T09:04:02.176"/>
    <p1510:client id="{BD5B89CD-9C9E-0862-DE53-7E64ECC1CF54}" v="119" dt="2023-05-09T22:50:25.836"/>
    <p1510:client id="{BF3DD1B2-56A0-2B69-9842-C7BBE7D36FB5}" v="93" dt="2023-05-09T19:53:38.388"/>
    <p1510:client id="{C3C95F10-5198-4217-28EE-197B7782E1CE}" v="22" dt="2023-05-10T10:10:40.490"/>
    <p1510:client id="{E65C794F-0406-AF7E-0AB3-25BD597BD673}" v="147" dt="2023-05-09T18:30:07.277"/>
    <p1510:client id="{F1DF289F-B234-7813-6614-7FBDA39DAF56}" v="240" dt="2023-05-09T23:24:31.888"/>
    <p1510:client id="{F388BF4B-AE58-98EE-2AE2-5CA65B9ACFC2}" v="50" dt="2023-05-10T11:39:48.216"/>
  </p1510:revLst>
</p1510:revInfo>
</file>

<file path=ppt/tableStyles.xml><?xml version="1.0" encoding="utf-8"?>
<a:tblStyleLst xmlns:a="http://schemas.openxmlformats.org/drawingml/2006/main" def="{AC05C6E6-CA8B-4B85-A891-3E074DE279BB}">
  <a:tblStyle styleId="{AC05C6E6-CA8B-4B85-A891-3E074DE279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3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5.fntdata"/><Relationship Id="rId49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5" name="Google Shape;5525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6" name="Google Shape;5526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7" name="Google Shape;6217;gdf7eaf6f88_0_10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8" name="Google Shape;6218;gdf7eaf6f88_0_10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5" name="Google Shape;6085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6" name="Google Shape;6086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5" name="Google Shape;6495;ge6cad6fdc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6" name="Google Shape;6496;ge6cad6fdc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5" name="Google Shape;6495;ge6cad6fdc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6" name="Google Shape;6496;ge6cad6fdc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71731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5" name="Google Shape;6495;ge6cad6fdc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6" name="Google Shape;6496;ge6cad6fdc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1443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5" name="Google Shape;6495;ge6cad6fdc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6" name="Google Shape;6496;ge6cad6fdc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59029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5" name="Google Shape;584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6" name="Google Shape;584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8967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9" name="Google Shape;5949;ge8c1f123da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0" name="Google Shape;5950;ge8c1f123da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1" name="Google Shape;6611;gdf7eaf6f88_0_1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2" name="Google Shape;6612;gdf7eaf6f88_0_1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7" name="Google Shape;6627;gdf7eaf6f88_0_1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8" name="Google Shape;6628;gdf7eaf6f88_0_1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4" name="Google Shape;5824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5" name="Google Shape;5825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9" name="Google Shape;5949;ge8c1f123da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0" name="Google Shape;5950;ge8c1f123da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137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9" name="Google Shape;5949;ge8c1f123da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0" name="Google Shape;5950;ge8c1f123da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4558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9" name="Google Shape;5949;ge8c1f123da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0" name="Google Shape;5950;ge8c1f123da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3439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5" name="Google Shape;584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6" name="Google Shape;584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8752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8" name="Google Shape;6168;gdf7eaf6f88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9" name="Google Shape;6169;gdf7eaf6f88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5" name="Google Shape;584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6" name="Google Shape;584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73667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9" name="Google Shape;6469;ge6cad6fdc0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0" name="Google Shape;6470;ge6cad6fdc0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71342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6" name="Google Shape;5996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7" name="Google Shape;5997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5" name="Google Shape;584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6" name="Google Shape;584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1" name="Google Shape;6241;gdf7eaf6f88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2" name="Google Shape;6242;gdf7eaf6f88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6" name="Google Shape;6296;gdf7eaf6f88_0_4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7" name="Google Shape;6297;gdf7eaf6f88_0_4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6" name="Google Shape;6296;gdf7eaf6f88_0_4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7" name="Google Shape;6297;gdf7eaf6f88_0_4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0425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5" name="Google Shape;584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6" name="Google Shape;584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78398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5" name="Google Shape;6545;ge6cad6fdc0_0_3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6" name="Google Shape;6546;ge6cad6fdc0_0_3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6" name="Google Shape;6106;gdf7eaf6f88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7" name="Google Shape;6107;gdf7eaf6f88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1233489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02522" y="1255413"/>
            <a:ext cx="6360000" cy="22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8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769850" y="3613625"/>
            <a:ext cx="36255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rot="-7768984">
            <a:off x="109386" y="4396818"/>
            <a:ext cx="1373621" cy="769819"/>
            <a:chOff x="2126950" y="1428675"/>
            <a:chExt cx="1018325" cy="570700"/>
          </a:xfrm>
        </p:grpSpPr>
        <p:sp>
          <p:nvSpPr>
            <p:cNvPr id="13" name="Google Shape;13;p2"/>
            <p:cNvSpPr/>
            <p:nvPr/>
          </p:nvSpPr>
          <p:spPr>
            <a:xfrm>
              <a:off x="2245050" y="1428675"/>
              <a:ext cx="795575" cy="412275"/>
            </a:xfrm>
            <a:custGeom>
              <a:avLst/>
              <a:gdLst/>
              <a:ahLst/>
              <a:cxnLst/>
              <a:rect l="l" t="t" r="r" b="b"/>
              <a:pathLst>
                <a:path w="31823" h="16491" extrusionOk="0">
                  <a:moveTo>
                    <a:pt x="27296" y="0"/>
                  </a:moveTo>
                  <a:lnTo>
                    <a:pt x="26165" y="57"/>
                  </a:lnTo>
                  <a:lnTo>
                    <a:pt x="25062" y="170"/>
                  </a:lnTo>
                  <a:lnTo>
                    <a:pt x="23930" y="283"/>
                  </a:lnTo>
                  <a:lnTo>
                    <a:pt x="22799" y="453"/>
                  </a:lnTo>
                  <a:lnTo>
                    <a:pt x="21696" y="651"/>
                  </a:lnTo>
                  <a:lnTo>
                    <a:pt x="20593" y="905"/>
                  </a:lnTo>
                  <a:lnTo>
                    <a:pt x="19489" y="1188"/>
                  </a:lnTo>
                  <a:lnTo>
                    <a:pt x="18415" y="1499"/>
                  </a:lnTo>
                  <a:lnTo>
                    <a:pt x="17340" y="1867"/>
                  </a:lnTo>
                  <a:lnTo>
                    <a:pt x="16293" y="2263"/>
                  </a:lnTo>
                  <a:lnTo>
                    <a:pt x="15246" y="2687"/>
                  </a:lnTo>
                  <a:lnTo>
                    <a:pt x="14200" y="3168"/>
                  </a:lnTo>
                  <a:lnTo>
                    <a:pt x="13436" y="3564"/>
                  </a:lnTo>
                  <a:lnTo>
                    <a:pt x="12701" y="3960"/>
                  </a:lnTo>
                  <a:lnTo>
                    <a:pt x="11937" y="4384"/>
                  </a:lnTo>
                  <a:lnTo>
                    <a:pt x="11201" y="4809"/>
                  </a:lnTo>
                  <a:lnTo>
                    <a:pt x="10494" y="5290"/>
                  </a:lnTo>
                  <a:lnTo>
                    <a:pt x="9759" y="5770"/>
                  </a:lnTo>
                  <a:lnTo>
                    <a:pt x="9080" y="6280"/>
                  </a:lnTo>
                  <a:lnTo>
                    <a:pt x="8401" y="6789"/>
                  </a:lnTo>
                  <a:lnTo>
                    <a:pt x="7722" y="7326"/>
                  </a:lnTo>
                  <a:lnTo>
                    <a:pt x="7072" y="7892"/>
                  </a:lnTo>
                  <a:lnTo>
                    <a:pt x="6421" y="8458"/>
                  </a:lnTo>
                  <a:lnTo>
                    <a:pt x="5799" y="9052"/>
                  </a:lnTo>
                  <a:lnTo>
                    <a:pt x="5176" y="9646"/>
                  </a:lnTo>
                  <a:lnTo>
                    <a:pt x="4582" y="10268"/>
                  </a:lnTo>
                  <a:lnTo>
                    <a:pt x="4017" y="10890"/>
                  </a:lnTo>
                  <a:lnTo>
                    <a:pt x="3451" y="11541"/>
                  </a:lnTo>
                  <a:lnTo>
                    <a:pt x="2885" y="12220"/>
                  </a:lnTo>
                  <a:lnTo>
                    <a:pt x="2376" y="12899"/>
                  </a:lnTo>
                  <a:lnTo>
                    <a:pt x="1726" y="13747"/>
                  </a:lnTo>
                  <a:lnTo>
                    <a:pt x="1103" y="14624"/>
                  </a:lnTo>
                  <a:lnTo>
                    <a:pt x="537" y="15557"/>
                  </a:lnTo>
                  <a:lnTo>
                    <a:pt x="255" y="16010"/>
                  </a:lnTo>
                  <a:lnTo>
                    <a:pt x="0" y="16491"/>
                  </a:lnTo>
                  <a:lnTo>
                    <a:pt x="1414" y="14879"/>
                  </a:lnTo>
                  <a:lnTo>
                    <a:pt x="2857" y="13238"/>
                  </a:lnTo>
                  <a:lnTo>
                    <a:pt x="3592" y="12446"/>
                  </a:lnTo>
                  <a:lnTo>
                    <a:pt x="4356" y="11654"/>
                  </a:lnTo>
                  <a:lnTo>
                    <a:pt x="5148" y="10862"/>
                  </a:lnTo>
                  <a:lnTo>
                    <a:pt x="5968" y="10127"/>
                  </a:lnTo>
                  <a:lnTo>
                    <a:pt x="6534" y="9617"/>
                  </a:lnTo>
                  <a:lnTo>
                    <a:pt x="7100" y="9165"/>
                  </a:lnTo>
                  <a:lnTo>
                    <a:pt x="8260" y="8260"/>
                  </a:lnTo>
                  <a:lnTo>
                    <a:pt x="9448" y="7411"/>
                  </a:lnTo>
                  <a:lnTo>
                    <a:pt x="10692" y="6619"/>
                  </a:lnTo>
                  <a:lnTo>
                    <a:pt x="11937" y="5884"/>
                  </a:lnTo>
                  <a:lnTo>
                    <a:pt x="13238" y="5205"/>
                  </a:lnTo>
                  <a:lnTo>
                    <a:pt x="14568" y="4554"/>
                  </a:lnTo>
                  <a:lnTo>
                    <a:pt x="15925" y="3988"/>
                  </a:lnTo>
                  <a:lnTo>
                    <a:pt x="17283" y="3451"/>
                  </a:lnTo>
                  <a:lnTo>
                    <a:pt x="18697" y="2942"/>
                  </a:lnTo>
                  <a:lnTo>
                    <a:pt x="20112" y="2489"/>
                  </a:lnTo>
                  <a:lnTo>
                    <a:pt x="21583" y="2093"/>
                  </a:lnTo>
                  <a:lnTo>
                    <a:pt x="23054" y="1725"/>
                  </a:lnTo>
                  <a:lnTo>
                    <a:pt x="24524" y="1414"/>
                  </a:lnTo>
                  <a:lnTo>
                    <a:pt x="26052" y="1131"/>
                  </a:lnTo>
                  <a:lnTo>
                    <a:pt x="27579" y="877"/>
                  </a:lnTo>
                  <a:lnTo>
                    <a:pt x="29701" y="537"/>
                  </a:lnTo>
                  <a:lnTo>
                    <a:pt x="31822" y="198"/>
                  </a:lnTo>
                  <a:lnTo>
                    <a:pt x="30691" y="85"/>
                  </a:lnTo>
                  <a:lnTo>
                    <a:pt x="29559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226650" y="1433625"/>
              <a:ext cx="906600" cy="485825"/>
            </a:xfrm>
            <a:custGeom>
              <a:avLst/>
              <a:gdLst/>
              <a:ahLst/>
              <a:cxnLst/>
              <a:rect l="l" t="t" r="r" b="b"/>
              <a:pathLst>
                <a:path w="36264" h="19433" extrusionOk="0">
                  <a:moveTo>
                    <a:pt x="32558" y="0"/>
                  </a:moveTo>
                  <a:lnTo>
                    <a:pt x="30437" y="339"/>
                  </a:lnTo>
                  <a:lnTo>
                    <a:pt x="28315" y="679"/>
                  </a:lnTo>
                  <a:lnTo>
                    <a:pt x="26788" y="933"/>
                  </a:lnTo>
                  <a:lnTo>
                    <a:pt x="25260" y="1216"/>
                  </a:lnTo>
                  <a:lnTo>
                    <a:pt x="23790" y="1527"/>
                  </a:lnTo>
                  <a:lnTo>
                    <a:pt x="22319" y="1895"/>
                  </a:lnTo>
                  <a:lnTo>
                    <a:pt x="20848" y="2291"/>
                  </a:lnTo>
                  <a:lnTo>
                    <a:pt x="19433" y="2744"/>
                  </a:lnTo>
                  <a:lnTo>
                    <a:pt x="18019" y="3253"/>
                  </a:lnTo>
                  <a:lnTo>
                    <a:pt x="16661" y="3790"/>
                  </a:lnTo>
                  <a:lnTo>
                    <a:pt x="15304" y="4356"/>
                  </a:lnTo>
                  <a:lnTo>
                    <a:pt x="13974" y="5007"/>
                  </a:lnTo>
                  <a:lnTo>
                    <a:pt x="12673" y="5686"/>
                  </a:lnTo>
                  <a:lnTo>
                    <a:pt x="11428" y="6421"/>
                  </a:lnTo>
                  <a:lnTo>
                    <a:pt x="10184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19"/>
                  </a:lnTo>
                  <a:lnTo>
                    <a:pt x="6704" y="9929"/>
                  </a:lnTo>
                  <a:lnTo>
                    <a:pt x="5884" y="10664"/>
                  </a:lnTo>
                  <a:lnTo>
                    <a:pt x="5092" y="11456"/>
                  </a:lnTo>
                  <a:lnTo>
                    <a:pt x="4328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36" y="16293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5" y="18047"/>
                  </a:lnTo>
                  <a:lnTo>
                    <a:pt x="29" y="18245"/>
                  </a:lnTo>
                  <a:lnTo>
                    <a:pt x="1" y="18471"/>
                  </a:lnTo>
                  <a:lnTo>
                    <a:pt x="1" y="18697"/>
                  </a:lnTo>
                  <a:lnTo>
                    <a:pt x="29" y="18895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397" y="19348"/>
                  </a:lnTo>
                  <a:lnTo>
                    <a:pt x="595" y="19433"/>
                  </a:lnTo>
                  <a:lnTo>
                    <a:pt x="1019" y="19433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29" y="14907"/>
                  </a:lnTo>
                  <a:lnTo>
                    <a:pt x="14992" y="13860"/>
                  </a:lnTo>
                  <a:lnTo>
                    <a:pt x="17255" y="12757"/>
                  </a:lnTo>
                  <a:lnTo>
                    <a:pt x="19490" y="11597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5996" y="7864"/>
                  </a:lnTo>
                  <a:lnTo>
                    <a:pt x="28117" y="6506"/>
                  </a:lnTo>
                  <a:lnTo>
                    <a:pt x="30211" y="5120"/>
                  </a:lnTo>
                  <a:lnTo>
                    <a:pt x="32247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30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252100" y="1449175"/>
              <a:ext cx="893175" cy="470275"/>
            </a:xfrm>
            <a:custGeom>
              <a:avLst/>
              <a:gdLst/>
              <a:ahLst/>
              <a:cxnLst/>
              <a:rect l="l" t="t" r="r" b="b"/>
              <a:pathLst>
                <a:path w="35727" h="18811" extrusionOk="0">
                  <a:moveTo>
                    <a:pt x="35246" y="0"/>
                  </a:moveTo>
                  <a:lnTo>
                    <a:pt x="33266" y="1556"/>
                  </a:lnTo>
                  <a:lnTo>
                    <a:pt x="31229" y="3055"/>
                  </a:lnTo>
                  <a:lnTo>
                    <a:pt x="29193" y="4498"/>
                  </a:lnTo>
                  <a:lnTo>
                    <a:pt x="27099" y="5884"/>
                  </a:lnTo>
                  <a:lnTo>
                    <a:pt x="24978" y="7242"/>
                  </a:lnTo>
                  <a:lnTo>
                    <a:pt x="22856" y="8543"/>
                  </a:lnTo>
                  <a:lnTo>
                    <a:pt x="20678" y="9787"/>
                  </a:lnTo>
                  <a:lnTo>
                    <a:pt x="18472" y="10975"/>
                  </a:lnTo>
                  <a:lnTo>
                    <a:pt x="16237" y="12135"/>
                  </a:lnTo>
                  <a:lnTo>
                    <a:pt x="13974" y="13238"/>
                  </a:lnTo>
                  <a:lnTo>
                    <a:pt x="11711" y="14285"/>
                  </a:lnTo>
                  <a:lnTo>
                    <a:pt x="9420" y="15275"/>
                  </a:lnTo>
                  <a:lnTo>
                    <a:pt x="7101" y="16237"/>
                  </a:lnTo>
                  <a:lnTo>
                    <a:pt x="4753" y="17142"/>
                  </a:lnTo>
                  <a:lnTo>
                    <a:pt x="2405" y="18019"/>
                  </a:lnTo>
                  <a:lnTo>
                    <a:pt x="1" y="18811"/>
                  </a:lnTo>
                  <a:lnTo>
                    <a:pt x="425" y="18754"/>
                  </a:lnTo>
                  <a:lnTo>
                    <a:pt x="849" y="18669"/>
                  </a:lnTo>
                  <a:lnTo>
                    <a:pt x="1557" y="18471"/>
                  </a:lnTo>
                  <a:lnTo>
                    <a:pt x="3141" y="18104"/>
                  </a:lnTo>
                  <a:lnTo>
                    <a:pt x="4725" y="17708"/>
                  </a:lnTo>
                  <a:lnTo>
                    <a:pt x="6309" y="17283"/>
                  </a:lnTo>
                  <a:lnTo>
                    <a:pt x="7865" y="16802"/>
                  </a:lnTo>
                  <a:lnTo>
                    <a:pt x="9420" y="16293"/>
                  </a:lnTo>
                  <a:lnTo>
                    <a:pt x="10976" y="15756"/>
                  </a:lnTo>
                  <a:lnTo>
                    <a:pt x="12504" y="15162"/>
                  </a:lnTo>
                  <a:lnTo>
                    <a:pt x="14003" y="14568"/>
                  </a:lnTo>
                  <a:lnTo>
                    <a:pt x="15530" y="13889"/>
                  </a:lnTo>
                  <a:lnTo>
                    <a:pt x="17001" y="13210"/>
                  </a:lnTo>
                  <a:lnTo>
                    <a:pt x="18472" y="12475"/>
                  </a:lnTo>
                  <a:lnTo>
                    <a:pt x="19943" y="11711"/>
                  </a:lnTo>
                  <a:lnTo>
                    <a:pt x="21385" y="10919"/>
                  </a:lnTo>
                  <a:lnTo>
                    <a:pt x="22800" y="10099"/>
                  </a:lnTo>
                  <a:lnTo>
                    <a:pt x="24214" y="9222"/>
                  </a:lnTo>
                  <a:lnTo>
                    <a:pt x="25600" y="8345"/>
                  </a:lnTo>
                  <a:lnTo>
                    <a:pt x="26958" y="7411"/>
                  </a:lnTo>
                  <a:lnTo>
                    <a:pt x="28287" y="6450"/>
                  </a:lnTo>
                  <a:lnTo>
                    <a:pt x="29589" y="5460"/>
                  </a:lnTo>
                  <a:lnTo>
                    <a:pt x="30890" y="4441"/>
                  </a:lnTo>
                  <a:lnTo>
                    <a:pt x="32134" y="3395"/>
                  </a:lnTo>
                  <a:lnTo>
                    <a:pt x="33351" y="2348"/>
                  </a:lnTo>
                  <a:lnTo>
                    <a:pt x="34567" y="1245"/>
                  </a:lnTo>
                  <a:lnTo>
                    <a:pt x="35161" y="623"/>
                  </a:lnTo>
                  <a:lnTo>
                    <a:pt x="35529" y="255"/>
                  </a:lnTo>
                  <a:lnTo>
                    <a:pt x="35642" y="142"/>
                  </a:lnTo>
                  <a:lnTo>
                    <a:pt x="35727" y="113"/>
                  </a:lnTo>
                  <a:lnTo>
                    <a:pt x="3524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126950" y="1510700"/>
              <a:ext cx="828100" cy="488675"/>
            </a:xfrm>
            <a:custGeom>
              <a:avLst/>
              <a:gdLst/>
              <a:ahLst/>
              <a:cxnLst/>
              <a:rect l="l" t="t" r="r" b="b"/>
              <a:pathLst>
                <a:path w="33124" h="19547" extrusionOk="0">
                  <a:moveTo>
                    <a:pt x="32869" y="0"/>
                  </a:moveTo>
                  <a:lnTo>
                    <a:pt x="31115" y="594"/>
                  </a:lnTo>
                  <a:lnTo>
                    <a:pt x="29362" y="1245"/>
                  </a:lnTo>
                  <a:lnTo>
                    <a:pt x="27608" y="1924"/>
                  </a:lnTo>
                  <a:lnTo>
                    <a:pt x="25882" y="2659"/>
                  </a:lnTo>
                  <a:lnTo>
                    <a:pt x="24185" y="3395"/>
                  </a:lnTo>
                  <a:lnTo>
                    <a:pt x="22488" y="4187"/>
                  </a:lnTo>
                  <a:lnTo>
                    <a:pt x="20791" y="5007"/>
                  </a:lnTo>
                  <a:lnTo>
                    <a:pt x="19122" y="5855"/>
                  </a:lnTo>
                  <a:lnTo>
                    <a:pt x="17481" y="6732"/>
                  </a:lnTo>
                  <a:lnTo>
                    <a:pt x="15869" y="7666"/>
                  </a:lnTo>
                  <a:lnTo>
                    <a:pt x="14285" y="8599"/>
                  </a:lnTo>
                  <a:lnTo>
                    <a:pt x="12701" y="9589"/>
                  </a:lnTo>
                  <a:lnTo>
                    <a:pt x="11145" y="10579"/>
                  </a:lnTo>
                  <a:lnTo>
                    <a:pt x="9589" y="11626"/>
                  </a:lnTo>
                  <a:lnTo>
                    <a:pt x="8062" y="12701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3" y="16406"/>
                  </a:lnTo>
                  <a:lnTo>
                    <a:pt x="1641" y="17792"/>
                  </a:lnTo>
                  <a:lnTo>
                    <a:pt x="85" y="19178"/>
                  </a:lnTo>
                  <a:lnTo>
                    <a:pt x="28" y="19263"/>
                  </a:lnTo>
                  <a:lnTo>
                    <a:pt x="0" y="19320"/>
                  </a:lnTo>
                  <a:lnTo>
                    <a:pt x="28" y="19405"/>
                  </a:lnTo>
                  <a:lnTo>
                    <a:pt x="57" y="19461"/>
                  </a:lnTo>
                  <a:lnTo>
                    <a:pt x="142" y="19518"/>
                  </a:lnTo>
                  <a:lnTo>
                    <a:pt x="198" y="19546"/>
                  </a:lnTo>
                  <a:lnTo>
                    <a:pt x="283" y="19518"/>
                  </a:lnTo>
                  <a:lnTo>
                    <a:pt x="368" y="19489"/>
                  </a:lnTo>
                  <a:lnTo>
                    <a:pt x="1754" y="18245"/>
                  </a:lnTo>
                  <a:lnTo>
                    <a:pt x="3168" y="17029"/>
                  </a:lnTo>
                  <a:lnTo>
                    <a:pt x="4611" y="15869"/>
                  </a:lnTo>
                  <a:lnTo>
                    <a:pt x="6053" y="14709"/>
                  </a:lnTo>
                  <a:lnTo>
                    <a:pt x="7553" y="13606"/>
                  </a:lnTo>
                  <a:lnTo>
                    <a:pt x="9052" y="12503"/>
                  </a:lnTo>
                  <a:lnTo>
                    <a:pt x="10579" y="11456"/>
                  </a:lnTo>
                  <a:lnTo>
                    <a:pt x="12135" y="10438"/>
                  </a:lnTo>
                  <a:lnTo>
                    <a:pt x="13691" y="9448"/>
                  </a:lnTo>
                  <a:lnTo>
                    <a:pt x="15275" y="8486"/>
                  </a:lnTo>
                  <a:lnTo>
                    <a:pt x="16887" y="7553"/>
                  </a:lnTo>
                  <a:lnTo>
                    <a:pt x="18500" y="6648"/>
                  </a:lnTo>
                  <a:lnTo>
                    <a:pt x="20140" y="5799"/>
                  </a:lnTo>
                  <a:lnTo>
                    <a:pt x="21809" y="4979"/>
                  </a:lnTo>
                  <a:lnTo>
                    <a:pt x="23478" y="4158"/>
                  </a:lnTo>
                  <a:lnTo>
                    <a:pt x="25175" y="3423"/>
                  </a:lnTo>
                  <a:lnTo>
                    <a:pt x="27099" y="2603"/>
                  </a:lnTo>
                  <a:lnTo>
                    <a:pt x="29050" y="1811"/>
                  </a:lnTo>
                  <a:lnTo>
                    <a:pt x="31002" y="1075"/>
                  </a:lnTo>
                  <a:lnTo>
                    <a:pt x="32982" y="396"/>
                  </a:lnTo>
                  <a:lnTo>
                    <a:pt x="33067" y="368"/>
                  </a:lnTo>
                  <a:lnTo>
                    <a:pt x="33124" y="283"/>
                  </a:lnTo>
                  <a:lnTo>
                    <a:pt x="33124" y="227"/>
                  </a:lnTo>
                  <a:lnTo>
                    <a:pt x="33124" y="142"/>
                  </a:lnTo>
                  <a:lnTo>
                    <a:pt x="33095" y="57"/>
                  </a:lnTo>
                  <a:lnTo>
                    <a:pt x="330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780350" y="1495125"/>
              <a:ext cx="79950" cy="94075"/>
            </a:xfrm>
            <a:custGeom>
              <a:avLst/>
              <a:gdLst/>
              <a:ahLst/>
              <a:cxnLst/>
              <a:rect l="l" t="t" r="r" b="b"/>
              <a:pathLst>
                <a:path w="3198" h="3763" extrusionOk="0">
                  <a:moveTo>
                    <a:pt x="1953" y="1"/>
                  </a:moveTo>
                  <a:lnTo>
                    <a:pt x="1896" y="29"/>
                  </a:lnTo>
                  <a:lnTo>
                    <a:pt x="1840" y="86"/>
                  </a:lnTo>
                  <a:lnTo>
                    <a:pt x="29" y="3056"/>
                  </a:lnTo>
                  <a:lnTo>
                    <a:pt x="1" y="3169"/>
                  </a:lnTo>
                  <a:lnTo>
                    <a:pt x="29" y="3282"/>
                  </a:lnTo>
                  <a:lnTo>
                    <a:pt x="114" y="3339"/>
                  </a:lnTo>
                  <a:lnTo>
                    <a:pt x="199" y="3395"/>
                  </a:lnTo>
                  <a:lnTo>
                    <a:pt x="2971" y="3763"/>
                  </a:lnTo>
                  <a:lnTo>
                    <a:pt x="3056" y="3763"/>
                  </a:lnTo>
                  <a:lnTo>
                    <a:pt x="3112" y="3706"/>
                  </a:lnTo>
                  <a:lnTo>
                    <a:pt x="3169" y="3650"/>
                  </a:lnTo>
                  <a:lnTo>
                    <a:pt x="3197" y="3565"/>
                  </a:lnTo>
                  <a:lnTo>
                    <a:pt x="3169" y="3480"/>
                  </a:lnTo>
                  <a:lnTo>
                    <a:pt x="3141" y="3424"/>
                  </a:lnTo>
                  <a:lnTo>
                    <a:pt x="3056" y="3395"/>
                  </a:lnTo>
                  <a:lnTo>
                    <a:pt x="2999" y="3367"/>
                  </a:lnTo>
                  <a:lnTo>
                    <a:pt x="567" y="3028"/>
                  </a:lnTo>
                  <a:lnTo>
                    <a:pt x="2179" y="312"/>
                  </a:lnTo>
                  <a:lnTo>
                    <a:pt x="2207" y="227"/>
                  </a:lnTo>
                  <a:lnTo>
                    <a:pt x="2207" y="142"/>
                  </a:lnTo>
                  <a:lnTo>
                    <a:pt x="2179" y="86"/>
                  </a:lnTo>
                  <a:lnTo>
                    <a:pt x="2122" y="2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547000" y="1579275"/>
              <a:ext cx="75675" cy="115300"/>
            </a:xfrm>
            <a:custGeom>
              <a:avLst/>
              <a:gdLst/>
              <a:ahLst/>
              <a:cxnLst/>
              <a:rect l="l" t="t" r="r" b="b"/>
              <a:pathLst>
                <a:path w="3027" h="4612" extrusionOk="0">
                  <a:moveTo>
                    <a:pt x="2772" y="1"/>
                  </a:moveTo>
                  <a:lnTo>
                    <a:pt x="2688" y="29"/>
                  </a:lnTo>
                  <a:lnTo>
                    <a:pt x="2631" y="86"/>
                  </a:lnTo>
                  <a:lnTo>
                    <a:pt x="29" y="4301"/>
                  </a:lnTo>
                  <a:lnTo>
                    <a:pt x="0" y="4385"/>
                  </a:lnTo>
                  <a:lnTo>
                    <a:pt x="0" y="4470"/>
                  </a:lnTo>
                  <a:lnTo>
                    <a:pt x="29" y="4527"/>
                  </a:lnTo>
                  <a:lnTo>
                    <a:pt x="85" y="4583"/>
                  </a:lnTo>
                  <a:lnTo>
                    <a:pt x="170" y="4612"/>
                  </a:lnTo>
                  <a:lnTo>
                    <a:pt x="255" y="4612"/>
                  </a:lnTo>
                  <a:lnTo>
                    <a:pt x="312" y="4583"/>
                  </a:lnTo>
                  <a:lnTo>
                    <a:pt x="368" y="4527"/>
                  </a:lnTo>
                  <a:lnTo>
                    <a:pt x="2999" y="312"/>
                  </a:lnTo>
                  <a:lnTo>
                    <a:pt x="3027" y="227"/>
                  </a:lnTo>
                  <a:lnTo>
                    <a:pt x="3027" y="142"/>
                  </a:lnTo>
                  <a:lnTo>
                    <a:pt x="2970" y="86"/>
                  </a:lnTo>
                  <a:lnTo>
                    <a:pt x="2914" y="29"/>
                  </a:lnTo>
                  <a:lnTo>
                    <a:pt x="285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553350" y="1679000"/>
              <a:ext cx="99050" cy="12750"/>
            </a:xfrm>
            <a:custGeom>
              <a:avLst/>
              <a:gdLst/>
              <a:ahLst/>
              <a:cxnLst/>
              <a:rect l="l" t="t" r="r" b="b"/>
              <a:pathLst>
                <a:path w="3962" h="510" extrusionOk="0">
                  <a:moveTo>
                    <a:pt x="3763" y="0"/>
                  </a:moveTo>
                  <a:lnTo>
                    <a:pt x="227" y="85"/>
                  </a:lnTo>
                  <a:lnTo>
                    <a:pt x="114" y="114"/>
                  </a:lnTo>
                  <a:lnTo>
                    <a:pt x="58" y="142"/>
                  </a:lnTo>
                  <a:lnTo>
                    <a:pt x="29" y="227"/>
                  </a:lnTo>
                  <a:lnTo>
                    <a:pt x="1" y="283"/>
                  </a:lnTo>
                  <a:lnTo>
                    <a:pt x="29" y="368"/>
                  </a:lnTo>
                  <a:lnTo>
                    <a:pt x="58" y="425"/>
                  </a:lnTo>
                  <a:lnTo>
                    <a:pt x="114" y="481"/>
                  </a:lnTo>
                  <a:lnTo>
                    <a:pt x="199" y="510"/>
                  </a:lnTo>
                  <a:lnTo>
                    <a:pt x="3763" y="396"/>
                  </a:lnTo>
                  <a:lnTo>
                    <a:pt x="3848" y="396"/>
                  </a:lnTo>
                  <a:lnTo>
                    <a:pt x="3904" y="340"/>
                  </a:lnTo>
                  <a:lnTo>
                    <a:pt x="3933" y="283"/>
                  </a:lnTo>
                  <a:lnTo>
                    <a:pt x="3961" y="198"/>
                  </a:lnTo>
                  <a:lnTo>
                    <a:pt x="3961" y="114"/>
                  </a:lnTo>
                  <a:lnTo>
                    <a:pt x="3904" y="57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326350" y="1700200"/>
              <a:ext cx="154200" cy="141475"/>
            </a:xfrm>
            <a:custGeom>
              <a:avLst/>
              <a:gdLst/>
              <a:ahLst/>
              <a:cxnLst/>
              <a:rect l="l" t="t" r="r" b="b"/>
              <a:pathLst>
                <a:path w="6168" h="5659" extrusionOk="0">
                  <a:moveTo>
                    <a:pt x="2518" y="1"/>
                  </a:moveTo>
                  <a:lnTo>
                    <a:pt x="2462" y="29"/>
                  </a:lnTo>
                  <a:lnTo>
                    <a:pt x="2405" y="86"/>
                  </a:lnTo>
                  <a:lnTo>
                    <a:pt x="29" y="5347"/>
                  </a:lnTo>
                  <a:lnTo>
                    <a:pt x="1" y="5460"/>
                  </a:lnTo>
                  <a:lnTo>
                    <a:pt x="29" y="5573"/>
                  </a:lnTo>
                  <a:lnTo>
                    <a:pt x="114" y="5658"/>
                  </a:lnTo>
                  <a:lnTo>
                    <a:pt x="256" y="5658"/>
                  </a:lnTo>
                  <a:lnTo>
                    <a:pt x="6026" y="4583"/>
                  </a:lnTo>
                  <a:lnTo>
                    <a:pt x="6111" y="4555"/>
                  </a:lnTo>
                  <a:lnTo>
                    <a:pt x="6167" y="4498"/>
                  </a:lnTo>
                  <a:lnTo>
                    <a:pt x="6167" y="4414"/>
                  </a:lnTo>
                  <a:lnTo>
                    <a:pt x="6167" y="4357"/>
                  </a:lnTo>
                  <a:lnTo>
                    <a:pt x="6139" y="4272"/>
                  </a:lnTo>
                  <a:lnTo>
                    <a:pt x="6083" y="4216"/>
                  </a:lnTo>
                  <a:lnTo>
                    <a:pt x="5998" y="4187"/>
                  </a:lnTo>
                  <a:lnTo>
                    <a:pt x="5913" y="4187"/>
                  </a:lnTo>
                  <a:lnTo>
                    <a:pt x="538" y="5177"/>
                  </a:lnTo>
                  <a:lnTo>
                    <a:pt x="2745" y="312"/>
                  </a:lnTo>
                  <a:lnTo>
                    <a:pt x="2773" y="227"/>
                  </a:lnTo>
                  <a:lnTo>
                    <a:pt x="2745" y="142"/>
                  </a:lnTo>
                  <a:lnTo>
                    <a:pt x="2716" y="58"/>
                  </a:lnTo>
                  <a:lnTo>
                    <a:pt x="2660" y="29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2700000" flipH="1">
            <a:off x="6850022" y="-1915025"/>
            <a:ext cx="2854313" cy="5720051"/>
            <a:chOff x="238125" y="1457650"/>
            <a:chExt cx="1411500" cy="2828650"/>
          </a:xfrm>
        </p:grpSpPr>
        <p:sp>
          <p:nvSpPr>
            <p:cNvPr id="22" name="Google Shape;22;p2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2"/>
          <p:cNvGrpSpPr/>
          <p:nvPr/>
        </p:nvGrpSpPr>
        <p:grpSpPr>
          <a:xfrm rot="2700000">
            <a:off x="-560328" y="-1915025"/>
            <a:ext cx="2854313" cy="5720051"/>
            <a:chOff x="238125" y="1457650"/>
            <a:chExt cx="1411500" cy="2828650"/>
          </a:xfrm>
        </p:grpSpPr>
        <p:sp>
          <p:nvSpPr>
            <p:cNvPr id="73" name="Google Shape;73;p2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4126588" y="208730"/>
            <a:ext cx="911869" cy="917806"/>
            <a:chOff x="4248675" y="1769950"/>
            <a:chExt cx="345575" cy="347825"/>
          </a:xfrm>
        </p:grpSpPr>
        <p:sp>
          <p:nvSpPr>
            <p:cNvPr id="124" name="Google Shape;124;p2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2"/>
          <p:cNvGrpSpPr/>
          <p:nvPr/>
        </p:nvGrpSpPr>
        <p:grpSpPr>
          <a:xfrm rot="-5400000">
            <a:off x="4397827" y="3766422"/>
            <a:ext cx="348351" cy="1842527"/>
            <a:chOff x="5650350" y="1819325"/>
            <a:chExt cx="98000" cy="518350"/>
          </a:xfrm>
        </p:grpSpPr>
        <p:sp>
          <p:nvSpPr>
            <p:cNvPr id="141" name="Google Shape;141;p2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311100"/>
            <a:ext cx="6576000" cy="210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23" name="Google Shape;1423;p11"/>
          <p:cNvSpPr txBox="1">
            <a:spLocks noGrp="1"/>
          </p:cNvSpPr>
          <p:nvPr>
            <p:ph type="subTitle" idx="1"/>
          </p:nvPr>
        </p:nvSpPr>
        <p:spPr>
          <a:xfrm>
            <a:off x="1284000" y="318287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424" name="Google Shape;1424;p11"/>
          <p:cNvGrpSpPr/>
          <p:nvPr/>
        </p:nvGrpSpPr>
        <p:grpSpPr>
          <a:xfrm rot="4093967" flipH="1">
            <a:off x="6576560" y="2397390"/>
            <a:ext cx="2854315" cy="5720055"/>
            <a:chOff x="238125" y="1457650"/>
            <a:chExt cx="1411500" cy="2828650"/>
          </a:xfrm>
        </p:grpSpPr>
        <p:sp>
          <p:nvSpPr>
            <p:cNvPr id="1425" name="Google Shape;1425;p11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1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1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1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1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1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1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1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1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1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1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1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1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1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1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1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1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1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1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1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1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1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1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1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1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1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1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1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1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1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1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1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1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1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1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1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1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1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1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1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1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1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1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1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1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1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1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1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1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1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" name="Google Shape;1475;p11"/>
          <p:cNvGrpSpPr/>
          <p:nvPr/>
        </p:nvGrpSpPr>
        <p:grpSpPr>
          <a:xfrm rot="-6982043" flipH="1">
            <a:off x="-476181" y="-3042229"/>
            <a:ext cx="2854304" cy="5720033"/>
            <a:chOff x="238125" y="1457650"/>
            <a:chExt cx="1411500" cy="2828650"/>
          </a:xfrm>
        </p:grpSpPr>
        <p:sp>
          <p:nvSpPr>
            <p:cNvPr id="1476" name="Google Shape;1476;p11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1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1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1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1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1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1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1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1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1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1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1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1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1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1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1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1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1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1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1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1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1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1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1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1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1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1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1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1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1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1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1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1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1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1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1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1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1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1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1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1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1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1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1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1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1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1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1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1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1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526;p11"/>
          <p:cNvGrpSpPr/>
          <p:nvPr/>
        </p:nvGrpSpPr>
        <p:grpSpPr>
          <a:xfrm>
            <a:off x="-220965" y="4701817"/>
            <a:ext cx="733244" cy="557413"/>
            <a:chOff x="2928875" y="3008450"/>
            <a:chExt cx="436325" cy="331675"/>
          </a:xfrm>
        </p:grpSpPr>
        <p:sp>
          <p:nvSpPr>
            <p:cNvPr id="1527" name="Google Shape;1527;p11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1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1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1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1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1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1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1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1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1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1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1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1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1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1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1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1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1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1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1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1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1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1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1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1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1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1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1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1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1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" name="Google Shape;1557;p11"/>
          <p:cNvGrpSpPr/>
          <p:nvPr/>
        </p:nvGrpSpPr>
        <p:grpSpPr>
          <a:xfrm>
            <a:off x="7902688" y="171105"/>
            <a:ext cx="911869" cy="917806"/>
            <a:chOff x="4248675" y="1769950"/>
            <a:chExt cx="345575" cy="347825"/>
          </a:xfrm>
        </p:grpSpPr>
        <p:sp>
          <p:nvSpPr>
            <p:cNvPr id="1558" name="Google Shape;1558;p11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1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1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1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1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1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1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1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1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1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1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1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1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1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1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1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4" name="Google Shape;1574;p11"/>
          <p:cNvGrpSpPr/>
          <p:nvPr/>
        </p:nvGrpSpPr>
        <p:grpSpPr>
          <a:xfrm rot="-5400000">
            <a:off x="1947052" y="3930697"/>
            <a:ext cx="348351" cy="1842527"/>
            <a:chOff x="5650350" y="1819325"/>
            <a:chExt cx="98000" cy="518350"/>
          </a:xfrm>
        </p:grpSpPr>
        <p:sp>
          <p:nvSpPr>
            <p:cNvPr id="1575" name="Google Shape;1575;p11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1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1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1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1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1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1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1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1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1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1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1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1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1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11"/>
          <p:cNvGrpSpPr/>
          <p:nvPr/>
        </p:nvGrpSpPr>
        <p:grpSpPr>
          <a:xfrm>
            <a:off x="7506875" y="445025"/>
            <a:ext cx="169050" cy="149625"/>
            <a:chOff x="2626350" y="1752000"/>
            <a:chExt cx="169050" cy="149625"/>
          </a:xfrm>
        </p:grpSpPr>
        <p:sp>
          <p:nvSpPr>
            <p:cNvPr id="1590" name="Google Shape;1590;p11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1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11"/>
          <p:cNvGrpSpPr/>
          <p:nvPr/>
        </p:nvGrpSpPr>
        <p:grpSpPr>
          <a:xfrm>
            <a:off x="5012025" y="4701825"/>
            <a:ext cx="154850" cy="154125"/>
            <a:chOff x="1898575" y="1639050"/>
            <a:chExt cx="154850" cy="154125"/>
          </a:xfrm>
        </p:grpSpPr>
        <p:sp>
          <p:nvSpPr>
            <p:cNvPr id="1593" name="Google Shape;1593;p11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1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5" name="Google Shape;1595;p11"/>
          <p:cNvGrpSpPr/>
          <p:nvPr/>
        </p:nvGrpSpPr>
        <p:grpSpPr>
          <a:xfrm>
            <a:off x="407525" y="3910000"/>
            <a:ext cx="159325" cy="148100"/>
            <a:chOff x="996550" y="1565775"/>
            <a:chExt cx="159325" cy="148100"/>
          </a:xfrm>
        </p:grpSpPr>
        <p:sp>
          <p:nvSpPr>
            <p:cNvPr id="1596" name="Google Shape;1596;p11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1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3"/>
          <p:cNvSpPr/>
          <p:nvPr/>
        </p:nvSpPr>
        <p:spPr>
          <a:xfrm flipH="1">
            <a:off x="0" y="1233489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1" name="Google Shape;1601;p13"/>
          <p:cNvSpPr txBox="1">
            <a:spLocks noGrp="1"/>
          </p:cNvSpPr>
          <p:nvPr>
            <p:ph type="title"/>
          </p:nvPr>
        </p:nvSpPr>
        <p:spPr>
          <a:xfrm>
            <a:off x="2069613" y="167463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02" name="Google Shape;1602;p13"/>
          <p:cNvSpPr txBox="1">
            <a:spLocks noGrp="1"/>
          </p:cNvSpPr>
          <p:nvPr>
            <p:ph type="subTitle" idx="1"/>
          </p:nvPr>
        </p:nvSpPr>
        <p:spPr>
          <a:xfrm>
            <a:off x="2069613" y="2139226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3" name="Google Shape;1603;p13"/>
          <p:cNvSpPr txBox="1">
            <a:spLocks noGrp="1"/>
          </p:cNvSpPr>
          <p:nvPr>
            <p:ph type="title" idx="2"/>
          </p:nvPr>
        </p:nvSpPr>
        <p:spPr>
          <a:xfrm>
            <a:off x="5922982" y="167463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04" name="Google Shape;1604;p13"/>
          <p:cNvSpPr txBox="1">
            <a:spLocks noGrp="1"/>
          </p:cNvSpPr>
          <p:nvPr>
            <p:ph type="subTitle" idx="3"/>
          </p:nvPr>
        </p:nvSpPr>
        <p:spPr>
          <a:xfrm>
            <a:off x="5922983" y="2139226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5" name="Google Shape;1605;p13"/>
          <p:cNvSpPr txBox="1">
            <a:spLocks noGrp="1"/>
          </p:cNvSpPr>
          <p:nvPr>
            <p:ph type="title" idx="4"/>
          </p:nvPr>
        </p:nvSpPr>
        <p:spPr>
          <a:xfrm>
            <a:off x="2069613" y="3185299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06" name="Google Shape;1606;p13"/>
          <p:cNvSpPr txBox="1">
            <a:spLocks noGrp="1"/>
          </p:cNvSpPr>
          <p:nvPr>
            <p:ph type="subTitle" idx="5"/>
          </p:nvPr>
        </p:nvSpPr>
        <p:spPr>
          <a:xfrm>
            <a:off x="2069613" y="364990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7" name="Google Shape;1607;p13"/>
          <p:cNvSpPr txBox="1">
            <a:spLocks noGrp="1"/>
          </p:cNvSpPr>
          <p:nvPr>
            <p:ph type="title" idx="6"/>
          </p:nvPr>
        </p:nvSpPr>
        <p:spPr>
          <a:xfrm>
            <a:off x="5922982" y="3185299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08" name="Google Shape;1608;p13"/>
          <p:cNvSpPr txBox="1">
            <a:spLocks noGrp="1"/>
          </p:cNvSpPr>
          <p:nvPr>
            <p:ph type="subTitle" idx="7"/>
          </p:nvPr>
        </p:nvSpPr>
        <p:spPr>
          <a:xfrm>
            <a:off x="5922983" y="364990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9" name="Google Shape;1609;p13"/>
          <p:cNvSpPr txBox="1">
            <a:spLocks noGrp="1"/>
          </p:cNvSpPr>
          <p:nvPr>
            <p:ph type="title" idx="8" hasCustomPrompt="1"/>
          </p:nvPr>
        </p:nvSpPr>
        <p:spPr>
          <a:xfrm>
            <a:off x="874125" y="1658013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10" name="Google Shape;1610;p13"/>
          <p:cNvSpPr txBox="1">
            <a:spLocks noGrp="1"/>
          </p:cNvSpPr>
          <p:nvPr>
            <p:ph type="title" idx="9" hasCustomPrompt="1"/>
          </p:nvPr>
        </p:nvSpPr>
        <p:spPr>
          <a:xfrm>
            <a:off x="874125" y="3137513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11" name="Google Shape;1611;p13"/>
          <p:cNvSpPr txBox="1">
            <a:spLocks noGrp="1"/>
          </p:cNvSpPr>
          <p:nvPr>
            <p:ph type="title" idx="13" hasCustomPrompt="1"/>
          </p:nvPr>
        </p:nvSpPr>
        <p:spPr>
          <a:xfrm>
            <a:off x="4724300" y="1658013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12" name="Google Shape;1612;p13"/>
          <p:cNvSpPr txBox="1">
            <a:spLocks noGrp="1"/>
          </p:cNvSpPr>
          <p:nvPr>
            <p:ph type="title" idx="14" hasCustomPrompt="1"/>
          </p:nvPr>
        </p:nvSpPr>
        <p:spPr>
          <a:xfrm>
            <a:off x="4724300" y="3137513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13" name="Google Shape;1613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1614" name="Google Shape;1614;p13"/>
          <p:cNvGrpSpPr/>
          <p:nvPr/>
        </p:nvGrpSpPr>
        <p:grpSpPr>
          <a:xfrm rot="-4093967">
            <a:off x="-487150" y="2397390"/>
            <a:ext cx="2854315" cy="5720055"/>
            <a:chOff x="238125" y="1457650"/>
            <a:chExt cx="1411500" cy="2828650"/>
          </a:xfrm>
        </p:grpSpPr>
        <p:sp>
          <p:nvSpPr>
            <p:cNvPr id="1615" name="Google Shape;1615;p13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3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3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3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3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3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3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3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3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3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3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3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3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3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3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3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3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3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3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3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3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3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3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3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3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3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3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3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3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3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3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3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3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3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3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3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3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3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3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3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3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3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3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3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3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3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" name="Google Shape;1665;p13"/>
          <p:cNvGrpSpPr/>
          <p:nvPr/>
        </p:nvGrpSpPr>
        <p:grpSpPr>
          <a:xfrm rot="6982043">
            <a:off x="6565601" y="-3042229"/>
            <a:ext cx="2854304" cy="5720033"/>
            <a:chOff x="238125" y="1457650"/>
            <a:chExt cx="1411500" cy="2828650"/>
          </a:xfrm>
        </p:grpSpPr>
        <p:sp>
          <p:nvSpPr>
            <p:cNvPr id="1666" name="Google Shape;1666;p13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3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3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3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3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3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3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3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3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3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3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3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3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3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3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3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3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3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3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3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3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3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3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3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3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3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3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3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3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3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3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3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3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3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3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3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3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3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3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3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3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3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3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3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3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3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3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3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3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3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13"/>
          <p:cNvGrpSpPr/>
          <p:nvPr/>
        </p:nvGrpSpPr>
        <p:grpSpPr>
          <a:xfrm>
            <a:off x="7955010" y="4695967"/>
            <a:ext cx="733244" cy="557413"/>
            <a:chOff x="2928875" y="3008450"/>
            <a:chExt cx="436325" cy="331675"/>
          </a:xfrm>
        </p:grpSpPr>
        <p:sp>
          <p:nvSpPr>
            <p:cNvPr id="1717" name="Google Shape;1717;p13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3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3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3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3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3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3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3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3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3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3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3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3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3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3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3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3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3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3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3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3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3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3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3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3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3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3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3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3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3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7" name="Google Shape;1747;p13"/>
          <p:cNvGrpSpPr/>
          <p:nvPr/>
        </p:nvGrpSpPr>
        <p:grpSpPr>
          <a:xfrm>
            <a:off x="4915463" y="272480"/>
            <a:ext cx="911869" cy="917806"/>
            <a:chOff x="4248675" y="1769950"/>
            <a:chExt cx="345575" cy="347825"/>
          </a:xfrm>
        </p:grpSpPr>
        <p:sp>
          <p:nvSpPr>
            <p:cNvPr id="1748" name="Google Shape;1748;p13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3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3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3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3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3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3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3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3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3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3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3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3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3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3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3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4" name="Google Shape;1764;p13"/>
          <p:cNvGrpSpPr/>
          <p:nvPr/>
        </p:nvGrpSpPr>
        <p:grpSpPr>
          <a:xfrm rot="-5400000">
            <a:off x="6133352" y="3784547"/>
            <a:ext cx="348351" cy="1842527"/>
            <a:chOff x="5650350" y="1819325"/>
            <a:chExt cx="98000" cy="518350"/>
          </a:xfrm>
        </p:grpSpPr>
        <p:sp>
          <p:nvSpPr>
            <p:cNvPr id="1765" name="Google Shape;1765;p13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3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3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3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3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3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3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3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3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3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3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3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3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3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13"/>
          <p:cNvGrpSpPr/>
          <p:nvPr/>
        </p:nvGrpSpPr>
        <p:grpSpPr>
          <a:xfrm>
            <a:off x="7908225" y="1381600"/>
            <a:ext cx="169050" cy="149625"/>
            <a:chOff x="2626350" y="1752000"/>
            <a:chExt cx="169050" cy="149625"/>
          </a:xfrm>
        </p:grpSpPr>
        <p:sp>
          <p:nvSpPr>
            <p:cNvPr id="1780" name="Google Shape;1780;p13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3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2" name="Google Shape;1782;p13"/>
          <p:cNvGrpSpPr/>
          <p:nvPr/>
        </p:nvGrpSpPr>
        <p:grpSpPr>
          <a:xfrm>
            <a:off x="7073950" y="738300"/>
            <a:ext cx="154850" cy="154125"/>
            <a:chOff x="1898575" y="1639050"/>
            <a:chExt cx="154850" cy="154125"/>
          </a:xfrm>
        </p:grpSpPr>
        <p:sp>
          <p:nvSpPr>
            <p:cNvPr id="1783" name="Google Shape;1783;p13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3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5" name="Google Shape;1785;p13"/>
          <p:cNvGrpSpPr/>
          <p:nvPr/>
        </p:nvGrpSpPr>
        <p:grpSpPr>
          <a:xfrm>
            <a:off x="365450" y="1233500"/>
            <a:ext cx="159325" cy="148100"/>
            <a:chOff x="996550" y="1565775"/>
            <a:chExt cx="159325" cy="148100"/>
          </a:xfrm>
        </p:grpSpPr>
        <p:sp>
          <p:nvSpPr>
            <p:cNvPr id="1786" name="Google Shape;1786;p13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3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p14"/>
          <p:cNvSpPr/>
          <p:nvPr/>
        </p:nvSpPr>
        <p:spPr>
          <a:xfrm>
            <a:off x="0" y="1828789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0" name="Google Shape;1790;p14"/>
          <p:cNvSpPr txBox="1">
            <a:spLocks noGrp="1"/>
          </p:cNvSpPr>
          <p:nvPr>
            <p:ph type="title"/>
          </p:nvPr>
        </p:nvSpPr>
        <p:spPr>
          <a:xfrm>
            <a:off x="2391900" y="3402763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91" name="Google Shape;1791;p14"/>
          <p:cNvSpPr txBox="1">
            <a:spLocks noGrp="1"/>
          </p:cNvSpPr>
          <p:nvPr>
            <p:ph type="subTitle" idx="1"/>
          </p:nvPr>
        </p:nvSpPr>
        <p:spPr>
          <a:xfrm>
            <a:off x="1956450" y="1487175"/>
            <a:ext cx="5231100" cy="1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92" name="Google Shape;1792;p14"/>
          <p:cNvGrpSpPr/>
          <p:nvPr/>
        </p:nvGrpSpPr>
        <p:grpSpPr>
          <a:xfrm rot="-4151456" flipH="1">
            <a:off x="6888742" y="-2345762"/>
            <a:ext cx="2854349" cy="5720124"/>
            <a:chOff x="238125" y="1457650"/>
            <a:chExt cx="1411500" cy="2828650"/>
          </a:xfrm>
        </p:grpSpPr>
        <p:sp>
          <p:nvSpPr>
            <p:cNvPr id="1793" name="Google Shape;1793;p14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4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4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4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4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4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4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4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4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4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4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4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4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4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4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4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4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4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4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4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4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4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4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4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4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4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4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4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4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4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4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4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4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4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4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4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4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4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4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4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4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4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4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4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4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4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4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4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4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4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3" name="Google Shape;1843;p14"/>
          <p:cNvGrpSpPr/>
          <p:nvPr/>
        </p:nvGrpSpPr>
        <p:grpSpPr>
          <a:xfrm rot="-6982043" flipH="1">
            <a:off x="-476181" y="-3042229"/>
            <a:ext cx="2854304" cy="5720033"/>
            <a:chOff x="238125" y="1457650"/>
            <a:chExt cx="1411500" cy="2828650"/>
          </a:xfrm>
        </p:grpSpPr>
        <p:sp>
          <p:nvSpPr>
            <p:cNvPr id="1844" name="Google Shape;1844;p14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4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4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4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4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4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4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4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4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4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4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4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4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4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4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4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4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4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4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4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4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4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4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4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4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4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4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4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4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4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4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4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4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4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4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4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4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4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4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4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4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4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4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4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4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4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4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4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4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4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" name="Google Shape;1894;p14"/>
          <p:cNvGrpSpPr/>
          <p:nvPr/>
        </p:nvGrpSpPr>
        <p:grpSpPr>
          <a:xfrm>
            <a:off x="7908215" y="3962182"/>
            <a:ext cx="1842513" cy="1400630"/>
            <a:chOff x="2928875" y="3008450"/>
            <a:chExt cx="436325" cy="331675"/>
          </a:xfrm>
        </p:grpSpPr>
        <p:sp>
          <p:nvSpPr>
            <p:cNvPr id="1895" name="Google Shape;1895;p14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4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4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4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4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4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4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4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4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4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4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4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4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4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4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4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4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4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4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4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4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4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4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4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4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4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4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4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4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4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5" name="Google Shape;1925;p14"/>
          <p:cNvGrpSpPr/>
          <p:nvPr/>
        </p:nvGrpSpPr>
        <p:grpSpPr>
          <a:xfrm>
            <a:off x="495038" y="2637380"/>
            <a:ext cx="911869" cy="917806"/>
            <a:chOff x="4248675" y="1769950"/>
            <a:chExt cx="345575" cy="347825"/>
          </a:xfrm>
        </p:grpSpPr>
        <p:sp>
          <p:nvSpPr>
            <p:cNvPr id="1926" name="Google Shape;1926;p14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4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4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4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4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4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4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4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4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4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4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4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4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4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4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4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" name="Google Shape;1942;p14"/>
          <p:cNvGrpSpPr/>
          <p:nvPr/>
        </p:nvGrpSpPr>
        <p:grpSpPr>
          <a:xfrm rot="-5400000">
            <a:off x="6133352" y="3784547"/>
            <a:ext cx="348351" cy="1842527"/>
            <a:chOff x="5650350" y="1819325"/>
            <a:chExt cx="98000" cy="518350"/>
          </a:xfrm>
        </p:grpSpPr>
        <p:sp>
          <p:nvSpPr>
            <p:cNvPr id="1943" name="Google Shape;1943;p14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4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4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4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4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4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4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4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4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4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4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4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4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4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7" name="Google Shape;1957;p14"/>
          <p:cNvGrpSpPr/>
          <p:nvPr/>
        </p:nvGrpSpPr>
        <p:grpSpPr>
          <a:xfrm>
            <a:off x="7908225" y="1381600"/>
            <a:ext cx="169050" cy="149625"/>
            <a:chOff x="2626350" y="1752000"/>
            <a:chExt cx="169050" cy="149625"/>
          </a:xfrm>
        </p:grpSpPr>
        <p:sp>
          <p:nvSpPr>
            <p:cNvPr id="1958" name="Google Shape;1958;p14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4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14"/>
          <p:cNvGrpSpPr/>
          <p:nvPr/>
        </p:nvGrpSpPr>
        <p:grpSpPr>
          <a:xfrm>
            <a:off x="4381250" y="552938"/>
            <a:ext cx="154850" cy="154125"/>
            <a:chOff x="1898575" y="1639050"/>
            <a:chExt cx="154850" cy="154125"/>
          </a:xfrm>
        </p:grpSpPr>
        <p:sp>
          <p:nvSpPr>
            <p:cNvPr id="1961" name="Google Shape;1961;p14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4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" name="Google Shape;1963;p14"/>
          <p:cNvGrpSpPr/>
          <p:nvPr/>
        </p:nvGrpSpPr>
        <p:grpSpPr>
          <a:xfrm>
            <a:off x="794075" y="1233500"/>
            <a:ext cx="159325" cy="148100"/>
            <a:chOff x="996550" y="1565775"/>
            <a:chExt cx="159325" cy="148100"/>
          </a:xfrm>
        </p:grpSpPr>
        <p:sp>
          <p:nvSpPr>
            <p:cNvPr id="1964" name="Google Shape;1964;p14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4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" name="Google Shape;1966;p14"/>
          <p:cNvGrpSpPr/>
          <p:nvPr/>
        </p:nvGrpSpPr>
        <p:grpSpPr>
          <a:xfrm>
            <a:off x="1298975" y="321600"/>
            <a:ext cx="154850" cy="154125"/>
            <a:chOff x="1898575" y="1639050"/>
            <a:chExt cx="154850" cy="154125"/>
          </a:xfrm>
        </p:grpSpPr>
        <p:sp>
          <p:nvSpPr>
            <p:cNvPr id="1967" name="Google Shape;1967;p14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4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9" name="Google Shape;1969;p14"/>
          <p:cNvGrpSpPr/>
          <p:nvPr/>
        </p:nvGrpSpPr>
        <p:grpSpPr>
          <a:xfrm>
            <a:off x="-785735" y="3962182"/>
            <a:ext cx="1842513" cy="1400630"/>
            <a:chOff x="2928875" y="3008450"/>
            <a:chExt cx="436325" cy="331675"/>
          </a:xfrm>
        </p:grpSpPr>
        <p:sp>
          <p:nvSpPr>
            <p:cNvPr id="1970" name="Google Shape;1970;p14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14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4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4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4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4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4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4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4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4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4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4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4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4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4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4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4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4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4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4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4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4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4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4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4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4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4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4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4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4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8">
    <p:spTree>
      <p:nvGrpSpPr>
        <p:cNvPr id="1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15"/>
          <p:cNvSpPr/>
          <p:nvPr/>
        </p:nvSpPr>
        <p:spPr>
          <a:xfrm rot="5400000">
            <a:off x="-2617000" y="-138351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2" name="Google Shape;2002;p15"/>
          <p:cNvSpPr txBox="1">
            <a:spLocks noGrp="1"/>
          </p:cNvSpPr>
          <p:nvPr>
            <p:ph type="subTitle" idx="1"/>
          </p:nvPr>
        </p:nvSpPr>
        <p:spPr>
          <a:xfrm>
            <a:off x="4081150" y="2561250"/>
            <a:ext cx="3702600" cy="13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3" name="Google Shape;2003;p15"/>
          <p:cNvSpPr txBox="1">
            <a:spLocks noGrp="1"/>
          </p:cNvSpPr>
          <p:nvPr>
            <p:ph type="title"/>
          </p:nvPr>
        </p:nvSpPr>
        <p:spPr>
          <a:xfrm>
            <a:off x="4081173" y="1798675"/>
            <a:ext cx="4215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2004" name="Google Shape;2004;p15"/>
          <p:cNvGrpSpPr/>
          <p:nvPr/>
        </p:nvGrpSpPr>
        <p:grpSpPr>
          <a:xfrm rot="-4093967">
            <a:off x="-487150" y="2397390"/>
            <a:ext cx="2854315" cy="5720055"/>
            <a:chOff x="238125" y="1457650"/>
            <a:chExt cx="1411500" cy="2828650"/>
          </a:xfrm>
        </p:grpSpPr>
        <p:sp>
          <p:nvSpPr>
            <p:cNvPr id="2005" name="Google Shape;2005;p15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5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5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5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5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5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5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5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5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5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15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15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5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5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5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5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5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15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15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15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15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15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5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5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5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5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5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5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5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5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5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5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5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5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5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5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5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5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5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5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5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5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5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5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5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5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5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5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5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5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5" name="Google Shape;2055;p15"/>
          <p:cNvGrpSpPr/>
          <p:nvPr/>
        </p:nvGrpSpPr>
        <p:grpSpPr>
          <a:xfrm rot="6982043">
            <a:off x="6094451" y="-2230016"/>
            <a:ext cx="2854304" cy="5720033"/>
            <a:chOff x="238125" y="1457650"/>
            <a:chExt cx="1411500" cy="2828650"/>
          </a:xfrm>
        </p:grpSpPr>
        <p:sp>
          <p:nvSpPr>
            <p:cNvPr id="2056" name="Google Shape;2056;p15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5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5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5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5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5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5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5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5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5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5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5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5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5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5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5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5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5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15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15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15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15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15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15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15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5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5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5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5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5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5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5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5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5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5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5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5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5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5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5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5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5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5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5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5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5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5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5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5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5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6" name="Google Shape;2106;p15"/>
          <p:cNvGrpSpPr/>
          <p:nvPr/>
        </p:nvGrpSpPr>
        <p:grpSpPr>
          <a:xfrm>
            <a:off x="7048654" y="4201368"/>
            <a:ext cx="1646603" cy="1251708"/>
            <a:chOff x="2928875" y="3008450"/>
            <a:chExt cx="436325" cy="331675"/>
          </a:xfrm>
        </p:grpSpPr>
        <p:sp>
          <p:nvSpPr>
            <p:cNvPr id="2107" name="Google Shape;2107;p15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5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5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5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5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5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5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5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5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5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5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5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5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5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5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5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5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5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5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5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5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5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5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5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5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5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5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5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5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5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" name="Google Shape;2137;p15"/>
          <p:cNvGrpSpPr/>
          <p:nvPr/>
        </p:nvGrpSpPr>
        <p:grpSpPr>
          <a:xfrm>
            <a:off x="4179188" y="691005"/>
            <a:ext cx="911869" cy="917806"/>
            <a:chOff x="4248675" y="1769950"/>
            <a:chExt cx="345575" cy="347825"/>
          </a:xfrm>
        </p:grpSpPr>
        <p:sp>
          <p:nvSpPr>
            <p:cNvPr id="2138" name="Google Shape;2138;p15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5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5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5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5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5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5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5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5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5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5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5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5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5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5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5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4" name="Google Shape;2154;p15"/>
          <p:cNvGrpSpPr/>
          <p:nvPr/>
        </p:nvGrpSpPr>
        <p:grpSpPr>
          <a:xfrm rot="-5400000">
            <a:off x="4926277" y="3592247"/>
            <a:ext cx="348351" cy="1842527"/>
            <a:chOff x="5650350" y="1819325"/>
            <a:chExt cx="98000" cy="518350"/>
          </a:xfrm>
        </p:grpSpPr>
        <p:sp>
          <p:nvSpPr>
            <p:cNvPr id="2155" name="Google Shape;2155;p15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5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5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5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5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5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5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5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5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5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5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5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5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5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9" name="Google Shape;2169;p15"/>
          <p:cNvGrpSpPr/>
          <p:nvPr/>
        </p:nvGrpSpPr>
        <p:grpSpPr>
          <a:xfrm>
            <a:off x="3152275" y="795375"/>
            <a:ext cx="169050" cy="149625"/>
            <a:chOff x="2626350" y="1752000"/>
            <a:chExt cx="169050" cy="149625"/>
          </a:xfrm>
        </p:grpSpPr>
        <p:sp>
          <p:nvSpPr>
            <p:cNvPr id="2170" name="Google Shape;2170;p15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5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2" name="Google Shape;2172;p15"/>
          <p:cNvGrpSpPr/>
          <p:nvPr/>
        </p:nvGrpSpPr>
        <p:grpSpPr>
          <a:xfrm>
            <a:off x="2997425" y="4272825"/>
            <a:ext cx="154850" cy="154125"/>
            <a:chOff x="1898575" y="1639050"/>
            <a:chExt cx="154850" cy="154125"/>
          </a:xfrm>
        </p:grpSpPr>
        <p:sp>
          <p:nvSpPr>
            <p:cNvPr id="2173" name="Google Shape;2173;p15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5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5" name="Google Shape;2175;p15"/>
          <p:cNvGrpSpPr/>
          <p:nvPr/>
        </p:nvGrpSpPr>
        <p:grpSpPr>
          <a:xfrm>
            <a:off x="521050" y="2755825"/>
            <a:ext cx="159325" cy="148100"/>
            <a:chOff x="996550" y="1565775"/>
            <a:chExt cx="159325" cy="148100"/>
          </a:xfrm>
        </p:grpSpPr>
        <p:sp>
          <p:nvSpPr>
            <p:cNvPr id="2176" name="Google Shape;2176;p15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5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15"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16"/>
          <p:cNvSpPr/>
          <p:nvPr/>
        </p:nvSpPr>
        <p:spPr>
          <a:xfrm rot="-5400000" flipH="1">
            <a:off x="2617000" y="34414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16"/>
          <p:cNvSpPr/>
          <p:nvPr/>
        </p:nvSpPr>
        <p:spPr>
          <a:xfrm rot="5400000">
            <a:off x="-2617000" y="-53356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1" name="Google Shape;2181;p16"/>
          <p:cNvSpPr txBox="1">
            <a:spLocks noGrp="1"/>
          </p:cNvSpPr>
          <p:nvPr>
            <p:ph type="title"/>
          </p:nvPr>
        </p:nvSpPr>
        <p:spPr>
          <a:xfrm>
            <a:off x="1991650" y="1375650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110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182" name="Google Shape;2182;p16"/>
          <p:cNvSpPr txBox="1">
            <a:spLocks noGrp="1"/>
          </p:cNvSpPr>
          <p:nvPr>
            <p:ph type="subTitle" idx="1"/>
          </p:nvPr>
        </p:nvSpPr>
        <p:spPr>
          <a:xfrm>
            <a:off x="2265600" y="3187900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83" name="Google Shape;2183;p16"/>
          <p:cNvGrpSpPr/>
          <p:nvPr/>
        </p:nvGrpSpPr>
        <p:grpSpPr>
          <a:xfrm rot="4093967" flipH="1">
            <a:off x="6071660" y="1892640"/>
            <a:ext cx="2854315" cy="5720055"/>
            <a:chOff x="238125" y="1457650"/>
            <a:chExt cx="1411500" cy="2828650"/>
          </a:xfrm>
        </p:grpSpPr>
        <p:sp>
          <p:nvSpPr>
            <p:cNvPr id="2184" name="Google Shape;2184;p16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6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6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6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6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6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6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6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6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6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6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6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6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6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6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6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6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6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6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6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6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6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6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6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6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6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6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6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6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6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6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6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6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6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6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6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6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6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6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6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6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6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6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6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6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6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6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6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6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6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4" name="Google Shape;2234;p16"/>
          <p:cNvGrpSpPr/>
          <p:nvPr/>
        </p:nvGrpSpPr>
        <p:grpSpPr>
          <a:xfrm rot="-6982043" flipH="1">
            <a:off x="7669" y="-2366554"/>
            <a:ext cx="2854304" cy="5720033"/>
            <a:chOff x="238125" y="1457650"/>
            <a:chExt cx="1411500" cy="2828650"/>
          </a:xfrm>
        </p:grpSpPr>
        <p:sp>
          <p:nvSpPr>
            <p:cNvPr id="2235" name="Google Shape;2235;p16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6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6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6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6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6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6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6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6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6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6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6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6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6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6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6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6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6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6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6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6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6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6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6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6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6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6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6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6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6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6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6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6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6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6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6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6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6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6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6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6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6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6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6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6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6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6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6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6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6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5" name="Google Shape;2285;p16"/>
          <p:cNvGrpSpPr/>
          <p:nvPr/>
        </p:nvGrpSpPr>
        <p:grpSpPr>
          <a:xfrm>
            <a:off x="571110" y="4638692"/>
            <a:ext cx="733244" cy="557413"/>
            <a:chOff x="2928875" y="3008450"/>
            <a:chExt cx="436325" cy="331675"/>
          </a:xfrm>
        </p:grpSpPr>
        <p:sp>
          <p:nvSpPr>
            <p:cNvPr id="2286" name="Google Shape;2286;p16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6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6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6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6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6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6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6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6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6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6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6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6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6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6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6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6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6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6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6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6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6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6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6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6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6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6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6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6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6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6" name="Google Shape;2316;p16"/>
          <p:cNvGrpSpPr/>
          <p:nvPr/>
        </p:nvGrpSpPr>
        <p:grpSpPr>
          <a:xfrm rot="10800000">
            <a:off x="7690760" y="-8"/>
            <a:ext cx="733244" cy="557413"/>
            <a:chOff x="2928875" y="3008450"/>
            <a:chExt cx="436325" cy="331675"/>
          </a:xfrm>
        </p:grpSpPr>
        <p:sp>
          <p:nvSpPr>
            <p:cNvPr id="2317" name="Google Shape;2317;p16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6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6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6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6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6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6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6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6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6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6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6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6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6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6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6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6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6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6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6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6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6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6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6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6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6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6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6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6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6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7" name="Google Shape;2347;p16"/>
          <p:cNvGrpSpPr/>
          <p:nvPr/>
        </p:nvGrpSpPr>
        <p:grpSpPr>
          <a:xfrm>
            <a:off x="719988" y="3105455"/>
            <a:ext cx="911869" cy="917806"/>
            <a:chOff x="4248675" y="1769950"/>
            <a:chExt cx="345575" cy="347825"/>
          </a:xfrm>
        </p:grpSpPr>
        <p:sp>
          <p:nvSpPr>
            <p:cNvPr id="2348" name="Google Shape;2348;p16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6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6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6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6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6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6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6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6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6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6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6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6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6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6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6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4" name="Google Shape;2364;p16"/>
          <p:cNvGrpSpPr/>
          <p:nvPr/>
        </p:nvGrpSpPr>
        <p:grpSpPr>
          <a:xfrm rot="-5400000">
            <a:off x="4409364" y="-51753"/>
            <a:ext cx="348351" cy="1842527"/>
            <a:chOff x="5650350" y="1819325"/>
            <a:chExt cx="98000" cy="518350"/>
          </a:xfrm>
        </p:grpSpPr>
        <p:sp>
          <p:nvSpPr>
            <p:cNvPr id="2365" name="Google Shape;2365;p16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6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6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6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6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6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6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6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6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6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6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6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6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6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9" name="Google Shape;2379;p16"/>
          <p:cNvGrpSpPr/>
          <p:nvPr/>
        </p:nvGrpSpPr>
        <p:grpSpPr>
          <a:xfrm>
            <a:off x="2244925" y="1226025"/>
            <a:ext cx="169050" cy="149625"/>
            <a:chOff x="2626350" y="1752000"/>
            <a:chExt cx="169050" cy="149625"/>
          </a:xfrm>
        </p:grpSpPr>
        <p:sp>
          <p:nvSpPr>
            <p:cNvPr id="2380" name="Google Shape;2380;p16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6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2" name="Google Shape;2382;p16"/>
          <p:cNvGrpSpPr/>
          <p:nvPr/>
        </p:nvGrpSpPr>
        <p:grpSpPr>
          <a:xfrm>
            <a:off x="2413975" y="4436438"/>
            <a:ext cx="154850" cy="154125"/>
            <a:chOff x="1898575" y="1639050"/>
            <a:chExt cx="154850" cy="154125"/>
          </a:xfrm>
        </p:grpSpPr>
        <p:sp>
          <p:nvSpPr>
            <p:cNvPr id="2383" name="Google Shape;2383;p16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6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5" name="Google Shape;2385;p16"/>
          <p:cNvGrpSpPr/>
          <p:nvPr/>
        </p:nvGrpSpPr>
        <p:grpSpPr>
          <a:xfrm>
            <a:off x="8149050" y="1997025"/>
            <a:ext cx="159325" cy="148100"/>
            <a:chOff x="996550" y="1565775"/>
            <a:chExt cx="159325" cy="148100"/>
          </a:xfrm>
        </p:grpSpPr>
        <p:sp>
          <p:nvSpPr>
            <p:cNvPr id="2386" name="Google Shape;2386;p16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6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8" name="Google Shape;2388;p16"/>
          <p:cNvGrpSpPr/>
          <p:nvPr/>
        </p:nvGrpSpPr>
        <p:grpSpPr>
          <a:xfrm>
            <a:off x="7104475" y="1375650"/>
            <a:ext cx="169050" cy="149625"/>
            <a:chOff x="2626350" y="1752000"/>
            <a:chExt cx="169050" cy="149625"/>
          </a:xfrm>
        </p:grpSpPr>
        <p:sp>
          <p:nvSpPr>
            <p:cNvPr id="2389" name="Google Shape;2389;p16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6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1" name="Google Shape;2391;p16"/>
          <p:cNvGrpSpPr/>
          <p:nvPr/>
        </p:nvGrpSpPr>
        <p:grpSpPr>
          <a:xfrm>
            <a:off x="1357400" y="2494688"/>
            <a:ext cx="154850" cy="154125"/>
            <a:chOff x="1898575" y="1639050"/>
            <a:chExt cx="154850" cy="154125"/>
          </a:xfrm>
        </p:grpSpPr>
        <p:sp>
          <p:nvSpPr>
            <p:cNvPr id="2392" name="Google Shape;2392;p16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6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4" name="Google Shape;2394;p16"/>
          <p:cNvGrpSpPr/>
          <p:nvPr/>
        </p:nvGrpSpPr>
        <p:grpSpPr>
          <a:xfrm>
            <a:off x="4471800" y="4365400"/>
            <a:ext cx="159325" cy="148100"/>
            <a:chOff x="996550" y="1565775"/>
            <a:chExt cx="159325" cy="148100"/>
          </a:xfrm>
        </p:grpSpPr>
        <p:sp>
          <p:nvSpPr>
            <p:cNvPr id="2395" name="Google Shape;2395;p16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6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" name="Google Shape;2398;p17"/>
          <p:cNvSpPr/>
          <p:nvPr/>
        </p:nvSpPr>
        <p:spPr>
          <a:xfrm rot="10800000">
            <a:off x="0" y="-1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239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400" name="Google Shape;2400;p17"/>
          <p:cNvSpPr txBox="1">
            <a:spLocks noGrp="1"/>
          </p:cNvSpPr>
          <p:nvPr>
            <p:ph type="title" idx="2"/>
          </p:nvPr>
        </p:nvSpPr>
        <p:spPr>
          <a:xfrm>
            <a:off x="1821813" y="3220625"/>
            <a:ext cx="23601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401" name="Google Shape;2401;p17"/>
          <p:cNvSpPr txBox="1">
            <a:spLocks noGrp="1"/>
          </p:cNvSpPr>
          <p:nvPr>
            <p:ph type="title" idx="3"/>
          </p:nvPr>
        </p:nvSpPr>
        <p:spPr>
          <a:xfrm>
            <a:off x="4961775" y="3220625"/>
            <a:ext cx="2360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402" name="Google Shape;2402;p17"/>
          <p:cNvSpPr txBox="1">
            <a:spLocks noGrp="1"/>
          </p:cNvSpPr>
          <p:nvPr>
            <p:ph type="subTitle" idx="1"/>
          </p:nvPr>
        </p:nvSpPr>
        <p:spPr>
          <a:xfrm>
            <a:off x="4961779" y="3632050"/>
            <a:ext cx="236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03" name="Google Shape;2403;p17"/>
          <p:cNvSpPr txBox="1">
            <a:spLocks noGrp="1"/>
          </p:cNvSpPr>
          <p:nvPr>
            <p:ph type="subTitle" idx="4"/>
          </p:nvPr>
        </p:nvSpPr>
        <p:spPr>
          <a:xfrm>
            <a:off x="1821975" y="3632050"/>
            <a:ext cx="2360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2404" name="Google Shape;2404;p17"/>
          <p:cNvGrpSpPr/>
          <p:nvPr/>
        </p:nvGrpSpPr>
        <p:grpSpPr>
          <a:xfrm rot="-5400000">
            <a:off x="1947052" y="3930697"/>
            <a:ext cx="348351" cy="1842527"/>
            <a:chOff x="5650350" y="1819325"/>
            <a:chExt cx="98000" cy="518350"/>
          </a:xfrm>
        </p:grpSpPr>
        <p:sp>
          <p:nvSpPr>
            <p:cNvPr id="2405" name="Google Shape;2405;p17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7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7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7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7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7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7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7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7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7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7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7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7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7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9" name="Google Shape;2419;p17"/>
          <p:cNvGrpSpPr/>
          <p:nvPr/>
        </p:nvGrpSpPr>
        <p:grpSpPr>
          <a:xfrm>
            <a:off x="560675" y="1332875"/>
            <a:ext cx="159325" cy="148100"/>
            <a:chOff x="996550" y="1565775"/>
            <a:chExt cx="159325" cy="148100"/>
          </a:xfrm>
        </p:grpSpPr>
        <p:sp>
          <p:nvSpPr>
            <p:cNvPr id="2420" name="Google Shape;2420;p17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7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2" name="Google Shape;2422;p17"/>
          <p:cNvGrpSpPr/>
          <p:nvPr/>
        </p:nvGrpSpPr>
        <p:grpSpPr>
          <a:xfrm>
            <a:off x="7902613" y="3525155"/>
            <a:ext cx="911869" cy="917806"/>
            <a:chOff x="4248675" y="1769950"/>
            <a:chExt cx="345575" cy="347825"/>
          </a:xfrm>
        </p:grpSpPr>
        <p:sp>
          <p:nvSpPr>
            <p:cNvPr id="2423" name="Google Shape;2423;p17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7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7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7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7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7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7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7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7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7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7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7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7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7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7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7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" name="Google Shape;2439;p17"/>
          <p:cNvGrpSpPr/>
          <p:nvPr/>
        </p:nvGrpSpPr>
        <p:grpSpPr>
          <a:xfrm rot="-2271083" flipH="1">
            <a:off x="7068767" y="-2214801"/>
            <a:ext cx="2854444" cy="5720313"/>
            <a:chOff x="238125" y="1457650"/>
            <a:chExt cx="1411500" cy="2828650"/>
          </a:xfrm>
        </p:grpSpPr>
        <p:sp>
          <p:nvSpPr>
            <p:cNvPr id="2440" name="Google Shape;2440;p17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7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7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7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7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7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7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7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7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7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7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7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7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7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7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7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7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7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7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7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7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7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7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7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7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7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7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7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7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7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7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7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7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7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7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7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7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7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7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7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7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7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7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7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7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7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7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7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7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7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0" name="Google Shape;2490;p17"/>
          <p:cNvGrpSpPr/>
          <p:nvPr/>
        </p:nvGrpSpPr>
        <p:grpSpPr>
          <a:xfrm rot="-6982043" flipH="1">
            <a:off x="-476181" y="-3042229"/>
            <a:ext cx="2854304" cy="5720033"/>
            <a:chOff x="238125" y="1457650"/>
            <a:chExt cx="1411500" cy="2828650"/>
          </a:xfrm>
        </p:grpSpPr>
        <p:sp>
          <p:nvSpPr>
            <p:cNvPr id="2491" name="Google Shape;2491;p17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7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7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7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7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7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7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7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7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7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7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7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7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7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7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7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7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7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7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7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7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7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7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7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7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7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7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7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7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7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7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7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7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7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7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7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7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7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7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7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7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7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7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7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7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7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7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7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7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7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1" name="Google Shape;2541;p17"/>
          <p:cNvGrpSpPr/>
          <p:nvPr/>
        </p:nvGrpSpPr>
        <p:grpSpPr>
          <a:xfrm>
            <a:off x="7908225" y="1381600"/>
            <a:ext cx="169050" cy="149625"/>
            <a:chOff x="2626350" y="1752000"/>
            <a:chExt cx="169050" cy="149625"/>
          </a:xfrm>
        </p:grpSpPr>
        <p:sp>
          <p:nvSpPr>
            <p:cNvPr id="2542" name="Google Shape;2542;p17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7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4" name="Google Shape;2544;p17"/>
          <p:cNvGrpSpPr/>
          <p:nvPr/>
        </p:nvGrpSpPr>
        <p:grpSpPr>
          <a:xfrm>
            <a:off x="7073950" y="738300"/>
            <a:ext cx="154850" cy="154125"/>
            <a:chOff x="1898575" y="1639050"/>
            <a:chExt cx="154850" cy="154125"/>
          </a:xfrm>
        </p:grpSpPr>
        <p:sp>
          <p:nvSpPr>
            <p:cNvPr id="2545" name="Google Shape;2545;p17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7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7" name="Google Shape;2547;p17"/>
          <p:cNvGrpSpPr/>
          <p:nvPr/>
        </p:nvGrpSpPr>
        <p:grpSpPr>
          <a:xfrm>
            <a:off x="1298975" y="321600"/>
            <a:ext cx="154850" cy="154125"/>
            <a:chOff x="1898575" y="1639050"/>
            <a:chExt cx="154850" cy="154125"/>
          </a:xfrm>
        </p:grpSpPr>
        <p:sp>
          <p:nvSpPr>
            <p:cNvPr id="2548" name="Google Shape;2548;p17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7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" name="Google Shape;2551;p18"/>
          <p:cNvSpPr/>
          <p:nvPr/>
        </p:nvSpPr>
        <p:spPr>
          <a:xfrm flipH="1">
            <a:off x="-2233632" y="776101"/>
            <a:ext cx="13894594" cy="5941392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553" name="Google Shape;2553;p18"/>
          <p:cNvSpPr txBox="1">
            <a:spLocks noGrp="1"/>
          </p:cNvSpPr>
          <p:nvPr>
            <p:ph type="title" idx="2"/>
          </p:nvPr>
        </p:nvSpPr>
        <p:spPr>
          <a:xfrm>
            <a:off x="1543141" y="3744014"/>
            <a:ext cx="23601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554" name="Google Shape;2554;p18"/>
          <p:cNvSpPr txBox="1">
            <a:spLocks noGrp="1"/>
          </p:cNvSpPr>
          <p:nvPr>
            <p:ph type="title" idx="3"/>
          </p:nvPr>
        </p:nvSpPr>
        <p:spPr>
          <a:xfrm>
            <a:off x="5240453" y="3744014"/>
            <a:ext cx="2360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555" name="Google Shape;2555;p18"/>
          <p:cNvSpPr txBox="1">
            <a:spLocks noGrp="1"/>
          </p:cNvSpPr>
          <p:nvPr>
            <p:ph type="subTitle" idx="1"/>
          </p:nvPr>
        </p:nvSpPr>
        <p:spPr>
          <a:xfrm>
            <a:off x="5240459" y="2875893"/>
            <a:ext cx="2360400" cy="8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56" name="Google Shape;2556;p18"/>
          <p:cNvSpPr txBox="1">
            <a:spLocks noGrp="1"/>
          </p:cNvSpPr>
          <p:nvPr>
            <p:ph type="subTitle" idx="4"/>
          </p:nvPr>
        </p:nvSpPr>
        <p:spPr>
          <a:xfrm>
            <a:off x="1543300" y="2875893"/>
            <a:ext cx="2360100" cy="8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2557" name="Google Shape;2557;p18"/>
          <p:cNvGrpSpPr/>
          <p:nvPr/>
        </p:nvGrpSpPr>
        <p:grpSpPr>
          <a:xfrm rot="-3378785">
            <a:off x="-489477" y="2440869"/>
            <a:ext cx="2854278" cy="5719982"/>
            <a:chOff x="238125" y="1457650"/>
            <a:chExt cx="1411500" cy="2828650"/>
          </a:xfrm>
        </p:grpSpPr>
        <p:sp>
          <p:nvSpPr>
            <p:cNvPr id="2558" name="Google Shape;2558;p18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8" name="Google Shape;2608;p18"/>
          <p:cNvGrpSpPr/>
          <p:nvPr/>
        </p:nvGrpSpPr>
        <p:grpSpPr>
          <a:xfrm>
            <a:off x="8250108" y="776097"/>
            <a:ext cx="348351" cy="1842527"/>
            <a:chOff x="5650350" y="1819325"/>
            <a:chExt cx="98000" cy="518350"/>
          </a:xfrm>
        </p:grpSpPr>
        <p:sp>
          <p:nvSpPr>
            <p:cNvPr id="2609" name="Google Shape;2609;p18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3" name="Google Shape;2623;p18"/>
          <p:cNvGrpSpPr/>
          <p:nvPr/>
        </p:nvGrpSpPr>
        <p:grpSpPr>
          <a:xfrm>
            <a:off x="331458" y="836097"/>
            <a:ext cx="348351" cy="1842527"/>
            <a:chOff x="5650350" y="1819325"/>
            <a:chExt cx="98000" cy="518350"/>
          </a:xfrm>
        </p:grpSpPr>
        <p:sp>
          <p:nvSpPr>
            <p:cNvPr id="2624" name="Google Shape;2624;p18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8" name="Google Shape;2638;p18"/>
          <p:cNvGrpSpPr/>
          <p:nvPr/>
        </p:nvGrpSpPr>
        <p:grpSpPr>
          <a:xfrm rot="3378785" flipH="1">
            <a:off x="6699198" y="2397319"/>
            <a:ext cx="2854278" cy="5719982"/>
            <a:chOff x="238125" y="1457650"/>
            <a:chExt cx="1411500" cy="2828650"/>
          </a:xfrm>
        </p:grpSpPr>
        <p:sp>
          <p:nvSpPr>
            <p:cNvPr id="2639" name="Google Shape;2639;p18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8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8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9" name="Google Shape;2689;p18"/>
          <p:cNvGrpSpPr/>
          <p:nvPr/>
        </p:nvGrpSpPr>
        <p:grpSpPr>
          <a:xfrm rot="10800000">
            <a:off x="-1001901" y="-678984"/>
            <a:ext cx="1721913" cy="1308989"/>
            <a:chOff x="2928875" y="3008450"/>
            <a:chExt cx="436325" cy="331675"/>
          </a:xfrm>
        </p:grpSpPr>
        <p:sp>
          <p:nvSpPr>
            <p:cNvPr id="2690" name="Google Shape;2690;p18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0" name="Google Shape;2720;p18"/>
          <p:cNvGrpSpPr/>
          <p:nvPr/>
        </p:nvGrpSpPr>
        <p:grpSpPr>
          <a:xfrm rot="10800000">
            <a:off x="8120499" y="-678984"/>
            <a:ext cx="1721913" cy="1308989"/>
            <a:chOff x="2928875" y="3008450"/>
            <a:chExt cx="436325" cy="331675"/>
          </a:xfrm>
        </p:grpSpPr>
        <p:sp>
          <p:nvSpPr>
            <p:cNvPr id="2721" name="Google Shape;2721;p18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" name="Google Shape;2752;p19"/>
          <p:cNvSpPr/>
          <p:nvPr/>
        </p:nvSpPr>
        <p:spPr>
          <a:xfrm rot="10800000">
            <a:off x="0" y="-1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3" name="Google Shape;2753;p19"/>
          <p:cNvSpPr txBox="1">
            <a:spLocks noGrp="1"/>
          </p:cNvSpPr>
          <p:nvPr>
            <p:ph type="title"/>
          </p:nvPr>
        </p:nvSpPr>
        <p:spPr>
          <a:xfrm>
            <a:off x="726475" y="445025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754" name="Google Shape;2754;p19"/>
          <p:cNvSpPr txBox="1">
            <a:spLocks noGrp="1"/>
          </p:cNvSpPr>
          <p:nvPr>
            <p:ph type="title" idx="2"/>
          </p:nvPr>
        </p:nvSpPr>
        <p:spPr>
          <a:xfrm>
            <a:off x="905150" y="2897000"/>
            <a:ext cx="224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55" name="Google Shape;2755;p19"/>
          <p:cNvSpPr txBox="1">
            <a:spLocks noGrp="1"/>
          </p:cNvSpPr>
          <p:nvPr>
            <p:ph type="subTitle" idx="1"/>
          </p:nvPr>
        </p:nvSpPr>
        <p:spPr>
          <a:xfrm>
            <a:off x="905150" y="3430479"/>
            <a:ext cx="22404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6" name="Google Shape;2756;p19"/>
          <p:cNvSpPr txBox="1">
            <a:spLocks noGrp="1"/>
          </p:cNvSpPr>
          <p:nvPr>
            <p:ph type="title" idx="3"/>
          </p:nvPr>
        </p:nvSpPr>
        <p:spPr>
          <a:xfrm>
            <a:off x="3451789" y="2897000"/>
            <a:ext cx="224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57" name="Google Shape;2757;p19"/>
          <p:cNvSpPr txBox="1">
            <a:spLocks noGrp="1"/>
          </p:cNvSpPr>
          <p:nvPr>
            <p:ph type="subTitle" idx="4"/>
          </p:nvPr>
        </p:nvSpPr>
        <p:spPr>
          <a:xfrm>
            <a:off x="3451791" y="3430479"/>
            <a:ext cx="22404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8" name="Google Shape;2758;p19"/>
          <p:cNvSpPr txBox="1">
            <a:spLocks noGrp="1"/>
          </p:cNvSpPr>
          <p:nvPr>
            <p:ph type="title" idx="5"/>
          </p:nvPr>
        </p:nvSpPr>
        <p:spPr>
          <a:xfrm>
            <a:off x="5998447" y="2897000"/>
            <a:ext cx="224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59" name="Google Shape;2759;p19"/>
          <p:cNvSpPr txBox="1">
            <a:spLocks noGrp="1"/>
          </p:cNvSpPr>
          <p:nvPr>
            <p:ph type="subTitle" idx="6"/>
          </p:nvPr>
        </p:nvSpPr>
        <p:spPr>
          <a:xfrm>
            <a:off x="5998450" y="3430479"/>
            <a:ext cx="22404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60" name="Google Shape;2760;p19"/>
          <p:cNvGrpSpPr/>
          <p:nvPr/>
        </p:nvGrpSpPr>
        <p:grpSpPr>
          <a:xfrm rot="4093967" flipH="1">
            <a:off x="6695635" y="2422965"/>
            <a:ext cx="2854315" cy="5720055"/>
            <a:chOff x="238125" y="1457650"/>
            <a:chExt cx="1411500" cy="2828650"/>
          </a:xfrm>
        </p:grpSpPr>
        <p:sp>
          <p:nvSpPr>
            <p:cNvPr id="2761" name="Google Shape;2761;p19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9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9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9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9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9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9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9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9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9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9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9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9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9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9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9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9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9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9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9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9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9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9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9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9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9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9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9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9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9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9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9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9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9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9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9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9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9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9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9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9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9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9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9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9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9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9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9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9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9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1" name="Google Shape;2811;p19"/>
          <p:cNvGrpSpPr/>
          <p:nvPr/>
        </p:nvGrpSpPr>
        <p:grpSpPr>
          <a:xfrm rot="-6982043" flipH="1">
            <a:off x="-476181" y="-3070804"/>
            <a:ext cx="2854304" cy="5720033"/>
            <a:chOff x="238125" y="1457650"/>
            <a:chExt cx="1411500" cy="2828650"/>
          </a:xfrm>
        </p:grpSpPr>
        <p:sp>
          <p:nvSpPr>
            <p:cNvPr id="2812" name="Google Shape;2812;p19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9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9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9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9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9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9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9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9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9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9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9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9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9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9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9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9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9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9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9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9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9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9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9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9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9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9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9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9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9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9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9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9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9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9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9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9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9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9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9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9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9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9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9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9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9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9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9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9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9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2" name="Google Shape;2862;p19"/>
          <p:cNvGrpSpPr/>
          <p:nvPr/>
        </p:nvGrpSpPr>
        <p:grpSpPr>
          <a:xfrm>
            <a:off x="-220965" y="4701817"/>
            <a:ext cx="733244" cy="557413"/>
            <a:chOff x="2928875" y="3008450"/>
            <a:chExt cx="436325" cy="331675"/>
          </a:xfrm>
        </p:grpSpPr>
        <p:sp>
          <p:nvSpPr>
            <p:cNvPr id="2863" name="Google Shape;2863;p19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9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9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9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9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9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9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9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9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9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9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9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9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9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9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9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9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9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9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9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9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9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9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9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9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9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9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9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9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9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3" name="Google Shape;2893;p19"/>
          <p:cNvGrpSpPr/>
          <p:nvPr/>
        </p:nvGrpSpPr>
        <p:grpSpPr>
          <a:xfrm>
            <a:off x="8343213" y="712930"/>
            <a:ext cx="911869" cy="917806"/>
            <a:chOff x="4248675" y="1769950"/>
            <a:chExt cx="345575" cy="347825"/>
          </a:xfrm>
        </p:grpSpPr>
        <p:sp>
          <p:nvSpPr>
            <p:cNvPr id="2894" name="Google Shape;2894;p19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9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9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9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9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9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9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9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9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9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9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9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9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9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9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9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0" name="Google Shape;2910;p19"/>
          <p:cNvGrpSpPr/>
          <p:nvPr/>
        </p:nvGrpSpPr>
        <p:grpSpPr>
          <a:xfrm rot="-5400000">
            <a:off x="1851164" y="3760522"/>
            <a:ext cx="348351" cy="1842527"/>
            <a:chOff x="5650350" y="1819325"/>
            <a:chExt cx="98000" cy="518350"/>
          </a:xfrm>
        </p:grpSpPr>
        <p:sp>
          <p:nvSpPr>
            <p:cNvPr id="2911" name="Google Shape;2911;p19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9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9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9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9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9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9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9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9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9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9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9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9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9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5" name="Google Shape;2925;p19"/>
          <p:cNvGrpSpPr/>
          <p:nvPr/>
        </p:nvGrpSpPr>
        <p:grpSpPr>
          <a:xfrm>
            <a:off x="8114100" y="183100"/>
            <a:ext cx="169050" cy="149625"/>
            <a:chOff x="2626350" y="1752000"/>
            <a:chExt cx="169050" cy="149625"/>
          </a:xfrm>
        </p:grpSpPr>
        <p:sp>
          <p:nvSpPr>
            <p:cNvPr id="2926" name="Google Shape;2926;p19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9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8" name="Google Shape;2928;p19"/>
          <p:cNvGrpSpPr/>
          <p:nvPr/>
        </p:nvGrpSpPr>
        <p:grpSpPr>
          <a:xfrm>
            <a:off x="5012025" y="4701825"/>
            <a:ext cx="154850" cy="154125"/>
            <a:chOff x="1898575" y="1639050"/>
            <a:chExt cx="154850" cy="154125"/>
          </a:xfrm>
        </p:grpSpPr>
        <p:sp>
          <p:nvSpPr>
            <p:cNvPr id="2929" name="Google Shape;2929;p19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9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1" name="Google Shape;2931;p19"/>
          <p:cNvGrpSpPr/>
          <p:nvPr/>
        </p:nvGrpSpPr>
        <p:grpSpPr>
          <a:xfrm>
            <a:off x="407525" y="3910000"/>
            <a:ext cx="159325" cy="148100"/>
            <a:chOff x="996550" y="1565775"/>
            <a:chExt cx="159325" cy="148100"/>
          </a:xfrm>
        </p:grpSpPr>
        <p:sp>
          <p:nvSpPr>
            <p:cNvPr id="2932" name="Google Shape;2932;p19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9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5" name="Google Shape;2935;p20"/>
          <p:cNvSpPr/>
          <p:nvPr/>
        </p:nvSpPr>
        <p:spPr>
          <a:xfrm>
            <a:off x="-1350300" y="1470317"/>
            <a:ext cx="11374993" cy="4863999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937" name="Google Shape;2937;p20"/>
          <p:cNvSpPr txBox="1">
            <a:spLocks noGrp="1"/>
          </p:cNvSpPr>
          <p:nvPr>
            <p:ph type="title" idx="2"/>
          </p:nvPr>
        </p:nvSpPr>
        <p:spPr>
          <a:xfrm>
            <a:off x="2348625" y="16944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38" name="Google Shape;2938;p20"/>
          <p:cNvSpPr txBox="1">
            <a:spLocks noGrp="1"/>
          </p:cNvSpPr>
          <p:nvPr>
            <p:ph type="subTitle" idx="1"/>
          </p:nvPr>
        </p:nvSpPr>
        <p:spPr>
          <a:xfrm>
            <a:off x="2348625" y="20523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9" name="Google Shape;2939;p20"/>
          <p:cNvSpPr txBox="1">
            <a:spLocks noGrp="1"/>
          </p:cNvSpPr>
          <p:nvPr>
            <p:ph type="title" idx="3"/>
          </p:nvPr>
        </p:nvSpPr>
        <p:spPr>
          <a:xfrm>
            <a:off x="4817133" y="16944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40" name="Google Shape;2940;p20"/>
          <p:cNvSpPr txBox="1">
            <a:spLocks noGrp="1"/>
          </p:cNvSpPr>
          <p:nvPr>
            <p:ph type="subTitle" idx="4"/>
          </p:nvPr>
        </p:nvSpPr>
        <p:spPr>
          <a:xfrm>
            <a:off x="4817129" y="20523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1" name="Google Shape;2941;p20"/>
          <p:cNvSpPr txBox="1">
            <a:spLocks noGrp="1"/>
          </p:cNvSpPr>
          <p:nvPr>
            <p:ph type="title" idx="5"/>
          </p:nvPr>
        </p:nvSpPr>
        <p:spPr>
          <a:xfrm>
            <a:off x="2348625" y="3280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42" name="Google Shape;2942;p20"/>
          <p:cNvSpPr txBox="1">
            <a:spLocks noGrp="1"/>
          </p:cNvSpPr>
          <p:nvPr>
            <p:ph type="subTitle" idx="6"/>
          </p:nvPr>
        </p:nvSpPr>
        <p:spPr>
          <a:xfrm>
            <a:off x="2348625" y="3638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3" name="Google Shape;2943;p20"/>
          <p:cNvSpPr txBox="1">
            <a:spLocks noGrp="1"/>
          </p:cNvSpPr>
          <p:nvPr>
            <p:ph type="title" idx="7"/>
          </p:nvPr>
        </p:nvSpPr>
        <p:spPr>
          <a:xfrm>
            <a:off x="4817133" y="3280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44" name="Google Shape;2944;p20"/>
          <p:cNvSpPr txBox="1">
            <a:spLocks noGrp="1"/>
          </p:cNvSpPr>
          <p:nvPr>
            <p:ph type="subTitle" idx="8"/>
          </p:nvPr>
        </p:nvSpPr>
        <p:spPr>
          <a:xfrm>
            <a:off x="4817129" y="3638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45" name="Google Shape;2945;p20"/>
          <p:cNvGrpSpPr/>
          <p:nvPr/>
        </p:nvGrpSpPr>
        <p:grpSpPr>
          <a:xfrm rot="10800000">
            <a:off x="8210231" y="-509196"/>
            <a:ext cx="1912936" cy="1454196"/>
            <a:chOff x="2928875" y="3008450"/>
            <a:chExt cx="436325" cy="331675"/>
          </a:xfrm>
        </p:grpSpPr>
        <p:sp>
          <p:nvSpPr>
            <p:cNvPr id="2946" name="Google Shape;2946;p20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20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20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20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20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20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20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20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20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20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20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20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20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20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20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20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20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20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20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20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20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20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20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20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20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20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20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20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20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20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6" name="Google Shape;2976;p20"/>
          <p:cNvGrpSpPr/>
          <p:nvPr/>
        </p:nvGrpSpPr>
        <p:grpSpPr>
          <a:xfrm>
            <a:off x="8460738" y="4435617"/>
            <a:ext cx="911869" cy="917806"/>
            <a:chOff x="4248675" y="1769950"/>
            <a:chExt cx="345575" cy="347825"/>
          </a:xfrm>
        </p:grpSpPr>
        <p:sp>
          <p:nvSpPr>
            <p:cNvPr id="2977" name="Google Shape;2977;p20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20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20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20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20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20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20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20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20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20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20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20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20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20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20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20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3" name="Google Shape;2993;p20"/>
          <p:cNvGrpSpPr/>
          <p:nvPr/>
        </p:nvGrpSpPr>
        <p:grpSpPr>
          <a:xfrm>
            <a:off x="318475" y="1805025"/>
            <a:ext cx="154850" cy="154125"/>
            <a:chOff x="1898575" y="1639050"/>
            <a:chExt cx="154850" cy="154125"/>
          </a:xfrm>
        </p:grpSpPr>
        <p:sp>
          <p:nvSpPr>
            <p:cNvPr id="2994" name="Google Shape;2994;p20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20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6" name="Google Shape;2996;p20"/>
          <p:cNvGrpSpPr/>
          <p:nvPr/>
        </p:nvGrpSpPr>
        <p:grpSpPr>
          <a:xfrm>
            <a:off x="8613400" y="3896825"/>
            <a:ext cx="159325" cy="148100"/>
            <a:chOff x="996550" y="1565775"/>
            <a:chExt cx="159325" cy="148100"/>
          </a:xfrm>
        </p:grpSpPr>
        <p:sp>
          <p:nvSpPr>
            <p:cNvPr id="2997" name="Google Shape;2997;p20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20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9" name="Google Shape;2999;p20"/>
          <p:cNvGrpSpPr/>
          <p:nvPr/>
        </p:nvGrpSpPr>
        <p:grpSpPr>
          <a:xfrm>
            <a:off x="8339475" y="1219200"/>
            <a:ext cx="169050" cy="149625"/>
            <a:chOff x="2626350" y="1752000"/>
            <a:chExt cx="169050" cy="149625"/>
          </a:xfrm>
        </p:grpSpPr>
        <p:sp>
          <p:nvSpPr>
            <p:cNvPr id="3000" name="Google Shape;3000;p20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20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2" name="Google Shape;3002;p20"/>
          <p:cNvGrpSpPr/>
          <p:nvPr/>
        </p:nvGrpSpPr>
        <p:grpSpPr>
          <a:xfrm>
            <a:off x="4388450" y="4663075"/>
            <a:ext cx="159325" cy="148100"/>
            <a:chOff x="996550" y="1565775"/>
            <a:chExt cx="159325" cy="148100"/>
          </a:xfrm>
        </p:grpSpPr>
        <p:sp>
          <p:nvSpPr>
            <p:cNvPr id="3003" name="Google Shape;3003;p20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20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5" name="Google Shape;3005;p20"/>
          <p:cNvGrpSpPr/>
          <p:nvPr/>
        </p:nvGrpSpPr>
        <p:grpSpPr>
          <a:xfrm rot="-3378785">
            <a:off x="-487183" y="2397319"/>
            <a:ext cx="2854278" cy="5719982"/>
            <a:chOff x="238125" y="1457650"/>
            <a:chExt cx="1411500" cy="2828650"/>
          </a:xfrm>
        </p:grpSpPr>
        <p:sp>
          <p:nvSpPr>
            <p:cNvPr id="3006" name="Google Shape;3006;p20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20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20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20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20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20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20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20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20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20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20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20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20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20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20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20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6" name="Google Shape;3056;p20"/>
          <p:cNvGrpSpPr/>
          <p:nvPr/>
        </p:nvGrpSpPr>
        <p:grpSpPr>
          <a:xfrm rot="-5400000">
            <a:off x="1437564" y="-585153"/>
            <a:ext cx="348351" cy="1842527"/>
            <a:chOff x="5650350" y="1819325"/>
            <a:chExt cx="98000" cy="518350"/>
          </a:xfrm>
        </p:grpSpPr>
        <p:sp>
          <p:nvSpPr>
            <p:cNvPr id="3057" name="Google Shape;3057;p20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"/>
          <p:cNvSpPr/>
          <p:nvPr/>
        </p:nvSpPr>
        <p:spPr>
          <a:xfrm>
            <a:off x="0" y="1233489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3"/>
          <p:cNvSpPr txBox="1">
            <a:spLocks noGrp="1"/>
          </p:cNvSpPr>
          <p:nvPr>
            <p:ph type="title"/>
          </p:nvPr>
        </p:nvSpPr>
        <p:spPr>
          <a:xfrm>
            <a:off x="872400" y="2057907"/>
            <a:ext cx="37392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8" name="Google Shape;158;p3"/>
          <p:cNvSpPr txBox="1">
            <a:spLocks noGrp="1"/>
          </p:cNvSpPr>
          <p:nvPr>
            <p:ph type="title" idx="2" hasCustomPrompt="1"/>
          </p:nvPr>
        </p:nvSpPr>
        <p:spPr>
          <a:xfrm>
            <a:off x="1024800" y="979550"/>
            <a:ext cx="1056900" cy="106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9" name="Google Shape;159;p3"/>
          <p:cNvSpPr txBox="1">
            <a:spLocks noGrp="1"/>
          </p:cNvSpPr>
          <p:nvPr>
            <p:ph type="subTitle" idx="1"/>
          </p:nvPr>
        </p:nvSpPr>
        <p:spPr>
          <a:xfrm>
            <a:off x="872400" y="3973401"/>
            <a:ext cx="25566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0" name="Google Shape;160;p3"/>
          <p:cNvGrpSpPr/>
          <p:nvPr/>
        </p:nvGrpSpPr>
        <p:grpSpPr>
          <a:xfrm rot="-4151456" flipH="1">
            <a:off x="6888742" y="-2345762"/>
            <a:ext cx="2854349" cy="5720124"/>
            <a:chOff x="238125" y="1457650"/>
            <a:chExt cx="1411500" cy="2828650"/>
          </a:xfrm>
        </p:grpSpPr>
        <p:sp>
          <p:nvSpPr>
            <p:cNvPr id="161" name="Google Shape;161;p3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211;p3"/>
          <p:cNvGrpSpPr/>
          <p:nvPr/>
        </p:nvGrpSpPr>
        <p:grpSpPr>
          <a:xfrm rot="-6982043" flipH="1">
            <a:off x="-476181" y="-3042229"/>
            <a:ext cx="2854304" cy="5720033"/>
            <a:chOff x="238125" y="1457650"/>
            <a:chExt cx="1411500" cy="2828650"/>
          </a:xfrm>
        </p:grpSpPr>
        <p:sp>
          <p:nvSpPr>
            <p:cNvPr id="212" name="Google Shape;212;p3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3"/>
          <p:cNvGrpSpPr/>
          <p:nvPr/>
        </p:nvGrpSpPr>
        <p:grpSpPr>
          <a:xfrm>
            <a:off x="-165190" y="4686792"/>
            <a:ext cx="733244" cy="557413"/>
            <a:chOff x="2928875" y="3008450"/>
            <a:chExt cx="436325" cy="331675"/>
          </a:xfrm>
        </p:grpSpPr>
        <p:sp>
          <p:nvSpPr>
            <p:cNvPr id="263" name="Google Shape;263;p3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" name="Google Shape;307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073" name="Google Shape;3073;p21"/>
          <p:cNvSpPr txBox="1">
            <a:spLocks noGrp="1"/>
          </p:cNvSpPr>
          <p:nvPr>
            <p:ph type="title" idx="2"/>
          </p:nvPr>
        </p:nvSpPr>
        <p:spPr>
          <a:xfrm>
            <a:off x="1101175" y="18352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74" name="Google Shape;3074;p21"/>
          <p:cNvSpPr txBox="1">
            <a:spLocks noGrp="1"/>
          </p:cNvSpPr>
          <p:nvPr>
            <p:ph type="subTitle" idx="1"/>
          </p:nvPr>
        </p:nvSpPr>
        <p:spPr>
          <a:xfrm>
            <a:off x="1101175" y="2269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5" name="Google Shape;3075;p21"/>
          <p:cNvSpPr txBox="1">
            <a:spLocks noGrp="1"/>
          </p:cNvSpPr>
          <p:nvPr>
            <p:ph type="title" idx="3"/>
          </p:nvPr>
        </p:nvSpPr>
        <p:spPr>
          <a:xfrm>
            <a:off x="3578948" y="18352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76" name="Google Shape;3076;p21"/>
          <p:cNvSpPr txBox="1">
            <a:spLocks noGrp="1"/>
          </p:cNvSpPr>
          <p:nvPr>
            <p:ph type="subTitle" idx="4"/>
          </p:nvPr>
        </p:nvSpPr>
        <p:spPr>
          <a:xfrm>
            <a:off x="3578948" y="2269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7" name="Google Shape;3077;p21"/>
          <p:cNvSpPr txBox="1">
            <a:spLocks noGrp="1"/>
          </p:cNvSpPr>
          <p:nvPr>
            <p:ph type="title" idx="5"/>
          </p:nvPr>
        </p:nvSpPr>
        <p:spPr>
          <a:xfrm>
            <a:off x="1101175" y="35734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78" name="Google Shape;3078;p21"/>
          <p:cNvSpPr txBox="1">
            <a:spLocks noGrp="1"/>
          </p:cNvSpPr>
          <p:nvPr>
            <p:ph type="subTitle" idx="6"/>
          </p:nvPr>
        </p:nvSpPr>
        <p:spPr>
          <a:xfrm>
            <a:off x="1101175" y="4007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9" name="Google Shape;3079;p21"/>
          <p:cNvSpPr txBox="1">
            <a:spLocks noGrp="1"/>
          </p:cNvSpPr>
          <p:nvPr>
            <p:ph type="title" idx="7"/>
          </p:nvPr>
        </p:nvSpPr>
        <p:spPr>
          <a:xfrm>
            <a:off x="3578948" y="35734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80" name="Google Shape;3080;p21"/>
          <p:cNvSpPr txBox="1">
            <a:spLocks noGrp="1"/>
          </p:cNvSpPr>
          <p:nvPr>
            <p:ph type="subTitle" idx="8"/>
          </p:nvPr>
        </p:nvSpPr>
        <p:spPr>
          <a:xfrm>
            <a:off x="3578948" y="4007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1" name="Google Shape;3081;p21"/>
          <p:cNvSpPr txBox="1">
            <a:spLocks noGrp="1"/>
          </p:cNvSpPr>
          <p:nvPr>
            <p:ph type="title" idx="9"/>
          </p:nvPr>
        </p:nvSpPr>
        <p:spPr>
          <a:xfrm>
            <a:off x="6056727" y="18352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82" name="Google Shape;3082;p21"/>
          <p:cNvSpPr txBox="1">
            <a:spLocks noGrp="1"/>
          </p:cNvSpPr>
          <p:nvPr>
            <p:ph type="subTitle" idx="13"/>
          </p:nvPr>
        </p:nvSpPr>
        <p:spPr>
          <a:xfrm>
            <a:off x="6056727" y="2269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3" name="Google Shape;3083;p21"/>
          <p:cNvSpPr txBox="1">
            <a:spLocks noGrp="1"/>
          </p:cNvSpPr>
          <p:nvPr>
            <p:ph type="title" idx="14"/>
          </p:nvPr>
        </p:nvSpPr>
        <p:spPr>
          <a:xfrm>
            <a:off x="6056727" y="35734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84" name="Google Shape;3084;p21"/>
          <p:cNvSpPr txBox="1">
            <a:spLocks noGrp="1"/>
          </p:cNvSpPr>
          <p:nvPr>
            <p:ph type="subTitle" idx="15"/>
          </p:nvPr>
        </p:nvSpPr>
        <p:spPr>
          <a:xfrm>
            <a:off x="6056727" y="4007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085" name="Google Shape;3085;p21"/>
          <p:cNvGrpSpPr/>
          <p:nvPr/>
        </p:nvGrpSpPr>
        <p:grpSpPr>
          <a:xfrm>
            <a:off x="7274167" y="4727724"/>
            <a:ext cx="2072413" cy="1575390"/>
            <a:chOff x="2928875" y="3008450"/>
            <a:chExt cx="436325" cy="331675"/>
          </a:xfrm>
        </p:grpSpPr>
        <p:sp>
          <p:nvSpPr>
            <p:cNvPr id="3086" name="Google Shape;3086;p21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1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1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1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1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1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1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1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1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1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1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1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1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1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1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1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1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1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1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1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1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1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1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1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1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1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1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1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1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1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6" name="Google Shape;3116;p21"/>
          <p:cNvGrpSpPr/>
          <p:nvPr/>
        </p:nvGrpSpPr>
        <p:grpSpPr>
          <a:xfrm rot="6982043">
            <a:off x="6565601" y="-3042229"/>
            <a:ext cx="2854304" cy="5720033"/>
            <a:chOff x="238125" y="1457650"/>
            <a:chExt cx="1411500" cy="2828650"/>
          </a:xfrm>
        </p:grpSpPr>
        <p:sp>
          <p:nvSpPr>
            <p:cNvPr id="3117" name="Google Shape;3117;p21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1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1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1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1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1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1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1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1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1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1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1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1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1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1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1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1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1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1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1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1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1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1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1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1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1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1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1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1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1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1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1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1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1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1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1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1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1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1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1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1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1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1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1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1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1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1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1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1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1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7" name="Google Shape;3167;p21"/>
          <p:cNvGrpSpPr/>
          <p:nvPr/>
        </p:nvGrpSpPr>
        <p:grpSpPr>
          <a:xfrm>
            <a:off x="8752113" y="2185230"/>
            <a:ext cx="911869" cy="917806"/>
            <a:chOff x="4248675" y="1769950"/>
            <a:chExt cx="345575" cy="347825"/>
          </a:xfrm>
        </p:grpSpPr>
        <p:sp>
          <p:nvSpPr>
            <p:cNvPr id="3168" name="Google Shape;3168;p21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1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1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1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1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1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1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1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1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1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1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1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1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1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1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1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4" name="Google Shape;3184;p21"/>
          <p:cNvGrpSpPr/>
          <p:nvPr/>
        </p:nvGrpSpPr>
        <p:grpSpPr>
          <a:xfrm rot="-5400000">
            <a:off x="881227" y="-623078"/>
            <a:ext cx="348351" cy="1842527"/>
            <a:chOff x="5650350" y="1819325"/>
            <a:chExt cx="98000" cy="518350"/>
          </a:xfrm>
        </p:grpSpPr>
        <p:sp>
          <p:nvSpPr>
            <p:cNvPr id="3185" name="Google Shape;3185;p21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1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1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1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1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1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1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1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1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1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1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1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1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1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9" name="Google Shape;3199;p21"/>
          <p:cNvGrpSpPr/>
          <p:nvPr/>
        </p:nvGrpSpPr>
        <p:grpSpPr>
          <a:xfrm>
            <a:off x="8583075" y="3460550"/>
            <a:ext cx="169050" cy="149625"/>
            <a:chOff x="2626350" y="1752000"/>
            <a:chExt cx="169050" cy="149625"/>
          </a:xfrm>
        </p:grpSpPr>
        <p:sp>
          <p:nvSpPr>
            <p:cNvPr id="3200" name="Google Shape;3200;p21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1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2" name="Google Shape;3202;p21"/>
          <p:cNvGrpSpPr/>
          <p:nvPr/>
        </p:nvGrpSpPr>
        <p:grpSpPr>
          <a:xfrm>
            <a:off x="642563" y="3760238"/>
            <a:ext cx="154850" cy="154125"/>
            <a:chOff x="1898575" y="1639050"/>
            <a:chExt cx="154850" cy="154125"/>
          </a:xfrm>
        </p:grpSpPr>
        <p:sp>
          <p:nvSpPr>
            <p:cNvPr id="3203" name="Google Shape;3203;p21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1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5" name="Google Shape;3205;p21"/>
          <p:cNvGrpSpPr/>
          <p:nvPr/>
        </p:nvGrpSpPr>
        <p:grpSpPr>
          <a:xfrm>
            <a:off x="450075" y="1953375"/>
            <a:ext cx="159325" cy="148100"/>
            <a:chOff x="996550" y="1565775"/>
            <a:chExt cx="159325" cy="148100"/>
          </a:xfrm>
        </p:grpSpPr>
        <p:sp>
          <p:nvSpPr>
            <p:cNvPr id="3206" name="Google Shape;3206;p21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1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8" name="Google Shape;3208;p21"/>
          <p:cNvGrpSpPr/>
          <p:nvPr/>
        </p:nvGrpSpPr>
        <p:grpSpPr>
          <a:xfrm rot="-4093967">
            <a:off x="-487150" y="2702190"/>
            <a:ext cx="2854315" cy="5720055"/>
            <a:chOff x="238125" y="1457650"/>
            <a:chExt cx="1411500" cy="2828650"/>
          </a:xfrm>
        </p:grpSpPr>
        <p:sp>
          <p:nvSpPr>
            <p:cNvPr id="3209" name="Google Shape;3209;p21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1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1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1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1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1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1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1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1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1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1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1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1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1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1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1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1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1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1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1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1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1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1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1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1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1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1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1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1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1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1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1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1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1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1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1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1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1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1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1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1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1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1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1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1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1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1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1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1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1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_1">
    <p:spTree>
      <p:nvGrpSpPr>
        <p:cNvPr id="1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22"/>
          <p:cNvSpPr/>
          <p:nvPr/>
        </p:nvSpPr>
        <p:spPr>
          <a:xfrm rot="-5400000" flipH="1">
            <a:off x="2617000" y="34414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22"/>
          <p:cNvSpPr/>
          <p:nvPr/>
        </p:nvSpPr>
        <p:spPr>
          <a:xfrm rot="5400000">
            <a:off x="-2617000" y="-53356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22"/>
          <p:cNvSpPr txBox="1">
            <a:spLocks noGrp="1"/>
          </p:cNvSpPr>
          <p:nvPr>
            <p:ph type="title" hasCustomPrompt="1"/>
          </p:nvPr>
        </p:nvSpPr>
        <p:spPr>
          <a:xfrm>
            <a:off x="2223600" y="98297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63" name="Google Shape;3263;p22"/>
          <p:cNvSpPr txBox="1">
            <a:spLocks noGrp="1"/>
          </p:cNvSpPr>
          <p:nvPr>
            <p:ph type="subTitle" idx="1"/>
          </p:nvPr>
        </p:nvSpPr>
        <p:spPr>
          <a:xfrm>
            <a:off x="2223600" y="1566375"/>
            <a:ext cx="4696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264" name="Google Shape;3264;p22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2190861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65" name="Google Shape;3265;p22"/>
          <p:cNvSpPr txBox="1">
            <a:spLocks noGrp="1"/>
          </p:cNvSpPr>
          <p:nvPr>
            <p:ph type="subTitle" idx="3"/>
          </p:nvPr>
        </p:nvSpPr>
        <p:spPr>
          <a:xfrm>
            <a:off x="2223600" y="2772249"/>
            <a:ext cx="4696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266" name="Google Shape;3266;p22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34978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67" name="Google Shape;3267;p22"/>
          <p:cNvSpPr txBox="1">
            <a:spLocks noGrp="1"/>
          </p:cNvSpPr>
          <p:nvPr>
            <p:ph type="subTitle" idx="5"/>
          </p:nvPr>
        </p:nvSpPr>
        <p:spPr>
          <a:xfrm>
            <a:off x="2223600" y="3929301"/>
            <a:ext cx="4696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3268" name="Google Shape;3268;p22"/>
          <p:cNvGrpSpPr/>
          <p:nvPr/>
        </p:nvGrpSpPr>
        <p:grpSpPr>
          <a:xfrm>
            <a:off x="571110" y="4638692"/>
            <a:ext cx="733244" cy="557413"/>
            <a:chOff x="2928875" y="3008450"/>
            <a:chExt cx="436325" cy="331675"/>
          </a:xfrm>
        </p:grpSpPr>
        <p:sp>
          <p:nvSpPr>
            <p:cNvPr id="3269" name="Google Shape;3269;p22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2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2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2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2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2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2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2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2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2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2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2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2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2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2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2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2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2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2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2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2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2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2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2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2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2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2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2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2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2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9" name="Google Shape;3299;p22"/>
          <p:cNvGrpSpPr/>
          <p:nvPr/>
        </p:nvGrpSpPr>
        <p:grpSpPr>
          <a:xfrm>
            <a:off x="719988" y="3105455"/>
            <a:ext cx="911869" cy="917806"/>
            <a:chOff x="4248675" y="1769950"/>
            <a:chExt cx="345575" cy="347825"/>
          </a:xfrm>
        </p:grpSpPr>
        <p:sp>
          <p:nvSpPr>
            <p:cNvPr id="3300" name="Google Shape;3300;p22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2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2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2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2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2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2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2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2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2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2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2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2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2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2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2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6" name="Google Shape;3316;p22"/>
          <p:cNvGrpSpPr/>
          <p:nvPr/>
        </p:nvGrpSpPr>
        <p:grpSpPr>
          <a:xfrm rot="-5400000">
            <a:off x="4409364" y="-367303"/>
            <a:ext cx="348351" cy="1842527"/>
            <a:chOff x="5650350" y="1819325"/>
            <a:chExt cx="98000" cy="518350"/>
          </a:xfrm>
        </p:grpSpPr>
        <p:sp>
          <p:nvSpPr>
            <p:cNvPr id="3317" name="Google Shape;3317;p22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2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2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2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2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2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2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2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2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2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2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2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2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2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1" name="Google Shape;3331;p22"/>
          <p:cNvGrpSpPr/>
          <p:nvPr/>
        </p:nvGrpSpPr>
        <p:grpSpPr>
          <a:xfrm>
            <a:off x="2244925" y="1226025"/>
            <a:ext cx="169050" cy="149625"/>
            <a:chOff x="2626350" y="1752000"/>
            <a:chExt cx="169050" cy="149625"/>
          </a:xfrm>
        </p:grpSpPr>
        <p:sp>
          <p:nvSpPr>
            <p:cNvPr id="3332" name="Google Shape;3332;p22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2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4" name="Google Shape;3334;p22"/>
          <p:cNvGrpSpPr/>
          <p:nvPr/>
        </p:nvGrpSpPr>
        <p:grpSpPr>
          <a:xfrm>
            <a:off x="2413975" y="4436438"/>
            <a:ext cx="154850" cy="154125"/>
            <a:chOff x="1898575" y="1639050"/>
            <a:chExt cx="154850" cy="154125"/>
          </a:xfrm>
        </p:grpSpPr>
        <p:sp>
          <p:nvSpPr>
            <p:cNvPr id="3335" name="Google Shape;3335;p22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2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7" name="Google Shape;3337;p22"/>
          <p:cNvGrpSpPr/>
          <p:nvPr/>
        </p:nvGrpSpPr>
        <p:grpSpPr>
          <a:xfrm>
            <a:off x="7738825" y="1915375"/>
            <a:ext cx="159325" cy="148100"/>
            <a:chOff x="996550" y="1565775"/>
            <a:chExt cx="159325" cy="148100"/>
          </a:xfrm>
        </p:grpSpPr>
        <p:sp>
          <p:nvSpPr>
            <p:cNvPr id="3338" name="Google Shape;3338;p22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2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0" name="Google Shape;3340;p22"/>
          <p:cNvGrpSpPr/>
          <p:nvPr/>
        </p:nvGrpSpPr>
        <p:grpSpPr>
          <a:xfrm>
            <a:off x="7104475" y="1375650"/>
            <a:ext cx="169050" cy="149625"/>
            <a:chOff x="2626350" y="1752000"/>
            <a:chExt cx="169050" cy="149625"/>
          </a:xfrm>
        </p:grpSpPr>
        <p:sp>
          <p:nvSpPr>
            <p:cNvPr id="3341" name="Google Shape;3341;p22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2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3" name="Google Shape;3343;p22"/>
          <p:cNvGrpSpPr/>
          <p:nvPr/>
        </p:nvGrpSpPr>
        <p:grpSpPr>
          <a:xfrm>
            <a:off x="1357400" y="2494688"/>
            <a:ext cx="154850" cy="154125"/>
            <a:chOff x="1898575" y="1639050"/>
            <a:chExt cx="154850" cy="154125"/>
          </a:xfrm>
        </p:grpSpPr>
        <p:sp>
          <p:nvSpPr>
            <p:cNvPr id="3344" name="Google Shape;3344;p22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2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6" name="Google Shape;3346;p22"/>
          <p:cNvGrpSpPr/>
          <p:nvPr/>
        </p:nvGrpSpPr>
        <p:grpSpPr>
          <a:xfrm>
            <a:off x="7579500" y="4365400"/>
            <a:ext cx="159325" cy="148100"/>
            <a:chOff x="996550" y="1565775"/>
            <a:chExt cx="159325" cy="148100"/>
          </a:xfrm>
        </p:grpSpPr>
        <p:sp>
          <p:nvSpPr>
            <p:cNvPr id="3347" name="Google Shape;3347;p22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2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9" name="Google Shape;3349;p22"/>
          <p:cNvGrpSpPr/>
          <p:nvPr/>
        </p:nvGrpSpPr>
        <p:grpSpPr>
          <a:xfrm rot="-2700000" flipH="1">
            <a:off x="7755734" y="-2114875"/>
            <a:ext cx="2854313" cy="5720051"/>
            <a:chOff x="238125" y="1457650"/>
            <a:chExt cx="1411500" cy="2828650"/>
          </a:xfrm>
        </p:grpSpPr>
        <p:sp>
          <p:nvSpPr>
            <p:cNvPr id="3350" name="Google Shape;3350;p22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2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22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22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2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2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22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22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22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22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22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22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22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22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22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22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22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22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22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22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22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22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22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22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22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22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22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22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22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22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22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22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22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22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22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22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22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22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22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22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22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22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22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22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22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22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22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22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22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22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0" name="Google Shape;3400;p22"/>
          <p:cNvGrpSpPr/>
          <p:nvPr/>
        </p:nvGrpSpPr>
        <p:grpSpPr>
          <a:xfrm rot="2700000">
            <a:off x="-1466041" y="-1915025"/>
            <a:ext cx="2854313" cy="5720051"/>
            <a:chOff x="238125" y="1457650"/>
            <a:chExt cx="1411500" cy="2828650"/>
          </a:xfrm>
        </p:grpSpPr>
        <p:sp>
          <p:nvSpPr>
            <p:cNvPr id="3401" name="Google Shape;3401;p22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22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22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22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22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22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22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22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22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22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22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22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22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22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22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22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22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22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22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22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2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2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22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22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22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22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22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22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1" name="Google Shape;3451;p22"/>
          <p:cNvGrpSpPr/>
          <p:nvPr/>
        </p:nvGrpSpPr>
        <p:grpSpPr>
          <a:xfrm>
            <a:off x="7810110" y="4638692"/>
            <a:ext cx="733244" cy="557413"/>
            <a:chOff x="2928875" y="3008450"/>
            <a:chExt cx="436325" cy="331675"/>
          </a:xfrm>
        </p:grpSpPr>
        <p:sp>
          <p:nvSpPr>
            <p:cNvPr id="3452" name="Google Shape;3452;p22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_1">
    <p:spTree>
      <p:nvGrpSpPr>
        <p:cNvPr id="1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23"/>
          <p:cNvSpPr/>
          <p:nvPr/>
        </p:nvSpPr>
        <p:spPr>
          <a:xfrm rot="10800000">
            <a:off x="-2195357" y="-797899"/>
            <a:ext cx="13894594" cy="5941392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4" name="Google Shape;3484;p23"/>
          <p:cNvSpPr txBox="1">
            <a:spLocks noGrp="1"/>
          </p:cNvSpPr>
          <p:nvPr>
            <p:ph type="title" hasCustomPrompt="1"/>
          </p:nvPr>
        </p:nvSpPr>
        <p:spPr>
          <a:xfrm>
            <a:off x="1364125" y="3412225"/>
            <a:ext cx="21162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85" name="Google Shape;3485;p23"/>
          <p:cNvSpPr txBox="1">
            <a:spLocks noGrp="1"/>
          </p:cNvSpPr>
          <p:nvPr>
            <p:ph type="subTitle" idx="1"/>
          </p:nvPr>
        </p:nvSpPr>
        <p:spPr>
          <a:xfrm>
            <a:off x="1364125" y="3893625"/>
            <a:ext cx="211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486" name="Google Shape;3486;p23"/>
          <p:cNvSpPr txBox="1">
            <a:spLocks noGrp="1"/>
          </p:cNvSpPr>
          <p:nvPr>
            <p:ph type="title" idx="2" hasCustomPrompt="1"/>
          </p:nvPr>
        </p:nvSpPr>
        <p:spPr>
          <a:xfrm>
            <a:off x="3560900" y="3412225"/>
            <a:ext cx="21162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87" name="Google Shape;3487;p23"/>
          <p:cNvSpPr txBox="1">
            <a:spLocks noGrp="1"/>
          </p:cNvSpPr>
          <p:nvPr>
            <p:ph type="subTitle" idx="3"/>
          </p:nvPr>
        </p:nvSpPr>
        <p:spPr>
          <a:xfrm>
            <a:off x="3560900" y="3893625"/>
            <a:ext cx="211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488" name="Google Shape;3488;p23"/>
          <p:cNvSpPr txBox="1">
            <a:spLocks noGrp="1"/>
          </p:cNvSpPr>
          <p:nvPr>
            <p:ph type="title" idx="4" hasCustomPrompt="1"/>
          </p:nvPr>
        </p:nvSpPr>
        <p:spPr>
          <a:xfrm>
            <a:off x="5757675" y="3412225"/>
            <a:ext cx="21162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89" name="Google Shape;3489;p23"/>
          <p:cNvSpPr txBox="1">
            <a:spLocks noGrp="1"/>
          </p:cNvSpPr>
          <p:nvPr>
            <p:ph type="subTitle" idx="5"/>
          </p:nvPr>
        </p:nvSpPr>
        <p:spPr>
          <a:xfrm>
            <a:off x="5757675" y="3893625"/>
            <a:ext cx="211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490" name="Google Shape;3490;p23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3491" name="Google Shape;3491;p23"/>
          <p:cNvGrpSpPr/>
          <p:nvPr/>
        </p:nvGrpSpPr>
        <p:grpSpPr>
          <a:xfrm rot="-3378785">
            <a:off x="-271264" y="2593857"/>
            <a:ext cx="2854278" cy="5719982"/>
            <a:chOff x="238125" y="1457650"/>
            <a:chExt cx="1411500" cy="2828650"/>
          </a:xfrm>
        </p:grpSpPr>
        <p:sp>
          <p:nvSpPr>
            <p:cNvPr id="3492" name="Google Shape;3492;p23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3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3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3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3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3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3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3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3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3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3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3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3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3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3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3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3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3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3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3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3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3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3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3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3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3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3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3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3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3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3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3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3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3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3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3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3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3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3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3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3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3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3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3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3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3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3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3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3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3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2" name="Google Shape;3542;p23"/>
          <p:cNvGrpSpPr/>
          <p:nvPr/>
        </p:nvGrpSpPr>
        <p:grpSpPr>
          <a:xfrm>
            <a:off x="8299903" y="2680047"/>
            <a:ext cx="348351" cy="1842527"/>
            <a:chOff x="5650350" y="1819325"/>
            <a:chExt cx="98000" cy="518350"/>
          </a:xfrm>
        </p:grpSpPr>
        <p:sp>
          <p:nvSpPr>
            <p:cNvPr id="3543" name="Google Shape;3543;p23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3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3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3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3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3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3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3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3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3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3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3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3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3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7" name="Google Shape;3557;p23"/>
          <p:cNvGrpSpPr/>
          <p:nvPr/>
        </p:nvGrpSpPr>
        <p:grpSpPr>
          <a:xfrm>
            <a:off x="381253" y="445022"/>
            <a:ext cx="348351" cy="1842527"/>
            <a:chOff x="5650350" y="1819325"/>
            <a:chExt cx="98000" cy="518350"/>
          </a:xfrm>
        </p:grpSpPr>
        <p:sp>
          <p:nvSpPr>
            <p:cNvPr id="3558" name="Google Shape;3558;p23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3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3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3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3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3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3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3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3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3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3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3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3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3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2" name="Google Shape;3572;p23"/>
          <p:cNvGrpSpPr/>
          <p:nvPr/>
        </p:nvGrpSpPr>
        <p:grpSpPr>
          <a:xfrm rot="7421215">
            <a:off x="6737498" y="-3030531"/>
            <a:ext cx="2854278" cy="5719982"/>
            <a:chOff x="238125" y="1457650"/>
            <a:chExt cx="1411500" cy="2828650"/>
          </a:xfrm>
        </p:grpSpPr>
        <p:sp>
          <p:nvSpPr>
            <p:cNvPr id="3573" name="Google Shape;3573;p23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3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3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3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3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3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3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3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3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3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3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3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3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3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3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3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3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3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3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3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3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3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3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3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3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3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3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3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3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3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3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3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3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3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3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3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3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3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3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3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3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3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3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3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3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3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3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3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3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3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8_1_1_1">
    <p:spTree>
      <p:nvGrpSpPr>
        <p:cNvPr id="1" name="Shape 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4" name="Google Shape;3624;p24"/>
          <p:cNvSpPr/>
          <p:nvPr/>
        </p:nvSpPr>
        <p:spPr>
          <a:xfrm rot="10800000">
            <a:off x="-2195357" y="-797899"/>
            <a:ext cx="13894594" cy="5941392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5" name="Google Shape;3625;p24"/>
          <p:cNvSpPr txBox="1">
            <a:spLocks noGrp="1"/>
          </p:cNvSpPr>
          <p:nvPr>
            <p:ph type="title" hasCustomPrompt="1"/>
          </p:nvPr>
        </p:nvSpPr>
        <p:spPr>
          <a:xfrm>
            <a:off x="1122450" y="3687925"/>
            <a:ext cx="21162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26" name="Google Shape;3626;p24"/>
          <p:cNvSpPr txBox="1">
            <a:spLocks noGrp="1"/>
          </p:cNvSpPr>
          <p:nvPr>
            <p:ph type="subTitle" idx="1"/>
          </p:nvPr>
        </p:nvSpPr>
        <p:spPr>
          <a:xfrm>
            <a:off x="1122450" y="3114075"/>
            <a:ext cx="211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27" name="Google Shape;3627;p24"/>
          <p:cNvSpPr txBox="1">
            <a:spLocks noGrp="1"/>
          </p:cNvSpPr>
          <p:nvPr>
            <p:ph type="title" idx="2" hasCustomPrompt="1"/>
          </p:nvPr>
        </p:nvSpPr>
        <p:spPr>
          <a:xfrm>
            <a:off x="3513900" y="3687925"/>
            <a:ext cx="21162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28" name="Google Shape;3628;p24"/>
          <p:cNvSpPr txBox="1">
            <a:spLocks noGrp="1"/>
          </p:cNvSpPr>
          <p:nvPr>
            <p:ph type="subTitle" idx="3"/>
          </p:nvPr>
        </p:nvSpPr>
        <p:spPr>
          <a:xfrm>
            <a:off x="3513900" y="3114075"/>
            <a:ext cx="211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29" name="Google Shape;3629;p24"/>
          <p:cNvSpPr txBox="1">
            <a:spLocks noGrp="1"/>
          </p:cNvSpPr>
          <p:nvPr>
            <p:ph type="title" idx="4" hasCustomPrompt="1"/>
          </p:nvPr>
        </p:nvSpPr>
        <p:spPr>
          <a:xfrm>
            <a:off x="5905350" y="3687925"/>
            <a:ext cx="21162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30" name="Google Shape;3630;p24"/>
          <p:cNvSpPr txBox="1">
            <a:spLocks noGrp="1"/>
          </p:cNvSpPr>
          <p:nvPr>
            <p:ph type="subTitle" idx="5"/>
          </p:nvPr>
        </p:nvSpPr>
        <p:spPr>
          <a:xfrm>
            <a:off x="5905350" y="3114075"/>
            <a:ext cx="211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31" name="Google Shape;3631;p24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3632" name="Google Shape;3632;p24"/>
          <p:cNvGrpSpPr/>
          <p:nvPr/>
        </p:nvGrpSpPr>
        <p:grpSpPr>
          <a:xfrm rot="-7421215" flipH="1">
            <a:off x="-451177" y="-3074081"/>
            <a:ext cx="2854278" cy="5719982"/>
            <a:chOff x="238125" y="1457650"/>
            <a:chExt cx="1411500" cy="2828650"/>
          </a:xfrm>
        </p:grpSpPr>
        <p:sp>
          <p:nvSpPr>
            <p:cNvPr id="3633" name="Google Shape;3633;p24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4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4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4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4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4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4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4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4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4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4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4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4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4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4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4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4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4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4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4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4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4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4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4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4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4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4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4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4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4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4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4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4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4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4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4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4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4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4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4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4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4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4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4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4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4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4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4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4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4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3" name="Google Shape;3683;p24"/>
          <p:cNvGrpSpPr/>
          <p:nvPr/>
        </p:nvGrpSpPr>
        <p:grpSpPr>
          <a:xfrm>
            <a:off x="8299903" y="2680047"/>
            <a:ext cx="348351" cy="1842527"/>
            <a:chOff x="5650350" y="1819325"/>
            <a:chExt cx="98000" cy="518350"/>
          </a:xfrm>
        </p:grpSpPr>
        <p:sp>
          <p:nvSpPr>
            <p:cNvPr id="3684" name="Google Shape;3684;p24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4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4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4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4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4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4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4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4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4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4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4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4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4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8" name="Google Shape;3698;p24"/>
          <p:cNvGrpSpPr/>
          <p:nvPr/>
        </p:nvGrpSpPr>
        <p:grpSpPr>
          <a:xfrm>
            <a:off x="381253" y="2740047"/>
            <a:ext cx="348351" cy="1842527"/>
            <a:chOff x="5650350" y="1819325"/>
            <a:chExt cx="98000" cy="518350"/>
          </a:xfrm>
        </p:grpSpPr>
        <p:sp>
          <p:nvSpPr>
            <p:cNvPr id="3699" name="Google Shape;3699;p24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4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4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4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4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4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4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4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4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4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4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4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4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4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3" name="Google Shape;3713;p24"/>
          <p:cNvGrpSpPr/>
          <p:nvPr/>
        </p:nvGrpSpPr>
        <p:grpSpPr>
          <a:xfrm rot="7421215">
            <a:off x="6737498" y="-3030531"/>
            <a:ext cx="2854278" cy="5719982"/>
            <a:chOff x="238125" y="1457650"/>
            <a:chExt cx="1411500" cy="2828650"/>
          </a:xfrm>
        </p:grpSpPr>
        <p:sp>
          <p:nvSpPr>
            <p:cNvPr id="3714" name="Google Shape;3714;p24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4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4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4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4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4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4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4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4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4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4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4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4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4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4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4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4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4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4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4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4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4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4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4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4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4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4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4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4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4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4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4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4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4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4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4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4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4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4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4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4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4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4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24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24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4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4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4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4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4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4" name="Google Shape;3764;p24"/>
          <p:cNvGrpSpPr/>
          <p:nvPr/>
        </p:nvGrpSpPr>
        <p:grpSpPr>
          <a:xfrm>
            <a:off x="3535792" y="4674824"/>
            <a:ext cx="2072413" cy="1575390"/>
            <a:chOff x="2928875" y="3008450"/>
            <a:chExt cx="436325" cy="331675"/>
          </a:xfrm>
        </p:grpSpPr>
        <p:sp>
          <p:nvSpPr>
            <p:cNvPr id="3765" name="Google Shape;3765;p24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4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4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4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4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4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4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4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4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4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4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4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4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4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4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4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4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4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4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4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4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4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4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4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4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4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4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4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4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4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3">
    <p:spTree>
      <p:nvGrpSpPr>
        <p:cNvPr id="1" name="Shape 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p25"/>
          <p:cNvSpPr/>
          <p:nvPr/>
        </p:nvSpPr>
        <p:spPr>
          <a:xfrm rot="-5400000" flipH="1">
            <a:off x="2617000" y="34414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7" name="Google Shape;3797;p25"/>
          <p:cNvSpPr txBox="1">
            <a:spLocks noGrp="1"/>
          </p:cNvSpPr>
          <p:nvPr>
            <p:ph type="title"/>
          </p:nvPr>
        </p:nvSpPr>
        <p:spPr>
          <a:xfrm>
            <a:off x="872400" y="1790200"/>
            <a:ext cx="2903700" cy="10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798" name="Google Shape;3798;p25"/>
          <p:cNvSpPr txBox="1">
            <a:spLocks noGrp="1"/>
          </p:cNvSpPr>
          <p:nvPr>
            <p:ph type="subTitle" idx="1"/>
          </p:nvPr>
        </p:nvSpPr>
        <p:spPr>
          <a:xfrm>
            <a:off x="872400" y="3100837"/>
            <a:ext cx="3423000" cy="8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799" name="Google Shape;3799;p25"/>
          <p:cNvGrpSpPr/>
          <p:nvPr/>
        </p:nvGrpSpPr>
        <p:grpSpPr>
          <a:xfrm>
            <a:off x="2051650" y="870188"/>
            <a:ext cx="169050" cy="149625"/>
            <a:chOff x="2626350" y="1752000"/>
            <a:chExt cx="169050" cy="149625"/>
          </a:xfrm>
        </p:grpSpPr>
        <p:sp>
          <p:nvSpPr>
            <p:cNvPr id="3800" name="Google Shape;3800;p25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5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2" name="Google Shape;3802;p25"/>
          <p:cNvGrpSpPr/>
          <p:nvPr/>
        </p:nvGrpSpPr>
        <p:grpSpPr>
          <a:xfrm>
            <a:off x="809750" y="1586563"/>
            <a:ext cx="154850" cy="154125"/>
            <a:chOff x="1898575" y="1639050"/>
            <a:chExt cx="154850" cy="154125"/>
          </a:xfrm>
        </p:grpSpPr>
        <p:sp>
          <p:nvSpPr>
            <p:cNvPr id="3803" name="Google Shape;3803;p25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5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5" name="Google Shape;3805;p25"/>
          <p:cNvGrpSpPr/>
          <p:nvPr/>
        </p:nvGrpSpPr>
        <p:grpSpPr>
          <a:xfrm>
            <a:off x="187863" y="4410780"/>
            <a:ext cx="911869" cy="917806"/>
            <a:chOff x="4248675" y="1769950"/>
            <a:chExt cx="345575" cy="347825"/>
          </a:xfrm>
        </p:grpSpPr>
        <p:sp>
          <p:nvSpPr>
            <p:cNvPr id="3806" name="Google Shape;3806;p25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5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5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5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5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5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5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5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5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5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5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5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5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5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5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5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2" name="Google Shape;3822;p25"/>
          <p:cNvGrpSpPr/>
          <p:nvPr/>
        </p:nvGrpSpPr>
        <p:grpSpPr>
          <a:xfrm rot="-5400000">
            <a:off x="6714664" y="-75603"/>
            <a:ext cx="348351" cy="1842527"/>
            <a:chOff x="5650350" y="1819325"/>
            <a:chExt cx="98000" cy="518350"/>
          </a:xfrm>
        </p:grpSpPr>
        <p:sp>
          <p:nvSpPr>
            <p:cNvPr id="3823" name="Google Shape;3823;p25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5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5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5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5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5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5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5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5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5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5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5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5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5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7" name="Google Shape;3837;p25"/>
          <p:cNvGrpSpPr/>
          <p:nvPr/>
        </p:nvGrpSpPr>
        <p:grpSpPr>
          <a:xfrm>
            <a:off x="8718175" y="2254500"/>
            <a:ext cx="159325" cy="148100"/>
            <a:chOff x="996550" y="1565775"/>
            <a:chExt cx="159325" cy="148100"/>
          </a:xfrm>
        </p:grpSpPr>
        <p:sp>
          <p:nvSpPr>
            <p:cNvPr id="3838" name="Google Shape;3838;p25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5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0" name="Google Shape;3840;p25"/>
          <p:cNvGrpSpPr/>
          <p:nvPr/>
        </p:nvGrpSpPr>
        <p:grpSpPr>
          <a:xfrm>
            <a:off x="8308375" y="870188"/>
            <a:ext cx="169050" cy="149625"/>
            <a:chOff x="2626350" y="1752000"/>
            <a:chExt cx="169050" cy="149625"/>
          </a:xfrm>
        </p:grpSpPr>
        <p:sp>
          <p:nvSpPr>
            <p:cNvPr id="3841" name="Google Shape;3841;p25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5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3" name="Google Shape;3843;p25"/>
          <p:cNvGrpSpPr/>
          <p:nvPr/>
        </p:nvGrpSpPr>
        <p:grpSpPr>
          <a:xfrm>
            <a:off x="7077289" y="4228530"/>
            <a:ext cx="1686789" cy="1282289"/>
            <a:chOff x="2928875" y="3008450"/>
            <a:chExt cx="436325" cy="331675"/>
          </a:xfrm>
        </p:grpSpPr>
        <p:sp>
          <p:nvSpPr>
            <p:cNvPr id="3844" name="Google Shape;3844;p25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5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5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5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5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5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5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5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5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5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5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5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5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5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5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5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5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5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5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5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5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5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5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5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5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5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5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5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5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5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4" name="Google Shape;3874;p25"/>
          <p:cNvGrpSpPr/>
          <p:nvPr/>
        </p:nvGrpSpPr>
        <p:grpSpPr>
          <a:xfrm rot="-6982043" flipH="1">
            <a:off x="-476181" y="-3042229"/>
            <a:ext cx="2854304" cy="5720033"/>
            <a:chOff x="238125" y="1457650"/>
            <a:chExt cx="1411500" cy="2828650"/>
          </a:xfrm>
        </p:grpSpPr>
        <p:sp>
          <p:nvSpPr>
            <p:cNvPr id="3875" name="Google Shape;3875;p25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5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5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5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5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5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5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5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5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5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5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5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5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5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5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5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5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5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5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5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5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5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5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5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5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5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5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5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5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5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5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5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5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5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5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5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5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5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5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5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5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5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5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5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5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5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5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5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5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5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">
    <p:spTree>
      <p:nvGrpSpPr>
        <p:cNvPr id="1" name="Shape 3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6" name="Google Shape;3926;p26"/>
          <p:cNvSpPr/>
          <p:nvPr/>
        </p:nvSpPr>
        <p:spPr>
          <a:xfrm rot="5400000">
            <a:off x="-2617000" y="-53356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7" name="Google Shape;3927;p26"/>
          <p:cNvSpPr txBox="1">
            <a:spLocks noGrp="1"/>
          </p:cNvSpPr>
          <p:nvPr>
            <p:ph type="title"/>
          </p:nvPr>
        </p:nvSpPr>
        <p:spPr>
          <a:xfrm>
            <a:off x="3888975" y="2303672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928" name="Google Shape;3928;p26"/>
          <p:cNvSpPr txBox="1">
            <a:spLocks noGrp="1"/>
          </p:cNvSpPr>
          <p:nvPr>
            <p:ph type="subTitle" idx="1"/>
          </p:nvPr>
        </p:nvSpPr>
        <p:spPr>
          <a:xfrm>
            <a:off x="4767700" y="2998934"/>
            <a:ext cx="3416100" cy="7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29" name="Google Shape;3929;p26"/>
          <p:cNvGrpSpPr/>
          <p:nvPr/>
        </p:nvGrpSpPr>
        <p:grpSpPr>
          <a:xfrm rot="6982043">
            <a:off x="6618201" y="-3252579"/>
            <a:ext cx="2854304" cy="5720033"/>
            <a:chOff x="238125" y="1457650"/>
            <a:chExt cx="1411500" cy="2828650"/>
          </a:xfrm>
        </p:grpSpPr>
        <p:sp>
          <p:nvSpPr>
            <p:cNvPr id="3930" name="Google Shape;3930;p26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6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6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6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6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6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6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6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6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6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6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6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6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6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6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6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6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6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6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6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6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6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6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6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6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6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6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6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6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6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6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6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6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6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6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6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6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6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6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6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6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6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6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6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6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6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6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6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6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6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0" name="Google Shape;3980;p26"/>
          <p:cNvGrpSpPr/>
          <p:nvPr/>
        </p:nvGrpSpPr>
        <p:grpSpPr>
          <a:xfrm>
            <a:off x="2051650" y="489188"/>
            <a:ext cx="169050" cy="149625"/>
            <a:chOff x="2626350" y="1752000"/>
            <a:chExt cx="169050" cy="149625"/>
          </a:xfrm>
        </p:grpSpPr>
        <p:sp>
          <p:nvSpPr>
            <p:cNvPr id="3981" name="Google Shape;3981;p26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6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3" name="Google Shape;3983;p26"/>
          <p:cNvGrpSpPr/>
          <p:nvPr/>
        </p:nvGrpSpPr>
        <p:grpSpPr>
          <a:xfrm>
            <a:off x="809750" y="1586563"/>
            <a:ext cx="154850" cy="154125"/>
            <a:chOff x="1898575" y="1639050"/>
            <a:chExt cx="154850" cy="154125"/>
          </a:xfrm>
        </p:grpSpPr>
        <p:sp>
          <p:nvSpPr>
            <p:cNvPr id="3984" name="Google Shape;3984;p26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6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6" name="Google Shape;3986;p26"/>
          <p:cNvGrpSpPr/>
          <p:nvPr/>
        </p:nvGrpSpPr>
        <p:grpSpPr>
          <a:xfrm>
            <a:off x="4437313" y="4513505"/>
            <a:ext cx="911869" cy="917806"/>
            <a:chOff x="4248675" y="1769950"/>
            <a:chExt cx="345575" cy="347825"/>
          </a:xfrm>
        </p:grpSpPr>
        <p:sp>
          <p:nvSpPr>
            <p:cNvPr id="3987" name="Google Shape;3987;p26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6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6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6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6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6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6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6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6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6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6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6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6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6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6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6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3" name="Google Shape;4003;p26"/>
          <p:cNvGrpSpPr/>
          <p:nvPr/>
        </p:nvGrpSpPr>
        <p:grpSpPr>
          <a:xfrm rot="-5400000">
            <a:off x="6346514" y="587047"/>
            <a:ext cx="348351" cy="1842527"/>
            <a:chOff x="5650350" y="1819325"/>
            <a:chExt cx="98000" cy="518350"/>
          </a:xfrm>
        </p:grpSpPr>
        <p:sp>
          <p:nvSpPr>
            <p:cNvPr id="4004" name="Google Shape;4004;p26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6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6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6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6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6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6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6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6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6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6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6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6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6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8" name="Google Shape;4018;p26"/>
          <p:cNvGrpSpPr/>
          <p:nvPr/>
        </p:nvGrpSpPr>
        <p:grpSpPr>
          <a:xfrm>
            <a:off x="8718175" y="2254500"/>
            <a:ext cx="159325" cy="148100"/>
            <a:chOff x="996550" y="1565775"/>
            <a:chExt cx="159325" cy="148100"/>
          </a:xfrm>
        </p:grpSpPr>
        <p:sp>
          <p:nvSpPr>
            <p:cNvPr id="4019" name="Google Shape;4019;p26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6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1" name="Google Shape;4021;p26"/>
          <p:cNvGrpSpPr/>
          <p:nvPr/>
        </p:nvGrpSpPr>
        <p:grpSpPr>
          <a:xfrm>
            <a:off x="8308375" y="870188"/>
            <a:ext cx="169050" cy="149625"/>
            <a:chOff x="2626350" y="1752000"/>
            <a:chExt cx="169050" cy="149625"/>
          </a:xfrm>
        </p:grpSpPr>
        <p:sp>
          <p:nvSpPr>
            <p:cNvPr id="4022" name="Google Shape;4022;p26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6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4" name="Google Shape;4024;p26"/>
          <p:cNvGrpSpPr/>
          <p:nvPr/>
        </p:nvGrpSpPr>
        <p:grpSpPr>
          <a:xfrm>
            <a:off x="7631378" y="4502930"/>
            <a:ext cx="911832" cy="693168"/>
            <a:chOff x="2928875" y="3008450"/>
            <a:chExt cx="436325" cy="331675"/>
          </a:xfrm>
        </p:grpSpPr>
        <p:sp>
          <p:nvSpPr>
            <p:cNvPr id="4025" name="Google Shape;4025;p26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6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6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6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6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6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6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6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6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6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6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6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6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6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6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6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6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6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6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6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6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6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6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6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6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6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6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6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6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6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5" name="Google Shape;4055;p26"/>
          <p:cNvGrpSpPr/>
          <p:nvPr/>
        </p:nvGrpSpPr>
        <p:grpSpPr>
          <a:xfrm>
            <a:off x="-1104300" y="3731433"/>
            <a:ext cx="2289921" cy="1740763"/>
            <a:chOff x="2928875" y="3008450"/>
            <a:chExt cx="436325" cy="331675"/>
          </a:xfrm>
        </p:grpSpPr>
        <p:sp>
          <p:nvSpPr>
            <p:cNvPr id="4056" name="Google Shape;4056;p26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6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6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6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6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6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6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6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6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6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6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6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6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6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6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6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6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6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6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6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6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6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6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6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6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6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6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6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6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6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">
    <p:spTree>
      <p:nvGrpSpPr>
        <p:cNvPr id="1" name="Shape 4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7" name="Google Shape;4087;p27"/>
          <p:cNvSpPr/>
          <p:nvPr/>
        </p:nvSpPr>
        <p:spPr>
          <a:xfrm rot="-5400000" flipH="1">
            <a:off x="2617000" y="34414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8" name="Google Shape;4088;p27"/>
          <p:cNvSpPr txBox="1">
            <a:spLocks noGrp="1"/>
          </p:cNvSpPr>
          <p:nvPr>
            <p:ph type="title"/>
          </p:nvPr>
        </p:nvSpPr>
        <p:spPr>
          <a:xfrm>
            <a:off x="872400" y="2306101"/>
            <a:ext cx="437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089" name="Google Shape;4089;p27"/>
          <p:cNvSpPr txBox="1">
            <a:spLocks noGrp="1"/>
          </p:cNvSpPr>
          <p:nvPr>
            <p:ph type="subTitle" idx="1"/>
          </p:nvPr>
        </p:nvSpPr>
        <p:spPr>
          <a:xfrm>
            <a:off x="872400" y="3103609"/>
            <a:ext cx="3527100" cy="8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090" name="Google Shape;4090;p27"/>
          <p:cNvGrpSpPr/>
          <p:nvPr/>
        </p:nvGrpSpPr>
        <p:grpSpPr>
          <a:xfrm>
            <a:off x="2051650" y="870188"/>
            <a:ext cx="169050" cy="149625"/>
            <a:chOff x="2626350" y="1752000"/>
            <a:chExt cx="169050" cy="149625"/>
          </a:xfrm>
        </p:grpSpPr>
        <p:sp>
          <p:nvSpPr>
            <p:cNvPr id="4091" name="Google Shape;4091;p27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27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3" name="Google Shape;4093;p27"/>
          <p:cNvGrpSpPr/>
          <p:nvPr/>
        </p:nvGrpSpPr>
        <p:grpSpPr>
          <a:xfrm>
            <a:off x="809750" y="1586563"/>
            <a:ext cx="154850" cy="154125"/>
            <a:chOff x="1898575" y="1639050"/>
            <a:chExt cx="154850" cy="154125"/>
          </a:xfrm>
        </p:grpSpPr>
        <p:sp>
          <p:nvSpPr>
            <p:cNvPr id="4094" name="Google Shape;4094;p27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27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6" name="Google Shape;4096;p27"/>
          <p:cNvGrpSpPr/>
          <p:nvPr/>
        </p:nvGrpSpPr>
        <p:grpSpPr>
          <a:xfrm>
            <a:off x="187863" y="4410780"/>
            <a:ext cx="911869" cy="917806"/>
            <a:chOff x="4248675" y="1769950"/>
            <a:chExt cx="345575" cy="347825"/>
          </a:xfrm>
        </p:grpSpPr>
        <p:sp>
          <p:nvSpPr>
            <p:cNvPr id="4097" name="Google Shape;4097;p27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27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27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27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27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27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27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27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27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27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27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27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27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27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27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27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3" name="Google Shape;4113;p27"/>
          <p:cNvGrpSpPr/>
          <p:nvPr/>
        </p:nvGrpSpPr>
        <p:grpSpPr>
          <a:xfrm rot="-5400000">
            <a:off x="3716964" y="197922"/>
            <a:ext cx="348351" cy="1842527"/>
            <a:chOff x="5650350" y="1819325"/>
            <a:chExt cx="98000" cy="518350"/>
          </a:xfrm>
        </p:grpSpPr>
        <p:sp>
          <p:nvSpPr>
            <p:cNvPr id="4114" name="Google Shape;4114;p27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27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27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27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27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27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27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27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27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27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27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27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27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27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8" name="Google Shape;4128;p27"/>
          <p:cNvGrpSpPr/>
          <p:nvPr/>
        </p:nvGrpSpPr>
        <p:grpSpPr>
          <a:xfrm>
            <a:off x="8718175" y="2254500"/>
            <a:ext cx="159325" cy="148100"/>
            <a:chOff x="996550" y="1565775"/>
            <a:chExt cx="159325" cy="148100"/>
          </a:xfrm>
        </p:grpSpPr>
        <p:sp>
          <p:nvSpPr>
            <p:cNvPr id="4129" name="Google Shape;4129;p27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27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1" name="Google Shape;4131;p27"/>
          <p:cNvGrpSpPr/>
          <p:nvPr/>
        </p:nvGrpSpPr>
        <p:grpSpPr>
          <a:xfrm>
            <a:off x="8308375" y="870188"/>
            <a:ext cx="169050" cy="149625"/>
            <a:chOff x="2626350" y="1752000"/>
            <a:chExt cx="169050" cy="149625"/>
          </a:xfrm>
        </p:grpSpPr>
        <p:sp>
          <p:nvSpPr>
            <p:cNvPr id="4132" name="Google Shape;4132;p27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27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4" name="Google Shape;4134;p27"/>
          <p:cNvGrpSpPr/>
          <p:nvPr/>
        </p:nvGrpSpPr>
        <p:grpSpPr>
          <a:xfrm>
            <a:off x="3329260" y="4638692"/>
            <a:ext cx="733244" cy="557413"/>
            <a:chOff x="2928875" y="3008450"/>
            <a:chExt cx="436325" cy="331675"/>
          </a:xfrm>
        </p:grpSpPr>
        <p:sp>
          <p:nvSpPr>
            <p:cNvPr id="4135" name="Google Shape;4135;p27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27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27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27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27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27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27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27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27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27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27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27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27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27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27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27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27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27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27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27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27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27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27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27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27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27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27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27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27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27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5" name="Google Shape;4165;p27"/>
          <p:cNvGrpSpPr/>
          <p:nvPr/>
        </p:nvGrpSpPr>
        <p:grpSpPr>
          <a:xfrm rot="-6982043" flipH="1">
            <a:off x="-476181" y="-3042229"/>
            <a:ext cx="2854304" cy="5720033"/>
            <a:chOff x="238125" y="1457650"/>
            <a:chExt cx="1411500" cy="2828650"/>
          </a:xfrm>
        </p:grpSpPr>
        <p:sp>
          <p:nvSpPr>
            <p:cNvPr id="4166" name="Google Shape;4166;p27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27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27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27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27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27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27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27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27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27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27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27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27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27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27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27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27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27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27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27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27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27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27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27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27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27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27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27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27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27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27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27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27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27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27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27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27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27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27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27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27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27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27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27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27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27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27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27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27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27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6" name="Google Shape;4216;p27"/>
          <p:cNvGrpSpPr/>
          <p:nvPr/>
        </p:nvGrpSpPr>
        <p:grpSpPr>
          <a:xfrm>
            <a:off x="8013439" y="4228530"/>
            <a:ext cx="1686789" cy="1282289"/>
            <a:chOff x="2928875" y="3008450"/>
            <a:chExt cx="436325" cy="331675"/>
          </a:xfrm>
        </p:grpSpPr>
        <p:sp>
          <p:nvSpPr>
            <p:cNvPr id="4217" name="Google Shape;4217;p27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27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27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27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27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27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27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27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27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27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27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27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27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27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27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27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27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27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27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27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27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27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27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27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27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27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27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27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27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27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4_2">
    <p:spTree>
      <p:nvGrpSpPr>
        <p:cNvPr id="1" name="Shape 4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8" name="Google Shape;4248;p28"/>
          <p:cNvSpPr/>
          <p:nvPr/>
        </p:nvSpPr>
        <p:spPr>
          <a:xfrm>
            <a:off x="-2521450" y="339201"/>
            <a:ext cx="13894594" cy="5941392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9" name="Google Shape;4249;p28"/>
          <p:cNvSpPr txBox="1">
            <a:spLocks noGrp="1"/>
          </p:cNvSpPr>
          <p:nvPr>
            <p:ph type="subTitle" idx="1"/>
          </p:nvPr>
        </p:nvSpPr>
        <p:spPr>
          <a:xfrm>
            <a:off x="1039925" y="2635850"/>
            <a:ext cx="3004500" cy="8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250" name="Google Shape;4250;p28"/>
          <p:cNvGrpSpPr/>
          <p:nvPr/>
        </p:nvGrpSpPr>
        <p:grpSpPr>
          <a:xfrm>
            <a:off x="2051650" y="870188"/>
            <a:ext cx="169050" cy="149625"/>
            <a:chOff x="2626350" y="1752000"/>
            <a:chExt cx="169050" cy="149625"/>
          </a:xfrm>
        </p:grpSpPr>
        <p:sp>
          <p:nvSpPr>
            <p:cNvPr id="4251" name="Google Shape;4251;p28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28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3" name="Google Shape;4253;p28"/>
          <p:cNvGrpSpPr/>
          <p:nvPr/>
        </p:nvGrpSpPr>
        <p:grpSpPr>
          <a:xfrm>
            <a:off x="809750" y="1586563"/>
            <a:ext cx="154850" cy="154125"/>
            <a:chOff x="1898575" y="1639050"/>
            <a:chExt cx="154850" cy="154125"/>
          </a:xfrm>
        </p:grpSpPr>
        <p:sp>
          <p:nvSpPr>
            <p:cNvPr id="4254" name="Google Shape;4254;p28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28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6" name="Google Shape;4256;p28"/>
          <p:cNvGrpSpPr/>
          <p:nvPr/>
        </p:nvGrpSpPr>
        <p:grpSpPr>
          <a:xfrm>
            <a:off x="187863" y="4410780"/>
            <a:ext cx="911869" cy="917806"/>
            <a:chOff x="4248675" y="1769950"/>
            <a:chExt cx="345575" cy="347825"/>
          </a:xfrm>
        </p:grpSpPr>
        <p:sp>
          <p:nvSpPr>
            <p:cNvPr id="4257" name="Google Shape;4257;p28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28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28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28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28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28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28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28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28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28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28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28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28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28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8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8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3" name="Google Shape;4273;p28"/>
          <p:cNvGrpSpPr/>
          <p:nvPr/>
        </p:nvGrpSpPr>
        <p:grpSpPr>
          <a:xfrm rot="-5400000">
            <a:off x="3716964" y="197922"/>
            <a:ext cx="348351" cy="1842527"/>
            <a:chOff x="5650350" y="1819325"/>
            <a:chExt cx="98000" cy="518350"/>
          </a:xfrm>
        </p:grpSpPr>
        <p:sp>
          <p:nvSpPr>
            <p:cNvPr id="4274" name="Google Shape;4274;p28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8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8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8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8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8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8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8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8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8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8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8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8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8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8" name="Google Shape;4288;p28"/>
          <p:cNvGrpSpPr/>
          <p:nvPr/>
        </p:nvGrpSpPr>
        <p:grpSpPr>
          <a:xfrm>
            <a:off x="8718175" y="2254500"/>
            <a:ext cx="159325" cy="148100"/>
            <a:chOff x="996550" y="1565775"/>
            <a:chExt cx="159325" cy="148100"/>
          </a:xfrm>
        </p:grpSpPr>
        <p:sp>
          <p:nvSpPr>
            <p:cNvPr id="4289" name="Google Shape;4289;p28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8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1" name="Google Shape;4291;p28"/>
          <p:cNvGrpSpPr/>
          <p:nvPr/>
        </p:nvGrpSpPr>
        <p:grpSpPr>
          <a:xfrm>
            <a:off x="8308375" y="870188"/>
            <a:ext cx="169050" cy="149625"/>
            <a:chOff x="2626350" y="1752000"/>
            <a:chExt cx="169050" cy="149625"/>
          </a:xfrm>
        </p:grpSpPr>
        <p:sp>
          <p:nvSpPr>
            <p:cNvPr id="4292" name="Google Shape;4292;p28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8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4" name="Google Shape;4294;p28"/>
          <p:cNvGrpSpPr/>
          <p:nvPr/>
        </p:nvGrpSpPr>
        <p:grpSpPr>
          <a:xfrm>
            <a:off x="3329260" y="4638692"/>
            <a:ext cx="733244" cy="557413"/>
            <a:chOff x="2928875" y="3008450"/>
            <a:chExt cx="436325" cy="331675"/>
          </a:xfrm>
        </p:grpSpPr>
        <p:sp>
          <p:nvSpPr>
            <p:cNvPr id="4295" name="Google Shape;4295;p28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8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8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8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8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8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8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8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8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8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8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8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8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8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8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8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8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8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8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8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8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8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8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8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8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8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8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8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8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8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5" name="Google Shape;4325;p28"/>
          <p:cNvGrpSpPr/>
          <p:nvPr/>
        </p:nvGrpSpPr>
        <p:grpSpPr>
          <a:xfrm rot="-6982043" flipH="1">
            <a:off x="-476181" y="-3042229"/>
            <a:ext cx="2854304" cy="5720033"/>
            <a:chOff x="238125" y="1457650"/>
            <a:chExt cx="1411500" cy="2828650"/>
          </a:xfrm>
        </p:grpSpPr>
        <p:sp>
          <p:nvSpPr>
            <p:cNvPr id="4326" name="Google Shape;4326;p28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8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8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8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8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8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8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8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8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8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8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8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8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8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8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8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8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8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8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8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8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8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8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8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8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8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8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8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8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8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8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8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8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8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8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8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8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8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8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8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8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8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8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8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8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8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8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8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8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8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6" name="Google Shape;4376;p28"/>
          <p:cNvGrpSpPr/>
          <p:nvPr/>
        </p:nvGrpSpPr>
        <p:grpSpPr>
          <a:xfrm>
            <a:off x="8013439" y="4228530"/>
            <a:ext cx="1686789" cy="1282289"/>
            <a:chOff x="2928875" y="3008450"/>
            <a:chExt cx="436325" cy="331675"/>
          </a:xfrm>
        </p:grpSpPr>
        <p:sp>
          <p:nvSpPr>
            <p:cNvPr id="4377" name="Google Shape;4377;p28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8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8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8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8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8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8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8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8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8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8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8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8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8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8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8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8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8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8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8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8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8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8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8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8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8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8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8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8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8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7" name="Google Shape;4407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408" name="Google Shape;4408;p28"/>
          <p:cNvSpPr txBox="1">
            <a:spLocks noGrp="1"/>
          </p:cNvSpPr>
          <p:nvPr>
            <p:ph type="title" idx="2"/>
          </p:nvPr>
        </p:nvSpPr>
        <p:spPr>
          <a:xfrm>
            <a:off x="1039925" y="20628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4409" name="Google Shape;4409;p28"/>
          <p:cNvGrpSpPr/>
          <p:nvPr/>
        </p:nvGrpSpPr>
        <p:grpSpPr>
          <a:xfrm flipH="1">
            <a:off x="371653" y="776097"/>
            <a:ext cx="348351" cy="1842527"/>
            <a:chOff x="5650350" y="1819325"/>
            <a:chExt cx="98000" cy="518350"/>
          </a:xfrm>
        </p:grpSpPr>
        <p:sp>
          <p:nvSpPr>
            <p:cNvPr id="4410" name="Google Shape;4410;p28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8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8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8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8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8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8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8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8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8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8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8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8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8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4" name="Google Shape;4424;p28"/>
          <p:cNvGrpSpPr/>
          <p:nvPr/>
        </p:nvGrpSpPr>
        <p:grpSpPr>
          <a:xfrm flipH="1">
            <a:off x="8290303" y="836097"/>
            <a:ext cx="348351" cy="1842527"/>
            <a:chOff x="5650350" y="1819325"/>
            <a:chExt cx="98000" cy="518350"/>
          </a:xfrm>
        </p:grpSpPr>
        <p:sp>
          <p:nvSpPr>
            <p:cNvPr id="4425" name="Google Shape;4425;p28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8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8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8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8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8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8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8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8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8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8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8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8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8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">
    <p:spTree>
      <p:nvGrpSpPr>
        <p:cNvPr id="1" name="Shape 4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0" name="Google Shape;4440;p29"/>
          <p:cNvSpPr/>
          <p:nvPr/>
        </p:nvSpPr>
        <p:spPr>
          <a:xfrm rot="10800000" flipH="1">
            <a:off x="4717" y="-1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1" name="Google Shape;4441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442" name="Google Shape;4442;p29"/>
          <p:cNvSpPr txBox="1">
            <a:spLocks noGrp="1"/>
          </p:cNvSpPr>
          <p:nvPr>
            <p:ph type="body" idx="1"/>
          </p:nvPr>
        </p:nvSpPr>
        <p:spPr>
          <a:xfrm>
            <a:off x="4501200" y="1751575"/>
            <a:ext cx="3564900" cy="24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grpSp>
        <p:nvGrpSpPr>
          <p:cNvPr id="4443" name="Google Shape;4443;p29"/>
          <p:cNvGrpSpPr/>
          <p:nvPr/>
        </p:nvGrpSpPr>
        <p:grpSpPr>
          <a:xfrm rot="-4093967">
            <a:off x="-282158" y="2397390"/>
            <a:ext cx="2854315" cy="5720055"/>
            <a:chOff x="238125" y="1457650"/>
            <a:chExt cx="1411500" cy="2828650"/>
          </a:xfrm>
        </p:grpSpPr>
        <p:sp>
          <p:nvSpPr>
            <p:cNvPr id="4444" name="Google Shape;4444;p29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9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9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9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9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9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9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9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9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9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9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9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9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9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9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9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9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9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9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9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9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9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9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9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9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9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9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9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9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9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9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9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9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9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9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9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9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9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9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9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9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9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9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9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9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9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9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9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9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9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4" name="Google Shape;4494;p29"/>
          <p:cNvGrpSpPr/>
          <p:nvPr/>
        </p:nvGrpSpPr>
        <p:grpSpPr>
          <a:xfrm rot="6982043">
            <a:off x="6770593" y="-3042229"/>
            <a:ext cx="2854304" cy="5720033"/>
            <a:chOff x="238125" y="1457650"/>
            <a:chExt cx="1411500" cy="2828650"/>
          </a:xfrm>
        </p:grpSpPr>
        <p:sp>
          <p:nvSpPr>
            <p:cNvPr id="4495" name="Google Shape;4495;p29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9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9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9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9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9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9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9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9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9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9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9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9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9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9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9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9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9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9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9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9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9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9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9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9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9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9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9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9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9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9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9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9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9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9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9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9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9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9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9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9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9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9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9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9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9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9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9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9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9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5" name="Google Shape;4545;p29"/>
          <p:cNvGrpSpPr/>
          <p:nvPr/>
        </p:nvGrpSpPr>
        <p:grpSpPr>
          <a:xfrm flipH="1">
            <a:off x="8636437" y="4701817"/>
            <a:ext cx="733244" cy="557413"/>
            <a:chOff x="2928875" y="3008450"/>
            <a:chExt cx="436325" cy="331675"/>
          </a:xfrm>
        </p:grpSpPr>
        <p:sp>
          <p:nvSpPr>
            <p:cNvPr id="4546" name="Google Shape;4546;p29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9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9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9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9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9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9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9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9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9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9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9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9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9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9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9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9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9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9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9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9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9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9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9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9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9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9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9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9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9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6" name="Google Shape;4576;p29"/>
          <p:cNvGrpSpPr/>
          <p:nvPr/>
        </p:nvGrpSpPr>
        <p:grpSpPr>
          <a:xfrm flipH="1">
            <a:off x="397260" y="445030"/>
            <a:ext cx="911869" cy="917806"/>
            <a:chOff x="4248675" y="1769950"/>
            <a:chExt cx="345575" cy="347825"/>
          </a:xfrm>
        </p:grpSpPr>
        <p:sp>
          <p:nvSpPr>
            <p:cNvPr id="4577" name="Google Shape;4577;p29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9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9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9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9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9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9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9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9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9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9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9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9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9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9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9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3" name="Google Shape;4593;p29"/>
          <p:cNvGrpSpPr/>
          <p:nvPr/>
        </p:nvGrpSpPr>
        <p:grpSpPr>
          <a:xfrm rot="5400000" flipH="1">
            <a:off x="6853314" y="3930697"/>
            <a:ext cx="348351" cy="1842527"/>
            <a:chOff x="5650350" y="1819325"/>
            <a:chExt cx="98000" cy="518350"/>
          </a:xfrm>
        </p:grpSpPr>
        <p:sp>
          <p:nvSpPr>
            <p:cNvPr id="4594" name="Google Shape;4594;p29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9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9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9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9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9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9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9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9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9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9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9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9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9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8" name="Google Shape;4608;p29"/>
          <p:cNvGrpSpPr/>
          <p:nvPr/>
        </p:nvGrpSpPr>
        <p:grpSpPr>
          <a:xfrm flipH="1">
            <a:off x="555667" y="2042313"/>
            <a:ext cx="169050" cy="149625"/>
            <a:chOff x="2626350" y="1752000"/>
            <a:chExt cx="169050" cy="149625"/>
          </a:xfrm>
        </p:grpSpPr>
        <p:sp>
          <p:nvSpPr>
            <p:cNvPr id="4609" name="Google Shape;4609;p29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9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1" name="Google Shape;4611;p29"/>
          <p:cNvGrpSpPr/>
          <p:nvPr/>
        </p:nvGrpSpPr>
        <p:grpSpPr>
          <a:xfrm flipH="1">
            <a:off x="3981842" y="4701825"/>
            <a:ext cx="154850" cy="154125"/>
            <a:chOff x="1898575" y="1639050"/>
            <a:chExt cx="154850" cy="154125"/>
          </a:xfrm>
        </p:grpSpPr>
        <p:sp>
          <p:nvSpPr>
            <p:cNvPr id="4612" name="Google Shape;4612;p29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9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4" name="Google Shape;4614;p29"/>
          <p:cNvGrpSpPr/>
          <p:nvPr/>
        </p:nvGrpSpPr>
        <p:grpSpPr>
          <a:xfrm flipH="1">
            <a:off x="8581867" y="3910000"/>
            <a:ext cx="159325" cy="148100"/>
            <a:chOff x="996550" y="1565775"/>
            <a:chExt cx="159325" cy="148100"/>
          </a:xfrm>
        </p:grpSpPr>
        <p:sp>
          <p:nvSpPr>
            <p:cNvPr id="4615" name="Google Shape;4615;p29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9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SECTION_TITLE_AND_DESCRIPTION_1">
    <p:spTree>
      <p:nvGrpSpPr>
        <p:cNvPr id="1" name="Shape 4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" name="Google Shape;4618;p30"/>
          <p:cNvSpPr txBox="1">
            <a:spLocks noGrp="1"/>
          </p:cNvSpPr>
          <p:nvPr>
            <p:ph type="title"/>
          </p:nvPr>
        </p:nvSpPr>
        <p:spPr>
          <a:xfrm>
            <a:off x="4396600" y="1223113"/>
            <a:ext cx="3802500" cy="18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19" name="Google Shape;4619;p30"/>
          <p:cNvSpPr txBox="1">
            <a:spLocks noGrp="1"/>
          </p:cNvSpPr>
          <p:nvPr>
            <p:ph type="subTitle" idx="1"/>
          </p:nvPr>
        </p:nvSpPr>
        <p:spPr>
          <a:xfrm>
            <a:off x="4396600" y="3150096"/>
            <a:ext cx="38025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620" name="Google Shape;4620;p30"/>
          <p:cNvGrpSpPr/>
          <p:nvPr/>
        </p:nvGrpSpPr>
        <p:grpSpPr>
          <a:xfrm rot="10800000" flipH="1">
            <a:off x="-1012156" y="-509196"/>
            <a:ext cx="1912936" cy="1454196"/>
            <a:chOff x="2928875" y="3008450"/>
            <a:chExt cx="436325" cy="331675"/>
          </a:xfrm>
        </p:grpSpPr>
        <p:sp>
          <p:nvSpPr>
            <p:cNvPr id="4621" name="Google Shape;4621;p30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30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30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30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30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30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30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30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30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30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30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30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30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30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30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30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30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30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30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30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30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30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30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30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30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30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30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30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30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30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1" name="Google Shape;4651;p30"/>
          <p:cNvGrpSpPr/>
          <p:nvPr/>
        </p:nvGrpSpPr>
        <p:grpSpPr>
          <a:xfrm flipH="1">
            <a:off x="-261596" y="4435617"/>
            <a:ext cx="911869" cy="917806"/>
            <a:chOff x="4248675" y="1769950"/>
            <a:chExt cx="345575" cy="347825"/>
          </a:xfrm>
        </p:grpSpPr>
        <p:sp>
          <p:nvSpPr>
            <p:cNvPr id="4652" name="Google Shape;4652;p30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30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30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30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30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30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30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30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30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30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30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30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30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30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30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30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8" name="Google Shape;4668;p30"/>
          <p:cNvGrpSpPr/>
          <p:nvPr/>
        </p:nvGrpSpPr>
        <p:grpSpPr>
          <a:xfrm rot="5400000" flipH="1">
            <a:off x="7325096" y="-585153"/>
            <a:ext cx="348351" cy="1842527"/>
            <a:chOff x="5650350" y="1819325"/>
            <a:chExt cx="98000" cy="518350"/>
          </a:xfrm>
        </p:grpSpPr>
        <p:sp>
          <p:nvSpPr>
            <p:cNvPr id="4669" name="Google Shape;4669;p30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30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30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30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30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30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30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30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30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30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30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30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30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30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3" name="Google Shape;4683;p30"/>
          <p:cNvGrpSpPr/>
          <p:nvPr/>
        </p:nvGrpSpPr>
        <p:grpSpPr>
          <a:xfrm flipH="1">
            <a:off x="8637686" y="1805025"/>
            <a:ext cx="154850" cy="154125"/>
            <a:chOff x="1898575" y="1639050"/>
            <a:chExt cx="154850" cy="154125"/>
          </a:xfrm>
        </p:grpSpPr>
        <p:sp>
          <p:nvSpPr>
            <p:cNvPr id="4684" name="Google Shape;4684;p30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30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6" name="Google Shape;4686;p30"/>
          <p:cNvGrpSpPr/>
          <p:nvPr/>
        </p:nvGrpSpPr>
        <p:grpSpPr>
          <a:xfrm flipH="1">
            <a:off x="338286" y="3896825"/>
            <a:ext cx="159325" cy="148100"/>
            <a:chOff x="996550" y="1565775"/>
            <a:chExt cx="159325" cy="148100"/>
          </a:xfrm>
        </p:grpSpPr>
        <p:sp>
          <p:nvSpPr>
            <p:cNvPr id="4687" name="Google Shape;4687;p30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30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9" name="Google Shape;4689;p30"/>
          <p:cNvGrpSpPr/>
          <p:nvPr/>
        </p:nvGrpSpPr>
        <p:grpSpPr>
          <a:xfrm flipH="1">
            <a:off x="1200311" y="555188"/>
            <a:ext cx="169050" cy="149625"/>
            <a:chOff x="2626350" y="1752000"/>
            <a:chExt cx="169050" cy="149625"/>
          </a:xfrm>
        </p:grpSpPr>
        <p:sp>
          <p:nvSpPr>
            <p:cNvPr id="4690" name="Google Shape;4690;p30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30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2" name="Google Shape;4692;p30"/>
          <p:cNvGrpSpPr/>
          <p:nvPr/>
        </p:nvGrpSpPr>
        <p:grpSpPr>
          <a:xfrm flipH="1">
            <a:off x="4563236" y="4663075"/>
            <a:ext cx="159325" cy="148100"/>
            <a:chOff x="996550" y="1565775"/>
            <a:chExt cx="159325" cy="148100"/>
          </a:xfrm>
        </p:grpSpPr>
        <p:sp>
          <p:nvSpPr>
            <p:cNvPr id="4693" name="Google Shape;4693;p30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30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5" name="Google Shape;4695;p30"/>
          <p:cNvGrpSpPr/>
          <p:nvPr/>
        </p:nvGrpSpPr>
        <p:grpSpPr>
          <a:xfrm rot="3378785" flipH="1">
            <a:off x="6743916" y="2397319"/>
            <a:ext cx="2854278" cy="5719982"/>
            <a:chOff x="238125" y="1457650"/>
            <a:chExt cx="1411500" cy="2828650"/>
          </a:xfrm>
        </p:grpSpPr>
        <p:sp>
          <p:nvSpPr>
            <p:cNvPr id="4696" name="Google Shape;4696;p30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30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30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30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30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30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30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30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30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30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30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30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30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30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30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30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30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30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30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30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30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30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30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30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30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30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30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30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30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30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30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30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30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30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30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30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30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30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30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30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30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30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30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30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30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30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30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30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30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30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"/>
          <p:cNvSpPr/>
          <p:nvPr/>
        </p:nvSpPr>
        <p:spPr>
          <a:xfrm rot="10800000">
            <a:off x="0" y="-1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297" name="Google Shape;297;p4"/>
          <p:cNvGrpSpPr/>
          <p:nvPr/>
        </p:nvGrpSpPr>
        <p:grpSpPr>
          <a:xfrm rot="4093967" flipH="1">
            <a:off x="6576560" y="2397390"/>
            <a:ext cx="2854315" cy="5720055"/>
            <a:chOff x="238125" y="1457650"/>
            <a:chExt cx="1411500" cy="2828650"/>
          </a:xfrm>
        </p:grpSpPr>
        <p:sp>
          <p:nvSpPr>
            <p:cNvPr id="298" name="Google Shape;298;p4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4"/>
          <p:cNvGrpSpPr/>
          <p:nvPr/>
        </p:nvGrpSpPr>
        <p:grpSpPr>
          <a:xfrm rot="-6982043" flipH="1">
            <a:off x="-476181" y="-3042229"/>
            <a:ext cx="2854304" cy="5720033"/>
            <a:chOff x="238125" y="1457650"/>
            <a:chExt cx="1411500" cy="2828650"/>
          </a:xfrm>
        </p:grpSpPr>
        <p:sp>
          <p:nvSpPr>
            <p:cNvPr id="349" name="Google Shape;349;p4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4"/>
          <p:cNvGrpSpPr/>
          <p:nvPr/>
        </p:nvGrpSpPr>
        <p:grpSpPr>
          <a:xfrm>
            <a:off x="-220965" y="4701817"/>
            <a:ext cx="733244" cy="557413"/>
            <a:chOff x="2928875" y="3008450"/>
            <a:chExt cx="436325" cy="331675"/>
          </a:xfrm>
        </p:grpSpPr>
        <p:sp>
          <p:nvSpPr>
            <p:cNvPr id="400" name="Google Shape;400;p4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430;p4"/>
          <p:cNvGrpSpPr/>
          <p:nvPr/>
        </p:nvGrpSpPr>
        <p:grpSpPr>
          <a:xfrm>
            <a:off x="7902688" y="171105"/>
            <a:ext cx="911869" cy="917806"/>
            <a:chOff x="4248675" y="1769950"/>
            <a:chExt cx="345575" cy="347825"/>
          </a:xfrm>
        </p:grpSpPr>
        <p:sp>
          <p:nvSpPr>
            <p:cNvPr id="431" name="Google Shape;431;p4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4"/>
          <p:cNvGrpSpPr/>
          <p:nvPr/>
        </p:nvGrpSpPr>
        <p:grpSpPr>
          <a:xfrm rot="-5400000">
            <a:off x="1947052" y="3930697"/>
            <a:ext cx="348351" cy="1842527"/>
            <a:chOff x="5650350" y="1819325"/>
            <a:chExt cx="98000" cy="518350"/>
          </a:xfrm>
        </p:grpSpPr>
        <p:sp>
          <p:nvSpPr>
            <p:cNvPr id="448" name="Google Shape;448;p4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" name="Google Shape;462;p4"/>
          <p:cNvGrpSpPr/>
          <p:nvPr/>
        </p:nvGrpSpPr>
        <p:grpSpPr>
          <a:xfrm>
            <a:off x="7506875" y="445025"/>
            <a:ext cx="169050" cy="149625"/>
            <a:chOff x="2626350" y="1752000"/>
            <a:chExt cx="169050" cy="149625"/>
          </a:xfrm>
        </p:grpSpPr>
        <p:sp>
          <p:nvSpPr>
            <p:cNvPr id="463" name="Google Shape;463;p4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4"/>
          <p:cNvGrpSpPr/>
          <p:nvPr/>
        </p:nvGrpSpPr>
        <p:grpSpPr>
          <a:xfrm>
            <a:off x="5012025" y="4701825"/>
            <a:ext cx="154850" cy="154125"/>
            <a:chOff x="1898575" y="1639050"/>
            <a:chExt cx="154850" cy="154125"/>
          </a:xfrm>
        </p:grpSpPr>
        <p:sp>
          <p:nvSpPr>
            <p:cNvPr id="466" name="Google Shape;466;p4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4"/>
          <p:cNvGrpSpPr/>
          <p:nvPr/>
        </p:nvGrpSpPr>
        <p:grpSpPr>
          <a:xfrm>
            <a:off x="407525" y="3910000"/>
            <a:ext cx="159325" cy="148100"/>
            <a:chOff x="996550" y="1565775"/>
            <a:chExt cx="159325" cy="148100"/>
          </a:xfrm>
        </p:grpSpPr>
        <p:sp>
          <p:nvSpPr>
            <p:cNvPr id="469" name="Google Shape;469;p4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4">
    <p:spTree>
      <p:nvGrpSpPr>
        <p:cNvPr id="1" name="Shape 4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7" name="Google Shape;4747;p31"/>
          <p:cNvSpPr/>
          <p:nvPr/>
        </p:nvSpPr>
        <p:spPr>
          <a:xfrm>
            <a:off x="0" y="1233489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8" name="Google Shape;4748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4749" name="Google Shape;4749;p31"/>
          <p:cNvGrpSpPr/>
          <p:nvPr/>
        </p:nvGrpSpPr>
        <p:grpSpPr>
          <a:xfrm rot="3378785" flipH="1">
            <a:off x="6643210" y="2397319"/>
            <a:ext cx="2854278" cy="5719982"/>
            <a:chOff x="238125" y="1457650"/>
            <a:chExt cx="1411500" cy="2828650"/>
          </a:xfrm>
        </p:grpSpPr>
        <p:sp>
          <p:nvSpPr>
            <p:cNvPr id="4750" name="Google Shape;4750;p31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31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31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31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31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31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31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31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31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31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31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31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31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31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31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31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31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31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31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31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31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31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31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31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31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31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31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31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31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31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31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31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31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31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31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31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31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31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31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31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31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31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31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31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31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31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31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31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31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31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0" name="Google Shape;4800;p31"/>
          <p:cNvGrpSpPr/>
          <p:nvPr/>
        </p:nvGrpSpPr>
        <p:grpSpPr>
          <a:xfrm flipH="1">
            <a:off x="237953" y="2755822"/>
            <a:ext cx="348351" cy="1842527"/>
            <a:chOff x="5650350" y="1819325"/>
            <a:chExt cx="98000" cy="518350"/>
          </a:xfrm>
        </p:grpSpPr>
        <p:sp>
          <p:nvSpPr>
            <p:cNvPr id="4801" name="Google Shape;4801;p31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31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31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31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31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31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31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31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31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31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31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31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31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31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5" name="Google Shape;4815;p31"/>
          <p:cNvGrpSpPr/>
          <p:nvPr/>
        </p:nvGrpSpPr>
        <p:grpSpPr>
          <a:xfrm flipH="1">
            <a:off x="8290303" y="836097"/>
            <a:ext cx="348351" cy="1842527"/>
            <a:chOff x="5650350" y="1819325"/>
            <a:chExt cx="98000" cy="518350"/>
          </a:xfrm>
        </p:grpSpPr>
        <p:sp>
          <p:nvSpPr>
            <p:cNvPr id="4816" name="Google Shape;4816;p31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31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31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31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31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31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31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31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31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31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31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31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31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31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0" name="Google Shape;4830;p31"/>
          <p:cNvGrpSpPr/>
          <p:nvPr/>
        </p:nvGrpSpPr>
        <p:grpSpPr>
          <a:xfrm rot="-6982043" flipH="1">
            <a:off x="-462200" y="-3252579"/>
            <a:ext cx="2854304" cy="5720033"/>
            <a:chOff x="238125" y="1457650"/>
            <a:chExt cx="1411500" cy="2828650"/>
          </a:xfrm>
        </p:grpSpPr>
        <p:sp>
          <p:nvSpPr>
            <p:cNvPr id="4831" name="Google Shape;4831;p31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31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31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31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31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31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31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31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31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31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31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31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31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31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31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31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31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31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31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31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31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31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31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31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31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31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31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31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31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31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31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31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31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31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31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31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31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31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31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31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31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31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31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31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31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31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31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31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31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31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4_1">
    <p:spTree>
      <p:nvGrpSpPr>
        <p:cNvPr id="1" name="Shape 4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2" name="Google Shape;4882;p32"/>
          <p:cNvSpPr/>
          <p:nvPr/>
        </p:nvSpPr>
        <p:spPr>
          <a:xfrm>
            <a:off x="-2690850" y="1017726"/>
            <a:ext cx="13894594" cy="5941392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3" name="Google Shape;4883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4884" name="Google Shape;4884;p32"/>
          <p:cNvGrpSpPr/>
          <p:nvPr/>
        </p:nvGrpSpPr>
        <p:grpSpPr>
          <a:xfrm rot="3378785" flipH="1">
            <a:off x="6605310" y="2440869"/>
            <a:ext cx="2854278" cy="5719982"/>
            <a:chOff x="238125" y="1457650"/>
            <a:chExt cx="1411500" cy="2828650"/>
          </a:xfrm>
        </p:grpSpPr>
        <p:sp>
          <p:nvSpPr>
            <p:cNvPr id="4885" name="Google Shape;4885;p32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32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32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32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32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32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32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32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32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32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32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32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32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32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32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32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32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32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32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32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32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32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32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32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32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32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32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32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32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32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32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32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32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32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32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32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32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32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32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32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32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32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32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32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32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32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32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32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32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32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5" name="Google Shape;4935;p32"/>
          <p:cNvGrpSpPr/>
          <p:nvPr/>
        </p:nvGrpSpPr>
        <p:grpSpPr>
          <a:xfrm flipH="1">
            <a:off x="371653" y="776097"/>
            <a:ext cx="348351" cy="1842527"/>
            <a:chOff x="5650350" y="1819325"/>
            <a:chExt cx="98000" cy="518350"/>
          </a:xfrm>
        </p:grpSpPr>
        <p:sp>
          <p:nvSpPr>
            <p:cNvPr id="4936" name="Google Shape;4936;p32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32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32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32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32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32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32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32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32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32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32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32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32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32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0" name="Google Shape;4950;p32"/>
          <p:cNvGrpSpPr/>
          <p:nvPr/>
        </p:nvGrpSpPr>
        <p:grpSpPr>
          <a:xfrm flipH="1">
            <a:off x="8290303" y="836097"/>
            <a:ext cx="348351" cy="1842527"/>
            <a:chOff x="5650350" y="1819325"/>
            <a:chExt cx="98000" cy="518350"/>
          </a:xfrm>
        </p:grpSpPr>
        <p:sp>
          <p:nvSpPr>
            <p:cNvPr id="4951" name="Google Shape;4951;p32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32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32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32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32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32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32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32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32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32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2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2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2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2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5" name="Google Shape;4965;p32"/>
          <p:cNvGrpSpPr/>
          <p:nvPr/>
        </p:nvGrpSpPr>
        <p:grpSpPr>
          <a:xfrm rot="-3378785">
            <a:off x="-583365" y="2397319"/>
            <a:ext cx="2854278" cy="5719982"/>
            <a:chOff x="238125" y="1457650"/>
            <a:chExt cx="1411500" cy="2828650"/>
          </a:xfrm>
        </p:grpSpPr>
        <p:sp>
          <p:nvSpPr>
            <p:cNvPr id="4966" name="Google Shape;4966;p32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2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2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2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2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2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2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2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2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2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2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2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2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2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2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2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2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2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2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2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2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2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2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2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2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2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2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2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2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2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2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2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2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2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2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2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2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2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2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2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2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2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2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2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2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2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2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2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2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2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7_2_1">
    <p:spTree>
      <p:nvGrpSpPr>
        <p:cNvPr id="1" name="Shape 5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" name="Google Shape;5017;p33"/>
          <p:cNvSpPr/>
          <p:nvPr/>
        </p:nvSpPr>
        <p:spPr>
          <a:xfrm rot="-5400000" flipH="1">
            <a:off x="2617000" y="34414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8" name="Google Shape;5018;p33"/>
          <p:cNvSpPr/>
          <p:nvPr/>
        </p:nvSpPr>
        <p:spPr>
          <a:xfrm rot="5400000">
            <a:off x="-2617000" y="-53356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9" name="Google Shape;5019;p33"/>
          <p:cNvSpPr txBox="1">
            <a:spLocks noGrp="1"/>
          </p:cNvSpPr>
          <p:nvPr>
            <p:ph type="title"/>
          </p:nvPr>
        </p:nvSpPr>
        <p:spPr>
          <a:xfrm>
            <a:off x="2274325" y="1156550"/>
            <a:ext cx="4595400" cy="5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5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020" name="Google Shape;5020;p33"/>
          <p:cNvSpPr txBox="1">
            <a:spLocks noGrp="1"/>
          </p:cNvSpPr>
          <p:nvPr>
            <p:ph type="subTitle" idx="1"/>
          </p:nvPr>
        </p:nvSpPr>
        <p:spPr>
          <a:xfrm>
            <a:off x="2475325" y="2072025"/>
            <a:ext cx="4193400" cy="5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21" name="Google Shape;5021;p33"/>
          <p:cNvSpPr txBox="1"/>
          <p:nvPr/>
        </p:nvSpPr>
        <p:spPr>
          <a:xfrm>
            <a:off x="1684975" y="3584975"/>
            <a:ext cx="5774100" cy="4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CREDITS: This presentation template was created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, including icons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, and infographics &amp; images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sz="12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5022" name="Google Shape;5022;p33"/>
          <p:cNvGrpSpPr/>
          <p:nvPr/>
        </p:nvGrpSpPr>
        <p:grpSpPr>
          <a:xfrm>
            <a:off x="-1014002" y="4294366"/>
            <a:ext cx="2119405" cy="1611111"/>
            <a:chOff x="2928875" y="3008450"/>
            <a:chExt cx="436325" cy="331675"/>
          </a:xfrm>
        </p:grpSpPr>
        <p:sp>
          <p:nvSpPr>
            <p:cNvPr id="5023" name="Google Shape;5023;p33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3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3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3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3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3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3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3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3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33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33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3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3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3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3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3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3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3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3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3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3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3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3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3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3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3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3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3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3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3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3" name="Google Shape;5053;p33"/>
          <p:cNvGrpSpPr/>
          <p:nvPr/>
        </p:nvGrpSpPr>
        <p:grpSpPr>
          <a:xfrm>
            <a:off x="719988" y="3105455"/>
            <a:ext cx="911869" cy="917806"/>
            <a:chOff x="4248675" y="1769950"/>
            <a:chExt cx="345575" cy="347825"/>
          </a:xfrm>
        </p:grpSpPr>
        <p:sp>
          <p:nvSpPr>
            <p:cNvPr id="5054" name="Google Shape;5054;p33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3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3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3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3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3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3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3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3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3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3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3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3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3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3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3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0" name="Google Shape;5070;p33"/>
          <p:cNvGrpSpPr/>
          <p:nvPr/>
        </p:nvGrpSpPr>
        <p:grpSpPr>
          <a:xfrm rot="-5400000">
            <a:off x="4409364" y="-367303"/>
            <a:ext cx="348351" cy="1842527"/>
            <a:chOff x="5650350" y="1819325"/>
            <a:chExt cx="98000" cy="518350"/>
          </a:xfrm>
        </p:grpSpPr>
        <p:sp>
          <p:nvSpPr>
            <p:cNvPr id="5071" name="Google Shape;5071;p33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3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3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3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3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3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3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3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3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3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3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3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3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3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5" name="Google Shape;5085;p33"/>
          <p:cNvGrpSpPr/>
          <p:nvPr/>
        </p:nvGrpSpPr>
        <p:grpSpPr>
          <a:xfrm>
            <a:off x="2244925" y="1226025"/>
            <a:ext cx="169050" cy="149625"/>
            <a:chOff x="2626350" y="1752000"/>
            <a:chExt cx="169050" cy="149625"/>
          </a:xfrm>
        </p:grpSpPr>
        <p:sp>
          <p:nvSpPr>
            <p:cNvPr id="5086" name="Google Shape;5086;p33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3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8" name="Google Shape;5088;p33"/>
          <p:cNvGrpSpPr/>
          <p:nvPr/>
        </p:nvGrpSpPr>
        <p:grpSpPr>
          <a:xfrm>
            <a:off x="2413975" y="4436438"/>
            <a:ext cx="154850" cy="154125"/>
            <a:chOff x="1898575" y="1639050"/>
            <a:chExt cx="154850" cy="154125"/>
          </a:xfrm>
        </p:grpSpPr>
        <p:sp>
          <p:nvSpPr>
            <p:cNvPr id="5089" name="Google Shape;5089;p33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3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1" name="Google Shape;5091;p33"/>
          <p:cNvGrpSpPr/>
          <p:nvPr/>
        </p:nvGrpSpPr>
        <p:grpSpPr>
          <a:xfrm>
            <a:off x="7738825" y="1915375"/>
            <a:ext cx="159325" cy="148100"/>
            <a:chOff x="996550" y="1565775"/>
            <a:chExt cx="159325" cy="148100"/>
          </a:xfrm>
        </p:grpSpPr>
        <p:sp>
          <p:nvSpPr>
            <p:cNvPr id="5092" name="Google Shape;5092;p33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3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4" name="Google Shape;5094;p33"/>
          <p:cNvGrpSpPr/>
          <p:nvPr/>
        </p:nvGrpSpPr>
        <p:grpSpPr>
          <a:xfrm>
            <a:off x="7104475" y="1375650"/>
            <a:ext cx="169050" cy="149625"/>
            <a:chOff x="2626350" y="1752000"/>
            <a:chExt cx="169050" cy="149625"/>
          </a:xfrm>
        </p:grpSpPr>
        <p:sp>
          <p:nvSpPr>
            <p:cNvPr id="5095" name="Google Shape;5095;p33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3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7" name="Google Shape;5097;p33"/>
          <p:cNvGrpSpPr/>
          <p:nvPr/>
        </p:nvGrpSpPr>
        <p:grpSpPr>
          <a:xfrm>
            <a:off x="1357400" y="2494688"/>
            <a:ext cx="154850" cy="154125"/>
            <a:chOff x="1898575" y="1639050"/>
            <a:chExt cx="154850" cy="154125"/>
          </a:xfrm>
        </p:grpSpPr>
        <p:sp>
          <p:nvSpPr>
            <p:cNvPr id="5098" name="Google Shape;5098;p33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3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0" name="Google Shape;5100;p33"/>
          <p:cNvGrpSpPr/>
          <p:nvPr/>
        </p:nvGrpSpPr>
        <p:grpSpPr>
          <a:xfrm>
            <a:off x="7153250" y="4442475"/>
            <a:ext cx="159325" cy="148100"/>
            <a:chOff x="996550" y="1565775"/>
            <a:chExt cx="159325" cy="148100"/>
          </a:xfrm>
        </p:grpSpPr>
        <p:sp>
          <p:nvSpPr>
            <p:cNvPr id="5101" name="Google Shape;5101;p33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3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3" name="Google Shape;5103;p33"/>
          <p:cNvGrpSpPr/>
          <p:nvPr/>
        </p:nvGrpSpPr>
        <p:grpSpPr>
          <a:xfrm>
            <a:off x="7898139" y="3959584"/>
            <a:ext cx="1975636" cy="1501891"/>
            <a:chOff x="2928875" y="3008450"/>
            <a:chExt cx="436325" cy="331675"/>
          </a:xfrm>
        </p:grpSpPr>
        <p:sp>
          <p:nvSpPr>
            <p:cNvPr id="5104" name="Google Shape;5104;p33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3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3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3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3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3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3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3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3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3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3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3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3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3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3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3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3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3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3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3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3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3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3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3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3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3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3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3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3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3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4" name="Google Shape;5134;p33"/>
          <p:cNvGrpSpPr/>
          <p:nvPr/>
        </p:nvGrpSpPr>
        <p:grpSpPr>
          <a:xfrm rot="2700000">
            <a:off x="-560328" y="-2441180"/>
            <a:ext cx="2854313" cy="5720051"/>
            <a:chOff x="238125" y="1457650"/>
            <a:chExt cx="1411500" cy="2828650"/>
          </a:xfrm>
        </p:grpSpPr>
        <p:sp>
          <p:nvSpPr>
            <p:cNvPr id="5135" name="Google Shape;5135;p33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3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3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3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3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3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3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3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3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3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3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3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3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3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3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3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3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3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3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3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3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3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3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3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3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3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3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3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3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3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3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3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3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3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33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3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3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3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3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3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33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33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33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33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3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33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33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3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33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33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5" name="Google Shape;5185;p33"/>
          <p:cNvGrpSpPr/>
          <p:nvPr/>
        </p:nvGrpSpPr>
        <p:grpSpPr>
          <a:xfrm rot="-2700000" flipH="1">
            <a:off x="6850022" y="-2441180"/>
            <a:ext cx="2854313" cy="5720051"/>
            <a:chOff x="238125" y="1457650"/>
            <a:chExt cx="1411500" cy="2828650"/>
          </a:xfrm>
        </p:grpSpPr>
        <p:sp>
          <p:nvSpPr>
            <p:cNvPr id="5186" name="Google Shape;5186;p33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3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3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3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3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3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3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3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3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3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3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33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33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3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3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33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33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3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3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3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3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3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3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3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3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3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3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3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3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3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33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33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33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33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33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33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33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33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33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33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33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33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33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33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33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33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33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33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33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33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spTree>
      <p:nvGrpSpPr>
        <p:cNvPr id="1" name="Shape 5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7" name="Google Shape;5237;p34"/>
          <p:cNvSpPr/>
          <p:nvPr/>
        </p:nvSpPr>
        <p:spPr>
          <a:xfrm>
            <a:off x="0" y="1233489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8" name="Google Shape;5238;p34"/>
          <p:cNvGrpSpPr/>
          <p:nvPr/>
        </p:nvGrpSpPr>
        <p:grpSpPr>
          <a:xfrm rot="-7768984">
            <a:off x="109386" y="4396818"/>
            <a:ext cx="1373621" cy="769819"/>
            <a:chOff x="2126950" y="1428675"/>
            <a:chExt cx="1018325" cy="570700"/>
          </a:xfrm>
        </p:grpSpPr>
        <p:sp>
          <p:nvSpPr>
            <p:cNvPr id="5239" name="Google Shape;5239;p34"/>
            <p:cNvSpPr/>
            <p:nvPr/>
          </p:nvSpPr>
          <p:spPr>
            <a:xfrm>
              <a:off x="2245050" y="1428675"/>
              <a:ext cx="795575" cy="412275"/>
            </a:xfrm>
            <a:custGeom>
              <a:avLst/>
              <a:gdLst/>
              <a:ahLst/>
              <a:cxnLst/>
              <a:rect l="l" t="t" r="r" b="b"/>
              <a:pathLst>
                <a:path w="31823" h="16491" extrusionOk="0">
                  <a:moveTo>
                    <a:pt x="27296" y="0"/>
                  </a:moveTo>
                  <a:lnTo>
                    <a:pt x="26165" y="57"/>
                  </a:lnTo>
                  <a:lnTo>
                    <a:pt x="25062" y="170"/>
                  </a:lnTo>
                  <a:lnTo>
                    <a:pt x="23930" y="283"/>
                  </a:lnTo>
                  <a:lnTo>
                    <a:pt x="22799" y="453"/>
                  </a:lnTo>
                  <a:lnTo>
                    <a:pt x="21696" y="651"/>
                  </a:lnTo>
                  <a:lnTo>
                    <a:pt x="20593" y="905"/>
                  </a:lnTo>
                  <a:lnTo>
                    <a:pt x="19489" y="1188"/>
                  </a:lnTo>
                  <a:lnTo>
                    <a:pt x="18415" y="1499"/>
                  </a:lnTo>
                  <a:lnTo>
                    <a:pt x="17340" y="1867"/>
                  </a:lnTo>
                  <a:lnTo>
                    <a:pt x="16293" y="2263"/>
                  </a:lnTo>
                  <a:lnTo>
                    <a:pt x="15246" y="2687"/>
                  </a:lnTo>
                  <a:lnTo>
                    <a:pt x="14200" y="3168"/>
                  </a:lnTo>
                  <a:lnTo>
                    <a:pt x="13436" y="3564"/>
                  </a:lnTo>
                  <a:lnTo>
                    <a:pt x="12701" y="3960"/>
                  </a:lnTo>
                  <a:lnTo>
                    <a:pt x="11937" y="4384"/>
                  </a:lnTo>
                  <a:lnTo>
                    <a:pt x="11201" y="4809"/>
                  </a:lnTo>
                  <a:lnTo>
                    <a:pt x="10494" y="5290"/>
                  </a:lnTo>
                  <a:lnTo>
                    <a:pt x="9759" y="5770"/>
                  </a:lnTo>
                  <a:lnTo>
                    <a:pt x="9080" y="6280"/>
                  </a:lnTo>
                  <a:lnTo>
                    <a:pt x="8401" y="6789"/>
                  </a:lnTo>
                  <a:lnTo>
                    <a:pt x="7722" y="7326"/>
                  </a:lnTo>
                  <a:lnTo>
                    <a:pt x="7072" y="7892"/>
                  </a:lnTo>
                  <a:lnTo>
                    <a:pt x="6421" y="8458"/>
                  </a:lnTo>
                  <a:lnTo>
                    <a:pt x="5799" y="9052"/>
                  </a:lnTo>
                  <a:lnTo>
                    <a:pt x="5176" y="9646"/>
                  </a:lnTo>
                  <a:lnTo>
                    <a:pt x="4582" y="10268"/>
                  </a:lnTo>
                  <a:lnTo>
                    <a:pt x="4017" y="10890"/>
                  </a:lnTo>
                  <a:lnTo>
                    <a:pt x="3451" y="11541"/>
                  </a:lnTo>
                  <a:lnTo>
                    <a:pt x="2885" y="12220"/>
                  </a:lnTo>
                  <a:lnTo>
                    <a:pt x="2376" y="12899"/>
                  </a:lnTo>
                  <a:lnTo>
                    <a:pt x="1726" y="13747"/>
                  </a:lnTo>
                  <a:lnTo>
                    <a:pt x="1103" y="14624"/>
                  </a:lnTo>
                  <a:lnTo>
                    <a:pt x="537" y="15557"/>
                  </a:lnTo>
                  <a:lnTo>
                    <a:pt x="255" y="16010"/>
                  </a:lnTo>
                  <a:lnTo>
                    <a:pt x="0" y="16491"/>
                  </a:lnTo>
                  <a:lnTo>
                    <a:pt x="1414" y="14879"/>
                  </a:lnTo>
                  <a:lnTo>
                    <a:pt x="2857" y="13238"/>
                  </a:lnTo>
                  <a:lnTo>
                    <a:pt x="3592" y="12446"/>
                  </a:lnTo>
                  <a:lnTo>
                    <a:pt x="4356" y="11654"/>
                  </a:lnTo>
                  <a:lnTo>
                    <a:pt x="5148" y="10862"/>
                  </a:lnTo>
                  <a:lnTo>
                    <a:pt x="5968" y="10127"/>
                  </a:lnTo>
                  <a:lnTo>
                    <a:pt x="6534" y="9617"/>
                  </a:lnTo>
                  <a:lnTo>
                    <a:pt x="7100" y="9165"/>
                  </a:lnTo>
                  <a:lnTo>
                    <a:pt x="8260" y="8260"/>
                  </a:lnTo>
                  <a:lnTo>
                    <a:pt x="9448" y="7411"/>
                  </a:lnTo>
                  <a:lnTo>
                    <a:pt x="10692" y="6619"/>
                  </a:lnTo>
                  <a:lnTo>
                    <a:pt x="11937" y="5884"/>
                  </a:lnTo>
                  <a:lnTo>
                    <a:pt x="13238" y="5205"/>
                  </a:lnTo>
                  <a:lnTo>
                    <a:pt x="14568" y="4554"/>
                  </a:lnTo>
                  <a:lnTo>
                    <a:pt x="15925" y="3988"/>
                  </a:lnTo>
                  <a:lnTo>
                    <a:pt x="17283" y="3451"/>
                  </a:lnTo>
                  <a:lnTo>
                    <a:pt x="18697" y="2942"/>
                  </a:lnTo>
                  <a:lnTo>
                    <a:pt x="20112" y="2489"/>
                  </a:lnTo>
                  <a:lnTo>
                    <a:pt x="21583" y="2093"/>
                  </a:lnTo>
                  <a:lnTo>
                    <a:pt x="23054" y="1725"/>
                  </a:lnTo>
                  <a:lnTo>
                    <a:pt x="24524" y="1414"/>
                  </a:lnTo>
                  <a:lnTo>
                    <a:pt x="26052" y="1131"/>
                  </a:lnTo>
                  <a:lnTo>
                    <a:pt x="27579" y="877"/>
                  </a:lnTo>
                  <a:lnTo>
                    <a:pt x="29701" y="537"/>
                  </a:lnTo>
                  <a:lnTo>
                    <a:pt x="31822" y="198"/>
                  </a:lnTo>
                  <a:lnTo>
                    <a:pt x="30691" y="85"/>
                  </a:lnTo>
                  <a:lnTo>
                    <a:pt x="29559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34"/>
            <p:cNvSpPr/>
            <p:nvPr/>
          </p:nvSpPr>
          <p:spPr>
            <a:xfrm>
              <a:off x="2226650" y="1433625"/>
              <a:ext cx="906600" cy="485825"/>
            </a:xfrm>
            <a:custGeom>
              <a:avLst/>
              <a:gdLst/>
              <a:ahLst/>
              <a:cxnLst/>
              <a:rect l="l" t="t" r="r" b="b"/>
              <a:pathLst>
                <a:path w="36264" h="19433" extrusionOk="0">
                  <a:moveTo>
                    <a:pt x="32558" y="0"/>
                  </a:moveTo>
                  <a:lnTo>
                    <a:pt x="30437" y="339"/>
                  </a:lnTo>
                  <a:lnTo>
                    <a:pt x="28315" y="679"/>
                  </a:lnTo>
                  <a:lnTo>
                    <a:pt x="26788" y="933"/>
                  </a:lnTo>
                  <a:lnTo>
                    <a:pt x="25260" y="1216"/>
                  </a:lnTo>
                  <a:lnTo>
                    <a:pt x="23790" y="1527"/>
                  </a:lnTo>
                  <a:lnTo>
                    <a:pt x="22319" y="1895"/>
                  </a:lnTo>
                  <a:lnTo>
                    <a:pt x="20848" y="2291"/>
                  </a:lnTo>
                  <a:lnTo>
                    <a:pt x="19433" y="2744"/>
                  </a:lnTo>
                  <a:lnTo>
                    <a:pt x="18019" y="3253"/>
                  </a:lnTo>
                  <a:lnTo>
                    <a:pt x="16661" y="3790"/>
                  </a:lnTo>
                  <a:lnTo>
                    <a:pt x="15304" y="4356"/>
                  </a:lnTo>
                  <a:lnTo>
                    <a:pt x="13974" y="5007"/>
                  </a:lnTo>
                  <a:lnTo>
                    <a:pt x="12673" y="5686"/>
                  </a:lnTo>
                  <a:lnTo>
                    <a:pt x="11428" y="6421"/>
                  </a:lnTo>
                  <a:lnTo>
                    <a:pt x="10184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19"/>
                  </a:lnTo>
                  <a:lnTo>
                    <a:pt x="6704" y="9929"/>
                  </a:lnTo>
                  <a:lnTo>
                    <a:pt x="5884" y="10664"/>
                  </a:lnTo>
                  <a:lnTo>
                    <a:pt x="5092" y="11456"/>
                  </a:lnTo>
                  <a:lnTo>
                    <a:pt x="4328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36" y="16293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5" y="18047"/>
                  </a:lnTo>
                  <a:lnTo>
                    <a:pt x="29" y="18245"/>
                  </a:lnTo>
                  <a:lnTo>
                    <a:pt x="1" y="18471"/>
                  </a:lnTo>
                  <a:lnTo>
                    <a:pt x="1" y="18697"/>
                  </a:lnTo>
                  <a:lnTo>
                    <a:pt x="29" y="18895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397" y="19348"/>
                  </a:lnTo>
                  <a:lnTo>
                    <a:pt x="595" y="19433"/>
                  </a:lnTo>
                  <a:lnTo>
                    <a:pt x="1019" y="19433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29" y="14907"/>
                  </a:lnTo>
                  <a:lnTo>
                    <a:pt x="14992" y="13860"/>
                  </a:lnTo>
                  <a:lnTo>
                    <a:pt x="17255" y="12757"/>
                  </a:lnTo>
                  <a:lnTo>
                    <a:pt x="19490" y="11597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5996" y="7864"/>
                  </a:lnTo>
                  <a:lnTo>
                    <a:pt x="28117" y="6506"/>
                  </a:lnTo>
                  <a:lnTo>
                    <a:pt x="30211" y="5120"/>
                  </a:lnTo>
                  <a:lnTo>
                    <a:pt x="32247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30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34"/>
            <p:cNvSpPr/>
            <p:nvPr/>
          </p:nvSpPr>
          <p:spPr>
            <a:xfrm>
              <a:off x="2252100" y="1449175"/>
              <a:ext cx="893175" cy="470275"/>
            </a:xfrm>
            <a:custGeom>
              <a:avLst/>
              <a:gdLst/>
              <a:ahLst/>
              <a:cxnLst/>
              <a:rect l="l" t="t" r="r" b="b"/>
              <a:pathLst>
                <a:path w="35727" h="18811" extrusionOk="0">
                  <a:moveTo>
                    <a:pt x="35246" y="0"/>
                  </a:moveTo>
                  <a:lnTo>
                    <a:pt x="33266" y="1556"/>
                  </a:lnTo>
                  <a:lnTo>
                    <a:pt x="31229" y="3055"/>
                  </a:lnTo>
                  <a:lnTo>
                    <a:pt x="29193" y="4498"/>
                  </a:lnTo>
                  <a:lnTo>
                    <a:pt x="27099" y="5884"/>
                  </a:lnTo>
                  <a:lnTo>
                    <a:pt x="24978" y="7242"/>
                  </a:lnTo>
                  <a:lnTo>
                    <a:pt x="22856" y="8543"/>
                  </a:lnTo>
                  <a:lnTo>
                    <a:pt x="20678" y="9787"/>
                  </a:lnTo>
                  <a:lnTo>
                    <a:pt x="18472" y="10975"/>
                  </a:lnTo>
                  <a:lnTo>
                    <a:pt x="16237" y="12135"/>
                  </a:lnTo>
                  <a:lnTo>
                    <a:pt x="13974" y="13238"/>
                  </a:lnTo>
                  <a:lnTo>
                    <a:pt x="11711" y="14285"/>
                  </a:lnTo>
                  <a:lnTo>
                    <a:pt x="9420" y="15275"/>
                  </a:lnTo>
                  <a:lnTo>
                    <a:pt x="7101" y="16237"/>
                  </a:lnTo>
                  <a:lnTo>
                    <a:pt x="4753" y="17142"/>
                  </a:lnTo>
                  <a:lnTo>
                    <a:pt x="2405" y="18019"/>
                  </a:lnTo>
                  <a:lnTo>
                    <a:pt x="1" y="18811"/>
                  </a:lnTo>
                  <a:lnTo>
                    <a:pt x="425" y="18754"/>
                  </a:lnTo>
                  <a:lnTo>
                    <a:pt x="849" y="18669"/>
                  </a:lnTo>
                  <a:lnTo>
                    <a:pt x="1557" y="18471"/>
                  </a:lnTo>
                  <a:lnTo>
                    <a:pt x="3141" y="18104"/>
                  </a:lnTo>
                  <a:lnTo>
                    <a:pt x="4725" y="17708"/>
                  </a:lnTo>
                  <a:lnTo>
                    <a:pt x="6309" y="17283"/>
                  </a:lnTo>
                  <a:lnTo>
                    <a:pt x="7865" y="16802"/>
                  </a:lnTo>
                  <a:lnTo>
                    <a:pt x="9420" y="16293"/>
                  </a:lnTo>
                  <a:lnTo>
                    <a:pt x="10976" y="15756"/>
                  </a:lnTo>
                  <a:lnTo>
                    <a:pt x="12504" y="15162"/>
                  </a:lnTo>
                  <a:lnTo>
                    <a:pt x="14003" y="14568"/>
                  </a:lnTo>
                  <a:lnTo>
                    <a:pt x="15530" y="13889"/>
                  </a:lnTo>
                  <a:lnTo>
                    <a:pt x="17001" y="13210"/>
                  </a:lnTo>
                  <a:lnTo>
                    <a:pt x="18472" y="12475"/>
                  </a:lnTo>
                  <a:lnTo>
                    <a:pt x="19943" y="11711"/>
                  </a:lnTo>
                  <a:lnTo>
                    <a:pt x="21385" y="10919"/>
                  </a:lnTo>
                  <a:lnTo>
                    <a:pt x="22800" y="10099"/>
                  </a:lnTo>
                  <a:lnTo>
                    <a:pt x="24214" y="9222"/>
                  </a:lnTo>
                  <a:lnTo>
                    <a:pt x="25600" y="8345"/>
                  </a:lnTo>
                  <a:lnTo>
                    <a:pt x="26958" y="7411"/>
                  </a:lnTo>
                  <a:lnTo>
                    <a:pt x="28287" y="6450"/>
                  </a:lnTo>
                  <a:lnTo>
                    <a:pt x="29589" y="5460"/>
                  </a:lnTo>
                  <a:lnTo>
                    <a:pt x="30890" y="4441"/>
                  </a:lnTo>
                  <a:lnTo>
                    <a:pt x="32134" y="3395"/>
                  </a:lnTo>
                  <a:lnTo>
                    <a:pt x="33351" y="2348"/>
                  </a:lnTo>
                  <a:lnTo>
                    <a:pt x="34567" y="1245"/>
                  </a:lnTo>
                  <a:lnTo>
                    <a:pt x="35161" y="623"/>
                  </a:lnTo>
                  <a:lnTo>
                    <a:pt x="35529" y="255"/>
                  </a:lnTo>
                  <a:lnTo>
                    <a:pt x="35642" y="142"/>
                  </a:lnTo>
                  <a:lnTo>
                    <a:pt x="35727" y="113"/>
                  </a:lnTo>
                  <a:lnTo>
                    <a:pt x="3524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34"/>
            <p:cNvSpPr/>
            <p:nvPr/>
          </p:nvSpPr>
          <p:spPr>
            <a:xfrm>
              <a:off x="2126950" y="1510700"/>
              <a:ext cx="828100" cy="488675"/>
            </a:xfrm>
            <a:custGeom>
              <a:avLst/>
              <a:gdLst/>
              <a:ahLst/>
              <a:cxnLst/>
              <a:rect l="l" t="t" r="r" b="b"/>
              <a:pathLst>
                <a:path w="33124" h="19547" extrusionOk="0">
                  <a:moveTo>
                    <a:pt x="32869" y="0"/>
                  </a:moveTo>
                  <a:lnTo>
                    <a:pt x="31115" y="594"/>
                  </a:lnTo>
                  <a:lnTo>
                    <a:pt x="29362" y="1245"/>
                  </a:lnTo>
                  <a:lnTo>
                    <a:pt x="27608" y="1924"/>
                  </a:lnTo>
                  <a:lnTo>
                    <a:pt x="25882" y="2659"/>
                  </a:lnTo>
                  <a:lnTo>
                    <a:pt x="24185" y="3395"/>
                  </a:lnTo>
                  <a:lnTo>
                    <a:pt x="22488" y="4187"/>
                  </a:lnTo>
                  <a:lnTo>
                    <a:pt x="20791" y="5007"/>
                  </a:lnTo>
                  <a:lnTo>
                    <a:pt x="19122" y="5855"/>
                  </a:lnTo>
                  <a:lnTo>
                    <a:pt x="17481" y="6732"/>
                  </a:lnTo>
                  <a:lnTo>
                    <a:pt x="15869" y="7666"/>
                  </a:lnTo>
                  <a:lnTo>
                    <a:pt x="14285" y="8599"/>
                  </a:lnTo>
                  <a:lnTo>
                    <a:pt x="12701" y="9589"/>
                  </a:lnTo>
                  <a:lnTo>
                    <a:pt x="11145" y="10579"/>
                  </a:lnTo>
                  <a:lnTo>
                    <a:pt x="9589" y="11626"/>
                  </a:lnTo>
                  <a:lnTo>
                    <a:pt x="8062" y="12701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3" y="16406"/>
                  </a:lnTo>
                  <a:lnTo>
                    <a:pt x="1641" y="17792"/>
                  </a:lnTo>
                  <a:lnTo>
                    <a:pt x="85" y="19178"/>
                  </a:lnTo>
                  <a:lnTo>
                    <a:pt x="28" y="19263"/>
                  </a:lnTo>
                  <a:lnTo>
                    <a:pt x="0" y="19320"/>
                  </a:lnTo>
                  <a:lnTo>
                    <a:pt x="28" y="19405"/>
                  </a:lnTo>
                  <a:lnTo>
                    <a:pt x="57" y="19461"/>
                  </a:lnTo>
                  <a:lnTo>
                    <a:pt x="142" y="19518"/>
                  </a:lnTo>
                  <a:lnTo>
                    <a:pt x="198" y="19546"/>
                  </a:lnTo>
                  <a:lnTo>
                    <a:pt x="283" y="19518"/>
                  </a:lnTo>
                  <a:lnTo>
                    <a:pt x="368" y="19489"/>
                  </a:lnTo>
                  <a:lnTo>
                    <a:pt x="1754" y="18245"/>
                  </a:lnTo>
                  <a:lnTo>
                    <a:pt x="3168" y="17029"/>
                  </a:lnTo>
                  <a:lnTo>
                    <a:pt x="4611" y="15869"/>
                  </a:lnTo>
                  <a:lnTo>
                    <a:pt x="6053" y="14709"/>
                  </a:lnTo>
                  <a:lnTo>
                    <a:pt x="7553" y="13606"/>
                  </a:lnTo>
                  <a:lnTo>
                    <a:pt x="9052" y="12503"/>
                  </a:lnTo>
                  <a:lnTo>
                    <a:pt x="10579" y="11456"/>
                  </a:lnTo>
                  <a:lnTo>
                    <a:pt x="12135" y="10438"/>
                  </a:lnTo>
                  <a:lnTo>
                    <a:pt x="13691" y="9448"/>
                  </a:lnTo>
                  <a:lnTo>
                    <a:pt x="15275" y="8486"/>
                  </a:lnTo>
                  <a:lnTo>
                    <a:pt x="16887" y="7553"/>
                  </a:lnTo>
                  <a:lnTo>
                    <a:pt x="18500" y="6648"/>
                  </a:lnTo>
                  <a:lnTo>
                    <a:pt x="20140" y="5799"/>
                  </a:lnTo>
                  <a:lnTo>
                    <a:pt x="21809" y="4979"/>
                  </a:lnTo>
                  <a:lnTo>
                    <a:pt x="23478" y="4158"/>
                  </a:lnTo>
                  <a:lnTo>
                    <a:pt x="25175" y="3423"/>
                  </a:lnTo>
                  <a:lnTo>
                    <a:pt x="27099" y="2603"/>
                  </a:lnTo>
                  <a:lnTo>
                    <a:pt x="29050" y="1811"/>
                  </a:lnTo>
                  <a:lnTo>
                    <a:pt x="31002" y="1075"/>
                  </a:lnTo>
                  <a:lnTo>
                    <a:pt x="32982" y="396"/>
                  </a:lnTo>
                  <a:lnTo>
                    <a:pt x="33067" y="368"/>
                  </a:lnTo>
                  <a:lnTo>
                    <a:pt x="33124" y="283"/>
                  </a:lnTo>
                  <a:lnTo>
                    <a:pt x="33124" y="227"/>
                  </a:lnTo>
                  <a:lnTo>
                    <a:pt x="33124" y="142"/>
                  </a:lnTo>
                  <a:lnTo>
                    <a:pt x="33095" y="57"/>
                  </a:lnTo>
                  <a:lnTo>
                    <a:pt x="330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34"/>
            <p:cNvSpPr/>
            <p:nvPr/>
          </p:nvSpPr>
          <p:spPr>
            <a:xfrm>
              <a:off x="2780350" y="1495125"/>
              <a:ext cx="79950" cy="94075"/>
            </a:xfrm>
            <a:custGeom>
              <a:avLst/>
              <a:gdLst/>
              <a:ahLst/>
              <a:cxnLst/>
              <a:rect l="l" t="t" r="r" b="b"/>
              <a:pathLst>
                <a:path w="3198" h="3763" extrusionOk="0">
                  <a:moveTo>
                    <a:pt x="1953" y="1"/>
                  </a:moveTo>
                  <a:lnTo>
                    <a:pt x="1896" y="29"/>
                  </a:lnTo>
                  <a:lnTo>
                    <a:pt x="1840" y="86"/>
                  </a:lnTo>
                  <a:lnTo>
                    <a:pt x="29" y="3056"/>
                  </a:lnTo>
                  <a:lnTo>
                    <a:pt x="1" y="3169"/>
                  </a:lnTo>
                  <a:lnTo>
                    <a:pt x="29" y="3282"/>
                  </a:lnTo>
                  <a:lnTo>
                    <a:pt x="114" y="3339"/>
                  </a:lnTo>
                  <a:lnTo>
                    <a:pt x="199" y="3395"/>
                  </a:lnTo>
                  <a:lnTo>
                    <a:pt x="2971" y="3763"/>
                  </a:lnTo>
                  <a:lnTo>
                    <a:pt x="3056" y="3763"/>
                  </a:lnTo>
                  <a:lnTo>
                    <a:pt x="3112" y="3706"/>
                  </a:lnTo>
                  <a:lnTo>
                    <a:pt x="3169" y="3650"/>
                  </a:lnTo>
                  <a:lnTo>
                    <a:pt x="3197" y="3565"/>
                  </a:lnTo>
                  <a:lnTo>
                    <a:pt x="3169" y="3480"/>
                  </a:lnTo>
                  <a:lnTo>
                    <a:pt x="3141" y="3424"/>
                  </a:lnTo>
                  <a:lnTo>
                    <a:pt x="3056" y="3395"/>
                  </a:lnTo>
                  <a:lnTo>
                    <a:pt x="2999" y="3367"/>
                  </a:lnTo>
                  <a:lnTo>
                    <a:pt x="567" y="3028"/>
                  </a:lnTo>
                  <a:lnTo>
                    <a:pt x="2179" y="312"/>
                  </a:lnTo>
                  <a:lnTo>
                    <a:pt x="2207" y="227"/>
                  </a:lnTo>
                  <a:lnTo>
                    <a:pt x="2207" y="142"/>
                  </a:lnTo>
                  <a:lnTo>
                    <a:pt x="2179" y="86"/>
                  </a:lnTo>
                  <a:lnTo>
                    <a:pt x="2122" y="2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34"/>
            <p:cNvSpPr/>
            <p:nvPr/>
          </p:nvSpPr>
          <p:spPr>
            <a:xfrm>
              <a:off x="2547000" y="1579275"/>
              <a:ext cx="75675" cy="115300"/>
            </a:xfrm>
            <a:custGeom>
              <a:avLst/>
              <a:gdLst/>
              <a:ahLst/>
              <a:cxnLst/>
              <a:rect l="l" t="t" r="r" b="b"/>
              <a:pathLst>
                <a:path w="3027" h="4612" extrusionOk="0">
                  <a:moveTo>
                    <a:pt x="2772" y="1"/>
                  </a:moveTo>
                  <a:lnTo>
                    <a:pt x="2688" y="29"/>
                  </a:lnTo>
                  <a:lnTo>
                    <a:pt x="2631" y="86"/>
                  </a:lnTo>
                  <a:lnTo>
                    <a:pt x="29" y="4301"/>
                  </a:lnTo>
                  <a:lnTo>
                    <a:pt x="0" y="4385"/>
                  </a:lnTo>
                  <a:lnTo>
                    <a:pt x="0" y="4470"/>
                  </a:lnTo>
                  <a:lnTo>
                    <a:pt x="29" y="4527"/>
                  </a:lnTo>
                  <a:lnTo>
                    <a:pt x="85" y="4583"/>
                  </a:lnTo>
                  <a:lnTo>
                    <a:pt x="170" y="4612"/>
                  </a:lnTo>
                  <a:lnTo>
                    <a:pt x="255" y="4612"/>
                  </a:lnTo>
                  <a:lnTo>
                    <a:pt x="312" y="4583"/>
                  </a:lnTo>
                  <a:lnTo>
                    <a:pt x="368" y="4527"/>
                  </a:lnTo>
                  <a:lnTo>
                    <a:pt x="2999" y="312"/>
                  </a:lnTo>
                  <a:lnTo>
                    <a:pt x="3027" y="227"/>
                  </a:lnTo>
                  <a:lnTo>
                    <a:pt x="3027" y="142"/>
                  </a:lnTo>
                  <a:lnTo>
                    <a:pt x="2970" y="86"/>
                  </a:lnTo>
                  <a:lnTo>
                    <a:pt x="2914" y="29"/>
                  </a:lnTo>
                  <a:lnTo>
                    <a:pt x="285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34"/>
            <p:cNvSpPr/>
            <p:nvPr/>
          </p:nvSpPr>
          <p:spPr>
            <a:xfrm>
              <a:off x="2553350" y="1679000"/>
              <a:ext cx="99050" cy="12750"/>
            </a:xfrm>
            <a:custGeom>
              <a:avLst/>
              <a:gdLst/>
              <a:ahLst/>
              <a:cxnLst/>
              <a:rect l="l" t="t" r="r" b="b"/>
              <a:pathLst>
                <a:path w="3962" h="510" extrusionOk="0">
                  <a:moveTo>
                    <a:pt x="3763" y="0"/>
                  </a:moveTo>
                  <a:lnTo>
                    <a:pt x="227" y="85"/>
                  </a:lnTo>
                  <a:lnTo>
                    <a:pt x="114" y="114"/>
                  </a:lnTo>
                  <a:lnTo>
                    <a:pt x="58" y="142"/>
                  </a:lnTo>
                  <a:lnTo>
                    <a:pt x="29" y="227"/>
                  </a:lnTo>
                  <a:lnTo>
                    <a:pt x="1" y="283"/>
                  </a:lnTo>
                  <a:lnTo>
                    <a:pt x="29" y="368"/>
                  </a:lnTo>
                  <a:lnTo>
                    <a:pt x="58" y="425"/>
                  </a:lnTo>
                  <a:lnTo>
                    <a:pt x="114" y="481"/>
                  </a:lnTo>
                  <a:lnTo>
                    <a:pt x="199" y="510"/>
                  </a:lnTo>
                  <a:lnTo>
                    <a:pt x="3763" y="396"/>
                  </a:lnTo>
                  <a:lnTo>
                    <a:pt x="3848" y="396"/>
                  </a:lnTo>
                  <a:lnTo>
                    <a:pt x="3904" y="340"/>
                  </a:lnTo>
                  <a:lnTo>
                    <a:pt x="3933" y="283"/>
                  </a:lnTo>
                  <a:lnTo>
                    <a:pt x="3961" y="198"/>
                  </a:lnTo>
                  <a:lnTo>
                    <a:pt x="3961" y="114"/>
                  </a:lnTo>
                  <a:lnTo>
                    <a:pt x="3904" y="57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34"/>
            <p:cNvSpPr/>
            <p:nvPr/>
          </p:nvSpPr>
          <p:spPr>
            <a:xfrm>
              <a:off x="2326350" y="1700200"/>
              <a:ext cx="154200" cy="141475"/>
            </a:xfrm>
            <a:custGeom>
              <a:avLst/>
              <a:gdLst/>
              <a:ahLst/>
              <a:cxnLst/>
              <a:rect l="l" t="t" r="r" b="b"/>
              <a:pathLst>
                <a:path w="6168" h="5659" extrusionOk="0">
                  <a:moveTo>
                    <a:pt x="2518" y="1"/>
                  </a:moveTo>
                  <a:lnTo>
                    <a:pt x="2462" y="29"/>
                  </a:lnTo>
                  <a:lnTo>
                    <a:pt x="2405" y="86"/>
                  </a:lnTo>
                  <a:lnTo>
                    <a:pt x="29" y="5347"/>
                  </a:lnTo>
                  <a:lnTo>
                    <a:pt x="1" y="5460"/>
                  </a:lnTo>
                  <a:lnTo>
                    <a:pt x="29" y="5573"/>
                  </a:lnTo>
                  <a:lnTo>
                    <a:pt x="114" y="5658"/>
                  </a:lnTo>
                  <a:lnTo>
                    <a:pt x="256" y="5658"/>
                  </a:lnTo>
                  <a:lnTo>
                    <a:pt x="6026" y="4583"/>
                  </a:lnTo>
                  <a:lnTo>
                    <a:pt x="6111" y="4555"/>
                  </a:lnTo>
                  <a:lnTo>
                    <a:pt x="6167" y="4498"/>
                  </a:lnTo>
                  <a:lnTo>
                    <a:pt x="6167" y="4414"/>
                  </a:lnTo>
                  <a:lnTo>
                    <a:pt x="6167" y="4357"/>
                  </a:lnTo>
                  <a:lnTo>
                    <a:pt x="6139" y="4272"/>
                  </a:lnTo>
                  <a:lnTo>
                    <a:pt x="6083" y="4216"/>
                  </a:lnTo>
                  <a:lnTo>
                    <a:pt x="5998" y="4187"/>
                  </a:lnTo>
                  <a:lnTo>
                    <a:pt x="5913" y="4187"/>
                  </a:lnTo>
                  <a:lnTo>
                    <a:pt x="538" y="5177"/>
                  </a:lnTo>
                  <a:lnTo>
                    <a:pt x="2745" y="312"/>
                  </a:lnTo>
                  <a:lnTo>
                    <a:pt x="2773" y="227"/>
                  </a:lnTo>
                  <a:lnTo>
                    <a:pt x="2745" y="142"/>
                  </a:lnTo>
                  <a:lnTo>
                    <a:pt x="2716" y="58"/>
                  </a:lnTo>
                  <a:lnTo>
                    <a:pt x="2660" y="29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7" name="Google Shape;5247;p34"/>
          <p:cNvGrpSpPr/>
          <p:nvPr/>
        </p:nvGrpSpPr>
        <p:grpSpPr>
          <a:xfrm rot="-2700000" flipH="1">
            <a:off x="6850022" y="-1915025"/>
            <a:ext cx="2854313" cy="5720051"/>
            <a:chOff x="238125" y="1457650"/>
            <a:chExt cx="1411500" cy="2828650"/>
          </a:xfrm>
        </p:grpSpPr>
        <p:sp>
          <p:nvSpPr>
            <p:cNvPr id="5248" name="Google Shape;5248;p34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34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34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34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34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34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34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34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34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34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34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34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34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34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34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34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34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34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34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34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34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34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34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34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34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34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34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34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34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34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34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34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34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34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34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34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34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34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34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34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34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34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34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34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34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34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34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34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34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34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8" name="Google Shape;5298;p34"/>
          <p:cNvGrpSpPr/>
          <p:nvPr/>
        </p:nvGrpSpPr>
        <p:grpSpPr>
          <a:xfrm rot="2700000">
            <a:off x="-560328" y="-1915025"/>
            <a:ext cx="2854313" cy="5720051"/>
            <a:chOff x="238125" y="1457650"/>
            <a:chExt cx="1411500" cy="2828650"/>
          </a:xfrm>
        </p:grpSpPr>
        <p:sp>
          <p:nvSpPr>
            <p:cNvPr id="5299" name="Google Shape;5299;p34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34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34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34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34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34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34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34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34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34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34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34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34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34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34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34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34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34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34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34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34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34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34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34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34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34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34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34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34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34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34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34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34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34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34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34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34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34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34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34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34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34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34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34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34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34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34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34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34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34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9" name="Google Shape;5349;p34"/>
          <p:cNvGrpSpPr/>
          <p:nvPr/>
        </p:nvGrpSpPr>
        <p:grpSpPr>
          <a:xfrm>
            <a:off x="4126588" y="208730"/>
            <a:ext cx="911869" cy="917806"/>
            <a:chOff x="4248675" y="1769950"/>
            <a:chExt cx="345575" cy="347825"/>
          </a:xfrm>
        </p:grpSpPr>
        <p:sp>
          <p:nvSpPr>
            <p:cNvPr id="5350" name="Google Shape;5350;p34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34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34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34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34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34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34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34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34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34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34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34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34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34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34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34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6" name="Google Shape;5366;p34"/>
          <p:cNvGrpSpPr/>
          <p:nvPr/>
        </p:nvGrpSpPr>
        <p:grpSpPr>
          <a:xfrm rot="-5400000">
            <a:off x="4397827" y="3766422"/>
            <a:ext cx="348351" cy="1842527"/>
            <a:chOff x="5650350" y="1819325"/>
            <a:chExt cx="98000" cy="518350"/>
          </a:xfrm>
        </p:grpSpPr>
        <p:sp>
          <p:nvSpPr>
            <p:cNvPr id="5367" name="Google Shape;5367;p34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34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34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34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34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34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34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34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34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34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34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34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34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34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SECTION_HEADER_1">
    <p:spTree>
      <p:nvGrpSpPr>
        <p:cNvPr id="1" name="Shape 5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2" name="Google Shape;5382;p35"/>
          <p:cNvSpPr/>
          <p:nvPr/>
        </p:nvSpPr>
        <p:spPr>
          <a:xfrm>
            <a:off x="0" y="1233489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83" name="Google Shape;5383;p35"/>
          <p:cNvGrpSpPr/>
          <p:nvPr/>
        </p:nvGrpSpPr>
        <p:grpSpPr>
          <a:xfrm rot="-4151456" flipH="1">
            <a:off x="6888742" y="-2345762"/>
            <a:ext cx="2854349" cy="5720124"/>
            <a:chOff x="238125" y="1457650"/>
            <a:chExt cx="1411500" cy="2828650"/>
          </a:xfrm>
        </p:grpSpPr>
        <p:sp>
          <p:nvSpPr>
            <p:cNvPr id="5384" name="Google Shape;5384;p35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35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35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35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35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35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35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35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35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35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35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35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35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35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35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35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35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35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35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35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35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35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35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35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35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35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35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35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35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35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35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35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35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35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35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35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35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35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35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35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35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35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35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35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35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35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35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35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35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35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4" name="Google Shape;5434;p35"/>
          <p:cNvGrpSpPr/>
          <p:nvPr/>
        </p:nvGrpSpPr>
        <p:grpSpPr>
          <a:xfrm rot="-6982043" flipH="1">
            <a:off x="-476181" y="-3042229"/>
            <a:ext cx="2854304" cy="5720033"/>
            <a:chOff x="238125" y="1457650"/>
            <a:chExt cx="1411500" cy="2828650"/>
          </a:xfrm>
        </p:grpSpPr>
        <p:sp>
          <p:nvSpPr>
            <p:cNvPr id="5435" name="Google Shape;5435;p35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35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35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35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35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35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35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35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35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35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35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35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35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35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35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35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35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35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35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35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35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35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35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35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35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35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35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35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35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35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35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35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35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35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35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35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35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35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35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35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35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35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35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35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35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35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35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35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35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35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5" name="Google Shape;5485;p35"/>
          <p:cNvGrpSpPr/>
          <p:nvPr/>
        </p:nvGrpSpPr>
        <p:grpSpPr>
          <a:xfrm>
            <a:off x="-165190" y="4686792"/>
            <a:ext cx="733244" cy="557413"/>
            <a:chOff x="2928875" y="3008450"/>
            <a:chExt cx="436325" cy="331675"/>
          </a:xfrm>
        </p:grpSpPr>
        <p:sp>
          <p:nvSpPr>
            <p:cNvPr id="5486" name="Google Shape;5486;p35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35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35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35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35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35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35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35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35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35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35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35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35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35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35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35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35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35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35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35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35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35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35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35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35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35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35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35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35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35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5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5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"/>
          <p:cNvSpPr/>
          <p:nvPr/>
        </p:nvSpPr>
        <p:spPr>
          <a:xfrm rot="10800000">
            <a:off x="0" y="-1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74" name="Google Shape;474;p5"/>
          <p:cNvSpPr txBox="1">
            <a:spLocks noGrp="1"/>
          </p:cNvSpPr>
          <p:nvPr>
            <p:ph type="title" idx="2"/>
          </p:nvPr>
        </p:nvSpPr>
        <p:spPr>
          <a:xfrm>
            <a:off x="1368275" y="2915825"/>
            <a:ext cx="2970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75" name="Google Shape;475;p5"/>
          <p:cNvSpPr txBox="1">
            <a:spLocks noGrp="1"/>
          </p:cNvSpPr>
          <p:nvPr>
            <p:ph type="title" idx="3"/>
          </p:nvPr>
        </p:nvSpPr>
        <p:spPr>
          <a:xfrm>
            <a:off x="4804750" y="2915825"/>
            <a:ext cx="2971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5"/>
          <p:cNvSpPr txBox="1">
            <a:spLocks noGrp="1"/>
          </p:cNvSpPr>
          <p:nvPr>
            <p:ph type="subTitle" idx="1"/>
          </p:nvPr>
        </p:nvSpPr>
        <p:spPr>
          <a:xfrm>
            <a:off x="4923300" y="3460550"/>
            <a:ext cx="27342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7" name="Google Shape;477;p5"/>
          <p:cNvSpPr txBox="1">
            <a:spLocks noGrp="1"/>
          </p:cNvSpPr>
          <p:nvPr>
            <p:ph type="subTitle" idx="4"/>
          </p:nvPr>
        </p:nvSpPr>
        <p:spPr>
          <a:xfrm>
            <a:off x="1486825" y="3460550"/>
            <a:ext cx="27342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478" name="Google Shape;478;p5"/>
          <p:cNvGrpSpPr/>
          <p:nvPr/>
        </p:nvGrpSpPr>
        <p:grpSpPr>
          <a:xfrm rot="-3378785">
            <a:off x="-487183" y="2397319"/>
            <a:ext cx="2854278" cy="5719982"/>
            <a:chOff x="238125" y="1457650"/>
            <a:chExt cx="1411500" cy="2828650"/>
          </a:xfrm>
        </p:grpSpPr>
        <p:sp>
          <p:nvSpPr>
            <p:cNvPr id="479" name="Google Shape;479;p5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5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5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5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5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5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5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5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5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5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5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5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5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5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5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5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5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5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5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5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5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5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5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5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5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5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5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5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5"/>
          <p:cNvGrpSpPr/>
          <p:nvPr/>
        </p:nvGrpSpPr>
        <p:grpSpPr>
          <a:xfrm rot="6982043">
            <a:off x="6618201" y="-3252579"/>
            <a:ext cx="2854304" cy="5720033"/>
            <a:chOff x="238125" y="1457650"/>
            <a:chExt cx="1411500" cy="2828650"/>
          </a:xfrm>
        </p:grpSpPr>
        <p:sp>
          <p:nvSpPr>
            <p:cNvPr id="530" name="Google Shape;530;p5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5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5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5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5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5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5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5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5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5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5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5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5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5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5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5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5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5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5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5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5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5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5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5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5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5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5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5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5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5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5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5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5"/>
          <p:cNvGrpSpPr/>
          <p:nvPr/>
        </p:nvGrpSpPr>
        <p:grpSpPr>
          <a:xfrm>
            <a:off x="8424002" y="2755822"/>
            <a:ext cx="348351" cy="1842527"/>
            <a:chOff x="5650350" y="1819325"/>
            <a:chExt cx="98000" cy="518350"/>
          </a:xfrm>
        </p:grpSpPr>
        <p:sp>
          <p:nvSpPr>
            <p:cNvPr id="581" name="Google Shape;581;p5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595;p5"/>
          <p:cNvGrpSpPr/>
          <p:nvPr/>
        </p:nvGrpSpPr>
        <p:grpSpPr>
          <a:xfrm>
            <a:off x="371652" y="836097"/>
            <a:ext cx="348351" cy="1842527"/>
            <a:chOff x="5650350" y="1819325"/>
            <a:chExt cx="98000" cy="518350"/>
          </a:xfrm>
        </p:grpSpPr>
        <p:sp>
          <p:nvSpPr>
            <p:cNvPr id="596" name="Google Shape;596;p5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5"/>
          <p:cNvGrpSpPr/>
          <p:nvPr/>
        </p:nvGrpSpPr>
        <p:grpSpPr>
          <a:xfrm>
            <a:off x="4487475" y="4697175"/>
            <a:ext cx="169050" cy="149625"/>
            <a:chOff x="2626350" y="1752000"/>
            <a:chExt cx="169050" cy="149625"/>
          </a:xfrm>
        </p:grpSpPr>
        <p:sp>
          <p:nvSpPr>
            <p:cNvPr id="611" name="Google Shape;611;p5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5"/>
          <p:cNvGrpSpPr/>
          <p:nvPr/>
        </p:nvGrpSpPr>
        <p:grpSpPr>
          <a:xfrm>
            <a:off x="7967925" y="1562763"/>
            <a:ext cx="154850" cy="154125"/>
            <a:chOff x="1898575" y="1639050"/>
            <a:chExt cx="154850" cy="154125"/>
          </a:xfrm>
        </p:grpSpPr>
        <p:sp>
          <p:nvSpPr>
            <p:cNvPr id="614" name="Google Shape;614;p5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5"/>
          <p:cNvGrpSpPr/>
          <p:nvPr/>
        </p:nvGrpSpPr>
        <p:grpSpPr>
          <a:xfrm>
            <a:off x="1280550" y="1414675"/>
            <a:ext cx="159325" cy="148100"/>
            <a:chOff x="996550" y="1565775"/>
            <a:chExt cx="159325" cy="148100"/>
          </a:xfrm>
        </p:grpSpPr>
        <p:sp>
          <p:nvSpPr>
            <p:cNvPr id="617" name="Google Shape;617;p5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6"/>
          <p:cNvSpPr/>
          <p:nvPr/>
        </p:nvSpPr>
        <p:spPr>
          <a:xfrm rot="10800000">
            <a:off x="0" y="-1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622" name="Google Shape;622;p6"/>
          <p:cNvGrpSpPr/>
          <p:nvPr/>
        </p:nvGrpSpPr>
        <p:grpSpPr>
          <a:xfrm rot="-3378785">
            <a:off x="-487183" y="2397319"/>
            <a:ext cx="2854278" cy="5719982"/>
            <a:chOff x="238125" y="1457650"/>
            <a:chExt cx="1411500" cy="2828650"/>
          </a:xfrm>
        </p:grpSpPr>
        <p:sp>
          <p:nvSpPr>
            <p:cNvPr id="623" name="Google Shape;623;p6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6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6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6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6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6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6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6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6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6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6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6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6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6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6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6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6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6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6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6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6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6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6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6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6"/>
          <p:cNvGrpSpPr/>
          <p:nvPr/>
        </p:nvGrpSpPr>
        <p:grpSpPr>
          <a:xfrm>
            <a:off x="8424002" y="2755822"/>
            <a:ext cx="348351" cy="1842527"/>
            <a:chOff x="5650350" y="1819325"/>
            <a:chExt cx="98000" cy="518350"/>
          </a:xfrm>
        </p:grpSpPr>
        <p:sp>
          <p:nvSpPr>
            <p:cNvPr id="674" name="Google Shape;674;p6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6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6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6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6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6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6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6"/>
          <p:cNvGrpSpPr/>
          <p:nvPr/>
        </p:nvGrpSpPr>
        <p:grpSpPr>
          <a:xfrm>
            <a:off x="371652" y="836097"/>
            <a:ext cx="348351" cy="1842527"/>
            <a:chOff x="5650350" y="1819325"/>
            <a:chExt cx="98000" cy="518350"/>
          </a:xfrm>
        </p:grpSpPr>
        <p:sp>
          <p:nvSpPr>
            <p:cNvPr id="689" name="Google Shape;689;p6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6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6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6"/>
          <p:cNvGrpSpPr/>
          <p:nvPr/>
        </p:nvGrpSpPr>
        <p:grpSpPr>
          <a:xfrm rot="6982043">
            <a:off x="6618201" y="-3252579"/>
            <a:ext cx="2854304" cy="5720033"/>
            <a:chOff x="238125" y="1457650"/>
            <a:chExt cx="1411500" cy="2828650"/>
          </a:xfrm>
        </p:grpSpPr>
        <p:sp>
          <p:nvSpPr>
            <p:cNvPr id="704" name="Google Shape;704;p6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6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6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6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6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6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6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6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6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6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6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6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6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6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6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6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7"/>
          <p:cNvSpPr/>
          <p:nvPr/>
        </p:nvSpPr>
        <p:spPr>
          <a:xfrm rot="5400000" flipH="1">
            <a:off x="-2629157" y="-138351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7"/>
          <p:cNvSpPr txBox="1">
            <a:spLocks noGrp="1"/>
          </p:cNvSpPr>
          <p:nvPr>
            <p:ph type="body" idx="1"/>
          </p:nvPr>
        </p:nvSpPr>
        <p:spPr>
          <a:xfrm>
            <a:off x="4449475" y="1449138"/>
            <a:ext cx="36201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57" name="Google Shape;757;p7"/>
          <p:cNvSpPr txBox="1">
            <a:spLocks noGrp="1"/>
          </p:cNvSpPr>
          <p:nvPr>
            <p:ph type="title"/>
          </p:nvPr>
        </p:nvSpPr>
        <p:spPr>
          <a:xfrm>
            <a:off x="3294125" y="445025"/>
            <a:ext cx="529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758" name="Google Shape;758;p7"/>
          <p:cNvGrpSpPr/>
          <p:nvPr/>
        </p:nvGrpSpPr>
        <p:grpSpPr>
          <a:xfrm flipH="1">
            <a:off x="-138537" y="4041924"/>
            <a:ext cx="2072413" cy="1575390"/>
            <a:chOff x="2928875" y="3008450"/>
            <a:chExt cx="436325" cy="331675"/>
          </a:xfrm>
        </p:grpSpPr>
        <p:sp>
          <p:nvSpPr>
            <p:cNvPr id="759" name="Google Shape;759;p7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7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7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7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7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7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7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7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7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7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7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7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7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7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7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7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7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7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7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7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7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7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7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7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7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7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7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7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7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7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7"/>
          <p:cNvGrpSpPr/>
          <p:nvPr/>
        </p:nvGrpSpPr>
        <p:grpSpPr>
          <a:xfrm rot="4093967" flipH="1">
            <a:off x="6764678" y="2397390"/>
            <a:ext cx="2854315" cy="5720055"/>
            <a:chOff x="238125" y="1457650"/>
            <a:chExt cx="1411500" cy="2828650"/>
          </a:xfrm>
        </p:grpSpPr>
        <p:sp>
          <p:nvSpPr>
            <p:cNvPr id="790" name="Google Shape;790;p7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7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7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7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7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7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7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7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7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7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7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7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7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7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7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7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7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7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7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7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7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7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7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7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7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7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7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7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7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7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7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7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7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7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7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7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7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7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7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7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7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7"/>
          <p:cNvGrpSpPr/>
          <p:nvPr/>
        </p:nvGrpSpPr>
        <p:grpSpPr>
          <a:xfrm rot="-6982043" flipH="1">
            <a:off x="-288062" y="-3042229"/>
            <a:ext cx="2854304" cy="5720033"/>
            <a:chOff x="238125" y="1457650"/>
            <a:chExt cx="1411500" cy="2828650"/>
          </a:xfrm>
        </p:grpSpPr>
        <p:sp>
          <p:nvSpPr>
            <p:cNvPr id="841" name="Google Shape;841;p7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7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7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7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7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7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7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7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7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7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7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7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7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7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7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7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7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7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7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7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7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7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7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7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7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7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7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7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7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7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7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7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7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7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7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7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7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7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7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7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7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7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7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7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7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7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7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7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" name="Google Shape;891;p7"/>
          <p:cNvGrpSpPr/>
          <p:nvPr/>
        </p:nvGrpSpPr>
        <p:grpSpPr>
          <a:xfrm flipH="1">
            <a:off x="1022012" y="839830"/>
            <a:ext cx="911869" cy="917806"/>
            <a:chOff x="4248675" y="1769950"/>
            <a:chExt cx="345575" cy="347825"/>
          </a:xfrm>
        </p:grpSpPr>
        <p:sp>
          <p:nvSpPr>
            <p:cNvPr id="892" name="Google Shape;892;p7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7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7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7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7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7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7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7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7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7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7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7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7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7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7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7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" name="Google Shape;908;p7"/>
          <p:cNvGrpSpPr/>
          <p:nvPr/>
        </p:nvGrpSpPr>
        <p:grpSpPr>
          <a:xfrm rot="5400000" flipH="1">
            <a:off x="5311291" y="3650722"/>
            <a:ext cx="348351" cy="1842527"/>
            <a:chOff x="5650350" y="1819325"/>
            <a:chExt cx="98000" cy="518350"/>
          </a:xfrm>
        </p:grpSpPr>
        <p:sp>
          <p:nvSpPr>
            <p:cNvPr id="909" name="Google Shape;909;p7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7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7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7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7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" name="Google Shape;923;p7"/>
          <p:cNvGrpSpPr/>
          <p:nvPr/>
        </p:nvGrpSpPr>
        <p:grpSpPr>
          <a:xfrm flipH="1">
            <a:off x="379718" y="3460550"/>
            <a:ext cx="169050" cy="149625"/>
            <a:chOff x="2626350" y="1752000"/>
            <a:chExt cx="169050" cy="149625"/>
          </a:xfrm>
        </p:grpSpPr>
        <p:sp>
          <p:nvSpPr>
            <p:cNvPr id="924" name="Google Shape;924;p7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7"/>
          <p:cNvGrpSpPr/>
          <p:nvPr/>
        </p:nvGrpSpPr>
        <p:grpSpPr>
          <a:xfrm flipH="1">
            <a:off x="2629168" y="1656150"/>
            <a:ext cx="154850" cy="154125"/>
            <a:chOff x="1898575" y="1639050"/>
            <a:chExt cx="154850" cy="154125"/>
          </a:xfrm>
        </p:grpSpPr>
        <p:sp>
          <p:nvSpPr>
            <p:cNvPr id="927" name="Google Shape;927;p7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" name="Google Shape;929;p7"/>
          <p:cNvGrpSpPr/>
          <p:nvPr/>
        </p:nvGrpSpPr>
        <p:grpSpPr>
          <a:xfrm flipH="1">
            <a:off x="3684493" y="2114450"/>
            <a:ext cx="159325" cy="148100"/>
            <a:chOff x="996550" y="1565775"/>
            <a:chExt cx="159325" cy="148100"/>
          </a:xfrm>
        </p:grpSpPr>
        <p:sp>
          <p:nvSpPr>
            <p:cNvPr id="930" name="Google Shape;930;p7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8"/>
          <p:cNvSpPr/>
          <p:nvPr/>
        </p:nvSpPr>
        <p:spPr>
          <a:xfrm rot="-5400000" flipH="1">
            <a:off x="2617000" y="34414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8"/>
          <p:cNvSpPr/>
          <p:nvPr/>
        </p:nvSpPr>
        <p:spPr>
          <a:xfrm rot="5400000">
            <a:off x="-2617000" y="-53356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8"/>
          <p:cNvSpPr txBox="1">
            <a:spLocks noGrp="1"/>
          </p:cNvSpPr>
          <p:nvPr>
            <p:ph type="title"/>
          </p:nvPr>
        </p:nvSpPr>
        <p:spPr>
          <a:xfrm>
            <a:off x="1654950" y="1307100"/>
            <a:ext cx="5834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36" name="Google Shape;936;p8"/>
          <p:cNvGrpSpPr/>
          <p:nvPr/>
        </p:nvGrpSpPr>
        <p:grpSpPr>
          <a:xfrm rot="4093967" flipH="1">
            <a:off x="6071660" y="1892640"/>
            <a:ext cx="2854315" cy="5720055"/>
            <a:chOff x="238125" y="1457650"/>
            <a:chExt cx="1411500" cy="2828650"/>
          </a:xfrm>
        </p:grpSpPr>
        <p:sp>
          <p:nvSpPr>
            <p:cNvPr id="937" name="Google Shape;937;p8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8"/>
          <p:cNvGrpSpPr/>
          <p:nvPr/>
        </p:nvGrpSpPr>
        <p:grpSpPr>
          <a:xfrm>
            <a:off x="425499" y="4438666"/>
            <a:ext cx="1721913" cy="1308989"/>
            <a:chOff x="2928875" y="3008450"/>
            <a:chExt cx="436325" cy="331675"/>
          </a:xfrm>
        </p:grpSpPr>
        <p:sp>
          <p:nvSpPr>
            <p:cNvPr id="988" name="Google Shape;988;p8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" name="Google Shape;1018;p8"/>
          <p:cNvGrpSpPr/>
          <p:nvPr/>
        </p:nvGrpSpPr>
        <p:grpSpPr>
          <a:xfrm rot="10800000">
            <a:off x="6784943" y="-478661"/>
            <a:ext cx="1639055" cy="1108657"/>
            <a:chOff x="2928875" y="3008450"/>
            <a:chExt cx="436325" cy="331675"/>
          </a:xfrm>
        </p:grpSpPr>
        <p:sp>
          <p:nvSpPr>
            <p:cNvPr id="1019" name="Google Shape;1019;p8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8"/>
          <p:cNvGrpSpPr/>
          <p:nvPr/>
        </p:nvGrpSpPr>
        <p:grpSpPr>
          <a:xfrm>
            <a:off x="719988" y="3105455"/>
            <a:ext cx="911869" cy="917806"/>
            <a:chOff x="4248675" y="1769950"/>
            <a:chExt cx="345575" cy="347825"/>
          </a:xfrm>
        </p:grpSpPr>
        <p:sp>
          <p:nvSpPr>
            <p:cNvPr id="1050" name="Google Shape;1050;p8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8"/>
          <p:cNvGrpSpPr/>
          <p:nvPr/>
        </p:nvGrpSpPr>
        <p:grpSpPr>
          <a:xfrm rot="-5400000">
            <a:off x="4409364" y="-51753"/>
            <a:ext cx="348351" cy="1842527"/>
            <a:chOff x="5650350" y="1819325"/>
            <a:chExt cx="98000" cy="518350"/>
          </a:xfrm>
        </p:grpSpPr>
        <p:sp>
          <p:nvSpPr>
            <p:cNvPr id="1067" name="Google Shape;1067;p8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" name="Google Shape;1081;p8"/>
          <p:cNvGrpSpPr/>
          <p:nvPr/>
        </p:nvGrpSpPr>
        <p:grpSpPr>
          <a:xfrm>
            <a:off x="1782100" y="555188"/>
            <a:ext cx="169050" cy="149625"/>
            <a:chOff x="2626350" y="1752000"/>
            <a:chExt cx="169050" cy="149625"/>
          </a:xfrm>
        </p:grpSpPr>
        <p:sp>
          <p:nvSpPr>
            <p:cNvPr id="1082" name="Google Shape;1082;p8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8"/>
          <p:cNvGrpSpPr/>
          <p:nvPr/>
        </p:nvGrpSpPr>
        <p:grpSpPr>
          <a:xfrm>
            <a:off x="4158625" y="4359363"/>
            <a:ext cx="154850" cy="154125"/>
            <a:chOff x="1898575" y="1639050"/>
            <a:chExt cx="154850" cy="154125"/>
          </a:xfrm>
        </p:grpSpPr>
        <p:sp>
          <p:nvSpPr>
            <p:cNvPr id="1085" name="Google Shape;1085;p8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8"/>
          <p:cNvGrpSpPr/>
          <p:nvPr/>
        </p:nvGrpSpPr>
        <p:grpSpPr>
          <a:xfrm>
            <a:off x="8149050" y="1997025"/>
            <a:ext cx="159325" cy="148100"/>
            <a:chOff x="996550" y="1565775"/>
            <a:chExt cx="159325" cy="148100"/>
          </a:xfrm>
        </p:grpSpPr>
        <p:sp>
          <p:nvSpPr>
            <p:cNvPr id="1088" name="Google Shape;1088;p8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8"/>
          <p:cNvGrpSpPr/>
          <p:nvPr/>
        </p:nvGrpSpPr>
        <p:grpSpPr>
          <a:xfrm>
            <a:off x="7272775" y="870188"/>
            <a:ext cx="169050" cy="149625"/>
            <a:chOff x="2626350" y="1752000"/>
            <a:chExt cx="169050" cy="149625"/>
          </a:xfrm>
        </p:grpSpPr>
        <p:sp>
          <p:nvSpPr>
            <p:cNvPr id="1091" name="Google Shape;1091;p8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8"/>
          <p:cNvGrpSpPr/>
          <p:nvPr/>
        </p:nvGrpSpPr>
        <p:grpSpPr>
          <a:xfrm>
            <a:off x="860300" y="2335863"/>
            <a:ext cx="154850" cy="154125"/>
            <a:chOff x="1898575" y="1639050"/>
            <a:chExt cx="154850" cy="154125"/>
          </a:xfrm>
        </p:grpSpPr>
        <p:sp>
          <p:nvSpPr>
            <p:cNvPr id="1094" name="Google Shape;1094;p8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8"/>
          <p:cNvGrpSpPr/>
          <p:nvPr/>
        </p:nvGrpSpPr>
        <p:grpSpPr>
          <a:xfrm rot="-6982043" flipH="1">
            <a:off x="-476181" y="-3070804"/>
            <a:ext cx="2854304" cy="5720033"/>
            <a:chOff x="238125" y="1457650"/>
            <a:chExt cx="1411500" cy="2828650"/>
          </a:xfrm>
        </p:grpSpPr>
        <p:sp>
          <p:nvSpPr>
            <p:cNvPr id="1097" name="Google Shape;1097;p8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8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8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8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8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9"/>
          <p:cNvSpPr/>
          <p:nvPr/>
        </p:nvSpPr>
        <p:spPr>
          <a:xfrm rot="5400000">
            <a:off x="-2617000" y="-1383511"/>
            <a:ext cx="9144000" cy="3910016"/>
          </a:xfrm>
          <a:custGeom>
            <a:avLst/>
            <a:gdLst/>
            <a:ahLst/>
            <a:cxnLst/>
            <a:rect l="l" t="t" r="r" b="b"/>
            <a:pathLst>
              <a:path w="285750" h="122188" extrusionOk="0">
                <a:moveTo>
                  <a:pt x="15069" y="0"/>
                </a:moveTo>
                <a:lnTo>
                  <a:pt x="13134" y="38"/>
                </a:lnTo>
                <a:lnTo>
                  <a:pt x="11199" y="112"/>
                </a:lnTo>
                <a:lnTo>
                  <a:pt x="9265" y="224"/>
                </a:lnTo>
                <a:lnTo>
                  <a:pt x="7330" y="447"/>
                </a:lnTo>
                <a:lnTo>
                  <a:pt x="6362" y="596"/>
                </a:lnTo>
                <a:lnTo>
                  <a:pt x="5395" y="745"/>
                </a:lnTo>
                <a:lnTo>
                  <a:pt x="4465" y="931"/>
                </a:lnTo>
                <a:lnTo>
                  <a:pt x="3535" y="1117"/>
                </a:lnTo>
                <a:lnTo>
                  <a:pt x="2642" y="1377"/>
                </a:lnTo>
                <a:lnTo>
                  <a:pt x="1749" y="1638"/>
                </a:lnTo>
                <a:lnTo>
                  <a:pt x="856" y="1935"/>
                </a:lnTo>
                <a:lnTo>
                  <a:pt x="0" y="2233"/>
                </a:lnTo>
                <a:lnTo>
                  <a:pt x="0" y="122188"/>
                </a:lnTo>
                <a:lnTo>
                  <a:pt x="285750" y="122188"/>
                </a:lnTo>
                <a:lnTo>
                  <a:pt x="285750" y="4316"/>
                </a:lnTo>
                <a:lnTo>
                  <a:pt x="284225" y="4465"/>
                </a:lnTo>
                <a:lnTo>
                  <a:pt x="282662" y="4614"/>
                </a:lnTo>
                <a:lnTo>
                  <a:pt x="281136" y="4800"/>
                </a:lnTo>
                <a:lnTo>
                  <a:pt x="279611" y="5023"/>
                </a:lnTo>
                <a:lnTo>
                  <a:pt x="278085" y="5247"/>
                </a:lnTo>
                <a:lnTo>
                  <a:pt x="276560" y="5507"/>
                </a:lnTo>
                <a:lnTo>
                  <a:pt x="275072" y="5805"/>
                </a:lnTo>
                <a:lnTo>
                  <a:pt x="273583" y="6140"/>
                </a:lnTo>
                <a:lnTo>
                  <a:pt x="272058" y="6474"/>
                </a:lnTo>
                <a:lnTo>
                  <a:pt x="270570" y="6884"/>
                </a:lnTo>
                <a:lnTo>
                  <a:pt x="269118" y="7293"/>
                </a:lnTo>
                <a:lnTo>
                  <a:pt x="267630" y="7739"/>
                </a:lnTo>
                <a:lnTo>
                  <a:pt x="266179" y="8186"/>
                </a:lnTo>
                <a:lnTo>
                  <a:pt x="264728" y="8707"/>
                </a:lnTo>
                <a:lnTo>
                  <a:pt x="263277" y="9228"/>
                </a:lnTo>
                <a:lnTo>
                  <a:pt x="261863" y="9786"/>
                </a:lnTo>
                <a:lnTo>
                  <a:pt x="260449" y="10381"/>
                </a:lnTo>
                <a:lnTo>
                  <a:pt x="259035" y="11014"/>
                </a:lnTo>
                <a:lnTo>
                  <a:pt x="257622" y="11683"/>
                </a:lnTo>
                <a:lnTo>
                  <a:pt x="256245" y="12353"/>
                </a:lnTo>
                <a:lnTo>
                  <a:pt x="254868" y="13060"/>
                </a:lnTo>
                <a:lnTo>
                  <a:pt x="253492" y="13841"/>
                </a:lnTo>
                <a:lnTo>
                  <a:pt x="252152" y="14623"/>
                </a:lnTo>
                <a:lnTo>
                  <a:pt x="250775" y="15404"/>
                </a:lnTo>
                <a:lnTo>
                  <a:pt x="249473" y="16260"/>
                </a:lnTo>
                <a:lnTo>
                  <a:pt x="248134" y="17153"/>
                </a:lnTo>
                <a:lnTo>
                  <a:pt x="246831" y="18046"/>
                </a:lnTo>
                <a:lnTo>
                  <a:pt x="245566" y="19013"/>
                </a:lnTo>
                <a:lnTo>
                  <a:pt x="244264" y="19981"/>
                </a:lnTo>
                <a:lnTo>
                  <a:pt x="242999" y="20985"/>
                </a:lnTo>
                <a:lnTo>
                  <a:pt x="241771" y="22027"/>
                </a:lnTo>
                <a:lnTo>
                  <a:pt x="240543" y="23106"/>
                </a:lnTo>
                <a:lnTo>
                  <a:pt x="239650" y="23887"/>
                </a:lnTo>
                <a:lnTo>
                  <a:pt x="238832" y="24669"/>
                </a:lnTo>
                <a:lnTo>
                  <a:pt x="237195" y="26231"/>
                </a:lnTo>
                <a:lnTo>
                  <a:pt x="235632" y="27831"/>
                </a:lnTo>
                <a:lnTo>
                  <a:pt x="234181" y="29506"/>
                </a:lnTo>
                <a:lnTo>
                  <a:pt x="232767" y="31180"/>
                </a:lnTo>
                <a:lnTo>
                  <a:pt x="231465" y="32929"/>
                </a:lnTo>
                <a:lnTo>
                  <a:pt x="230200" y="34677"/>
                </a:lnTo>
                <a:lnTo>
                  <a:pt x="228972" y="36463"/>
                </a:lnTo>
                <a:lnTo>
                  <a:pt x="227856" y="38249"/>
                </a:lnTo>
                <a:lnTo>
                  <a:pt x="226740" y="40109"/>
                </a:lnTo>
                <a:lnTo>
                  <a:pt x="225698" y="41970"/>
                </a:lnTo>
                <a:lnTo>
                  <a:pt x="224693" y="43867"/>
                </a:lnTo>
                <a:lnTo>
                  <a:pt x="223726" y="45765"/>
                </a:lnTo>
                <a:lnTo>
                  <a:pt x="222796" y="47700"/>
                </a:lnTo>
                <a:lnTo>
                  <a:pt x="221866" y="49634"/>
                </a:lnTo>
                <a:lnTo>
                  <a:pt x="221010" y="51569"/>
                </a:lnTo>
                <a:lnTo>
                  <a:pt x="219298" y="55550"/>
                </a:lnTo>
                <a:lnTo>
                  <a:pt x="217661" y="59532"/>
                </a:lnTo>
                <a:lnTo>
                  <a:pt x="216024" y="63550"/>
                </a:lnTo>
                <a:lnTo>
                  <a:pt x="214350" y="67605"/>
                </a:lnTo>
                <a:lnTo>
                  <a:pt x="212675" y="71624"/>
                </a:lnTo>
                <a:lnTo>
                  <a:pt x="211782" y="73633"/>
                </a:lnTo>
                <a:lnTo>
                  <a:pt x="210889" y="75642"/>
                </a:lnTo>
                <a:lnTo>
                  <a:pt x="209922" y="77651"/>
                </a:lnTo>
                <a:lnTo>
                  <a:pt x="208955" y="79623"/>
                </a:lnTo>
                <a:lnTo>
                  <a:pt x="207950" y="81595"/>
                </a:lnTo>
                <a:lnTo>
                  <a:pt x="206908" y="83567"/>
                </a:lnTo>
                <a:lnTo>
                  <a:pt x="206462" y="84274"/>
                </a:lnTo>
                <a:lnTo>
                  <a:pt x="206015" y="84981"/>
                </a:lnTo>
                <a:lnTo>
                  <a:pt x="205569" y="85688"/>
                </a:lnTo>
                <a:lnTo>
                  <a:pt x="205048" y="86358"/>
                </a:lnTo>
                <a:lnTo>
                  <a:pt x="204527" y="86990"/>
                </a:lnTo>
                <a:lnTo>
                  <a:pt x="204006" y="87660"/>
                </a:lnTo>
                <a:lnTo>
                  <a:pt x="203448" y="88255"/>
                </a:lnTo>
                <a:lnTo>
                  <a:pt x="202890" y="88888"/>
                </a:lnTo>
                <a:lnTo>
                  <a:pt x="202295" y="89483"/>
                </a:lnTo>
                <a:lnTo>
                  <a:pt x="201662" y="90041"/>
                </a:lnTo>
                <a:lnTo>
                  <a:pt x="201030" y="90599"/>
                </a:lnTo>
                <a:lnTo>
                  <a:pt x="200397" y="91120"/>
                </a:lnTo>
                <a:lnTo>
                  <a:pt x="199727" y="91641"/>
                </a:lnTo>
                <a:lnTo>
                  <a:pt x="199058" y="92125"/>
                </a:lnTo>
                <a:lnTo>
                  <a:pt x="198351" y="92608"/>
                </a:lnTo>
                <a:lnTo>
                  <a:pt x="197644" y="93055"/>
                </a:lnTo>
                <a:lnTo>
                  <a:pt x="196937" y="93501"/>
                </a:lnTo>
                <a:lnTo>
                  <a:pt x="196193" y="93874"/>
                </a:lnTo>
                <a:lnTo>
                  <a:pt x="195449" y="94283"/>
                </a:lnTo>
                <a:lnTo>
                  <a:pt x="194667" y="94618"/>
                </a:lnTo>
                <a:lnTo>
                  <a:pt x="193923" y="94953"/>
                </a:lnTo>
                <a:lnTo>
                  <a:pt x="193142" y="95250"/>
                </a:lnTo>
                <a:lnTo>
                  <a:pt x="192323" y="95548"/>
                </a:lnTo>
                <a:lnTo>
                  <a:pt x="191542" y="95808"/>
                </a:lnTo>
                <a:lnTo>
                  <a:pt x="190723" y="96032"/>
                </a:lnTo>
                <a:lnTo>
                  <a:pt x="189905" y="96218"/>
                </a:lnTo>
                <a:lnTo>
                  <a:pt x="189086" y="96366"/>
                </a:lnTo>
                <a:lnTo>
                  <a:pt x="188268" y="96515"/>
                </a:lnTo>
                <a:lnTo>
                  <a:pt x="187412" y="96627"/>
                </a:lnTo>
                <a:lnTo>
                  <a:pt x="186593" y="96701"/>
                </a:lnTo>
                <a:lnTo>
                  <a:pt x="185738" y="96738"/>
                </a:lnTo>
                <a:lnTo>
                  <a:pt x="184882" y="96776"/>
                </a:lnTo>
                <a:lnTo>
                  <a:pt x="183803" y="96738"/>
                </a:lnTo>
                <a:lnTo>
                  <a:pt x="182687" y="96664"/>
                </a:lnTo>
                <a:lnTo>
                  <a:pt x="181608" y="96515"/>
                </a:lnTo>
                <a:lnTo>
                  <a:pt x="180491" y="96329"/>
                </a:lnTo>
                <a:lnTo>
                  <a:pt x="179115" y="96069"/>
                </a:lnTo>
                <a:lnTo>
                  <a:pt x="177775" y="95734"/>
                </a:lnTo>
                <a:lnTo>
                  <a:pt x="176436" y="95362"/>
                </a:lnTo>
                <a:lnTo>
                  <a:pt x="175134" y="94953"/>
                </a:lnTo>
                <a:lnTo>
                  <a:pt x="173831" y="94506"/>
                </a:lnTo>
                <a:lnTo>
                  <a:pt x="172566" y="93985"/>
                </a:lnTo>
                <a:lnTo>
                  <a:pt x="171301" y="93464"/>
                </a:lnTo>
                <a:lnTo>
                  <a:pt x="170073" y="92906"/>
                </a:lnTo>
                <a:lnTo>
                  <a:pt x="168846" y="92311"/>
                </a:lnTo>
                <a:lnTo>
                  <a:pt x="167618" y="91678"/>
                </a:lnTo>
                <a:lnTo>
                  <a:pt x="165236" y="90376"/>
                </a:lnTo>
                <a:lnTo>
                  <a:pt x="162855" y="89037"/>
                </a:lnTo>
                <a:lnTo>
                  <a:pt x="160511" y="87660"/>
                </a:lnTo>
                <a:lnTo>
                  <a:pt x="158130" y="86283"/>
                </a:lnTo>
                <a:lnTo>
                  <a:pt x="155786" y="84944"/>
                </a:lnTo>
                <a:lnTo>
                  <a:pt x="154558" y="84311"/>
                </a:lnTo>
                <a:lnTo>
                  <a:pt x="153367" y="83679"/>
                </a:lnTo>
                <a:lnTo>
                  <a:pt x="152140" y="83084"/>
                </a:lnTo>
                <a:lnTo>
                  <a:pt x="150912" y="82525"/>
                </a:lnTo>
                <a:lnTo>
                  <a:pt x="149684" y="81967"/>
                </a:lnTo>
                <a:lnTo>
                  <a:pt x="148419" y="81446"/>
                </a:lnTo>
                <a:lnTo>
                  <a:pt x="147154" y="80963"/>
                </a:lnTo>
                <a:lnTo>
                  <a:pt x="145889" y="80553"/>
                </a:lnTo>
                <a:lnTo>
                  <a:pt x="144549" y="80144"/>
                </a:lnTo>
                <a:lnTo>
                  <a:pt x="143210" y="79809"/>
                </a:lnTo>
                <a:lnTo>
                  <a:pt x="141870" y="79549"/>
                </a:lnTo>
                <a:lnTo>
                  <a:pt x="140494" y="79326"/>
                </a:lnTo>
                <a:lnTo>
                  <a:pt x="139564" y="79214"/>
                </a:lnTo>
                <a:lnTo>
                  <a:pt x="138633" y="79140"/>
                </a:lnTo>
                <a:lnTo>
                  <a:pt x="137703" y="79102"/>
                </a:lnTo>
                <a:lnTo>
                  <a:pt x="135248" y="79102"/>
                </a:lnTo>
                <a:lnTo>
                  <a:pt x="133722" y="79214"/>
                </a:lnTo>
                <a:lnTo>
                  <a:pt x="132197" y="79363"/>
                </a:lnTo>
                <a:lnTo>
                  <a:pt x="130671" y="79549"/>
                </a:lnTo>
                <a:lnTo>
                  <a:pt x="129146" y="79772"/>
                </a:lnTo>
                <a:lnTo>
                  <a:pt x="127620" y="79995"/>
                </a:lnTo>
                <a:lnTo>
                  <a:pt x="124606" y="80516"/>
                </a:lnTo>
                <a:lnTo>
                  <a:pt x="121555" y="81037"/>
                </a:lnTo>
                <a:lnTo>
                  <a:pt x="120030" y="81298"/>
                </a:lnTo>
                <a:lnTo>
                  <a:pt x="118504" y="81521"/>
                </a:lnTo>
                <a:lnTo>
                  <a:pt x="116979" y="81707"/>
                </a:lnTo>
                <a:lnTo>
                  <a:pt x="115453" y="81856"/>
                </a:lnTo>
                <a:lnTo>
                  <a:pt x="113928" y="81930"/>
                </a:lnTo>
                <a:lnTo>
                  <a:pt x="112402" y="81967"/>
                </a:lnTo>
                <a:lnTo>
                  <a:pt x="111137" y="81930"/>
                </a:lnTo>
                <a:lnTo>
                  <a:pt x="109835" y="81856"/>
                </a:lnTo>
                <a:lnTo>
                  <a:pt x="108645" y="81707"/>
                </a:lnTo>
                <a:lnTo>
                  <a:pt x="107491" y="81558"/>
                </a:lnTo>
                <a:lnTo>
                  <a:pt x="106375" y="81335"/>
                </a:lnTo>
                <a:lnTo>
                  <a:pt x="105259" y="81112"/>
                </a:lnTo>
                <a:lnTo>
                  <a:pt x="104180" y="80814"/>
                </a:lnTo>
                <a:lnTo>
                  <a:pt x="103138" y="80516"/>
                </a:lnTo>
                <a:lnTo>
                  <a:pt x="102096" y="80144"/>
                </a:lnTo>
                <a:lnTo>
                  <a:pt x="101092" y="79772"/>
                </a:lnTo>
                <a:lnTo>
                  <a:pt x="100124" y="79363"/>
                </a:lnTo>
                <a:lnTo>
                  <a:pt x="99157" y="78916"/>
                </a:lnTo>
                <a:lnTo>
                  <a:pt x="98227" y="78470"/>
                </a:lnTo>
                <a:lnTo>
                  <a:pt x="97334" y="77949"/>
                </a:lnTo>
                <a:lnTo>
                  <a:pt x="96441" y="77428"/>
                </a:lnTo>
                <a:lnTo>
                  <a:pt x="95548" y="76870"/>
                </a:lnTo>
                <a:lnTo>
                  <a:pt x="94729" y="76312"/>
                </a:lnTo>
                <a:lnTo>
                  <a:pt x="93873" y="75679"/>
                </a:lnTo>
                <a:lnTo>
                  <a:pt x="93092" y="75084"/>
                </a:lnTo>
                <a:lnTo>
                  <a:pt x="92273" y="74414"/>
                </a:lnTo>
                <a:lnTo>
                  <a:pt x="91492" y="73745"/>
                </a:lnTo>
                <a:lnTo>
                  <a:pt x="90748" y="73038"/>
                </a:lnTo>
                <a:lnTo>
                  <a:pt x="90004" y="72331"/>
                </a:lnTo>
                <a:lnTo>
                  <a:pt x="89297" y="71587"/>
                </a:lnTo>
                <a:lnTo>
                  <a:pt x="88590" y="70805"/>
                </a:lnTo>
                <a:lnTo>
                  <a:pt x="87883" y="70024"/>
                </a:lnTo>
                <a:lnTo>
                  <a:pt x="87213" y="69243"/>
                </a:lnTo>
                <a:lnTo>
                  <a:pt x="86544" y="68424"/>
                </a:lnTo>
                <a:lnTo>
                  <a:pt x="85241" y="66712"/>
                </a:lnTo>
                <a:lnTo>
                  <a:pt x="84013" y="65001"/>
                </a:lnTo>
                <a:lnTo>
                  <a:pt x="82786" y="63178"/>
                </a:lnTo>
                <a:lnTo>
                  <a:pt x="81632" y="61317"/>
                </a:lnTo>
                <a:lnTo>
                  <a:pt x="80516" y="59457"/>
                </a:lnTo>
                <a:lnTo>
                  <a:pt x="79437" y="57522"/>
                </a:lnTo>
                <a:lnTo>
                  <a:pt x="78358" y="55550"/>
                </a:lnTo>
                <a:lnTo>
                  <a:pt x="77316" y="53578"/>
                </a:lnTo>
                <a:lnTo>
                  <a:pt x="76312" y="51569"/>
                </a:lnTo>
                <a:lnTo>
                  <a:pt x="74265" y="47551"/>
                </a:lnTo>
                <a:lnTo>
                  <a:pt x="72256" y="43533"/>
                </a:lnTo>
                <a:lnTo>
                  <a:pt x="70247" y="39589"/>
                </a:lnTo>
                <a:lnTo>
                  <a:pt x="69205" y="37654"/>
                </a:lnTo>
                <a:lnTo>
                  <a:pt x="68163" y="35756"/>
                </a:lnTo>
                <a:lnTo>
                  <a:pt x="67084" y="33859"/>
                </a:lnTo>
                <a:lnTo>
                  <a:pt x="66005" y="32073"/>
                </a:lnTo>
                <a:lnTo>
                  <a:pt x="64963" y="30510"/>
                </a:lnTo>
                <a:lnTo>
                  <a:pt x="63959" y="28985"/>
                </a:lnTo>
                <a:lnTo>
                  <a:pt x="62880" y="27459"/>
                </a:lnTo>
                <a:lnTo>
                  <a:pt x="61801" y="25934"/>
                </a:lnTo>
                <a:lnTo>
                  <a:pt x="60685" y="24483"/>
                </a:lnTo>
                <a:lnTo>
                  <a:pt x="59531" y="23031"/>
                </a:lnTo>
                <a:lnTo>
                  <a:pt x="58378" y="21580"/>
                </a:lnTo>
                <a:lnTo>
                  <a:pt x="57187" y="20167"/>
                </a:lnTo>
                <a:lnTo>
                  <a:pt x="55997" y="18790"/>
                </a:lnTo>
                <a:lnTo>
                  <a:pt x="54732" y="17450"/>
                </a:lnTo>
                <a:lnTo>
                  <a:pt x="53467" y="16148"/>
                </a:lnTo>
                <a:lnTo>
                  <a:pt x="52164" y="14883"/>
                </a:lnTo>
                <a:lnTo>
                  <a:pt x="50862" y="13655"/>
                </a:lnTo>
                <a:lnTo>
                  <a:pt x="49485" y="12465"/>
                </a:lnTo>
                <a:lnTo>
                  <a:pt x="48109" y="11311"/>
                </a:lnTo>
                <a:lnTo>
                  <a:pt x="46732" y="10195"/>
                </a:lnTo>
                <a:lnTo>
                  <a:pt x="45281" y="9116"/>
                </a:lnTo>
                <a:lnTo>
                  <a:pt x="43830" y="8112"/>
                </a:lnTo>
                <a:lnTo>
                  <a:pt x="42342" y="7144"/>
                </a:lnTo>
                <a:lnTo>
                  <a:pt x="40853" y="6214"/>
                </a:lnTo>
                <a:lnTo>
                  <a:pt x="39291" y="5358"/>
                </a:lnTo>
                <a:lnTo>
                  <a:pt x="37728" y="4577"/>
                </a:lnTo>
                <a:lnTo>
                  <a:pt x="36128" y="3833"/>
                </a:lnTo>
                <a:lnTo>
                  <a:pt x="34491" y="3126"/>
                </a:lnTo>
                <a:lnTo>
                  <a:pt x="32854" y="2530"/>
                </a:lnTo>
                <a:lnTo>
                  <a:pt x="31142" y="1972"/>
                </a:lnTo>
                <a:lnTo>
                  <a:pt x="29431" y="1489"/>
                </a:lnTo>
                <a:lnTo>
                  <a:pt x="27719" y="1079"/>
                </a:lnTo>
                <a:lnTo>
                  <a:pt x="25933" y="707"/>
                </a:lnTo>
                <a:lnTo>
                  <a:pt x="24110" y="447"/>
                </a:lnTo>
                <a:lnTo>
                  <a:pt x="22287" y="261"/>
                </a:lnTo>
                <a:lnTo>
                  <a:pt x="20427" y="112"/>
                </a:lnTo>
                <a:lnTo>
                  <a:pt x="17822" y="38"/>
                </a:lnTo>
                <a:lnTo>
                  <a:pt x="150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9"/>
          <p:cNvSpPr txBox="1">
            <a:spLocks noGrp="1"/>
          </p:cNvSpPr>
          <p:nvPr>
            <p:ph type="subTitle" idx="1"/>
          </p:nvPr>
        </p:nvSpPr>
        <p:spPr>
          <a:xfrm>
            <a:off x="3966700" y="2456650"/>
            <a:ext cx="4159800" cy="13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0" name="Google Shape;1150;p9"/>
          <p:cNvSpPr txBox="1">
            <a:spLocks noGrp="1"/>
          </p:cNvSpPr>
          <p:nvPr>
            <p:ph type="title"/>
          </p:nvPr>
        </p:nvSpPr>
        <p:spPr>
          <a:xfrm>
            <a:off x="3939100" y="1610750"/>
            <a:ext cx="4215000" cy="8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1151" name="Google Shape;1151;p9"/>
          <p:cNvGrpSpPr/>
          <p:nvPr/>
        </p:nvGrpSpPr>
        <p:grpSpPr>
          <a:xfrm rot="-4093967">
            <a:off x="-487150" y="2397390"/>
            <a:ext cx="2854315" cy="5720055"/>
            <a:chOff x="238125" y="1457650"/>
            <a:chExt cx="1411500" cy="2828650"/>
          </a:xfrm>
        </p:grpSpPr>
        <p:sp>
          <p:nvSpPr>
            <p:cNvPr id="1152" name="Google Shape;1152;p9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9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9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9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9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9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9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9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9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9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9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9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9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9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9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9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9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9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9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9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9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9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9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9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9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9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9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9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9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9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9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9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9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9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9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9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9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9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9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9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9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9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9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9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9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9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9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9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9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9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9"/>
          <p:cNvGrpSpPr/>
          <p:nvPr/>
        </p:nvGrpSpPr>
        <p:grpSpPr>
          <a:xfrm rot="6982043">
            <a:off x="6757526" y="-2653066"/>
            <a:ext cx="2854304" cy="5720033"/>
            <a:chOff x="238125" y="1457650"/>
            <a:chExt cx="1411500" cy="2828650"/>
          </a:xfrm>
        </p:grpSpPr>
        <p:sp>
          <p:nvSpPr>
            <p:cNvPr id="1203" name="Google Shape;1203;p9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9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9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9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9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9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9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9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9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9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9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9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9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9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9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9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9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9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9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9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9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9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9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9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9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9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9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9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9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9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9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9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9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9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9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9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9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9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9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9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9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9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9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9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9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9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9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9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9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9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9"/>
          <p:cNvGrpSpPr/>
          <p:nvPr/>
        </p:nvGrpSpPr>
        <p:grpSpPr>
          <a:xfrm>
            <a:off x="7039179" y="4352943"/>
            <a:ext cx="1646603" cy="1251708"/>
            <a:chOff x="2928875" y="3008450"/>
            <a:chExt cx="436325" cy="331675"/>
          </a:xfrm>
        </p:grpSpPr>
        <p:sp>
          <p:nvSpPr>
            <p:cNvPr id="1254" name="Google Shape;1254;p9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9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9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9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9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9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9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9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9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9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9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9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9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9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9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9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9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9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9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9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9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9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9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9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9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9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9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9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9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9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" name="Google Shape;1284;p9"/>
          <p:cNvGrpSpPr/>
          <p:nvPr/>
        </p:nvGrpSpPr>
        <p:grpSpPr>
          <a:xfrm>
            <a:off x="3152275" y="795375"/>
            <a:ext cx="169050" cy="149625"/>
            <a:chOff x="2626350" y="1752000"/>
            <a:chExt cx="169050" cy="149625"/>
          </a:xfrm>
        </p:grpSpPr>
        <p:sp>
          <p:nvSpPr>
            <p:cNvPr id="1285" name="Google Shape;1285;p9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9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" name="Google Shape;1287;p9"/>
          <p:cNvGrpSpPr/>
          <p:nvPr/>
        </p:nvGrpSpPr>
        <p:grpSpPr>
          <a:xfrm>
            <a:off x="2997425" y="4272825"/>
            <a:ext cx="154850" cy="154125"/>
            <a:chOff x="1898575" y="1639050"/>
            <a:chExt cx="154850" cy="154125"/>
          </a:xfrm>
        </p:grpSpPr>
        <p:sp>
          <p:nvSpPr>
            <p:cNvPr id="1288" name="Google Shape;1288;p9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9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" name="Google Shape;1290;p9"/>
          <p:cNvGrpSpPr/>
          <p:nvPr/>
        </p:nvGrpSpPr>
        <p:grpSpPr>
          <a:xfrm>
            <a:off x="521050" y="2755825"/>
            <a:ext cx="159325" cy="148100"/>
            <a:chOff x="996550" y="1565775"/>
            <a:chExt cx="159325" cy="148100"/>
          </a:xfrm>
        </p:grpSpPr>
        <p:sp>
          <p:nvSpPr>
            <p:cNvPr id="1291" name="Google Shape;1291;p9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9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p10"/>
          <p:cNvSpPr txBox="1">
            <a:spLocks noGrp="1"/>
          </p:cNvSpPr>
          <p:nvPr>
            <p:ph type="title"/>
          </p:nvPr>
        </p:nvSpPr>
        <p:spPr>
          <a:xfrm>
            <a:off x="4145350" y="1230900"/>
            <a:ext cx="4171500" cy="12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1295" name="Google Shape;1295;p10"/>
          <p:cNvGrpSpPr/>
          <p:nvPr/>
        </p:nvGrpSpPr>
        <p:grpSpPr>
          <a:xfrm rot="10800000">
            <a:off x="8210231" y="-509196"/>
            <a:ext cx="1912936" cy="1454196"/>
            <a:chOff x="2928875" y="3008450"/>
            <a:chExt cx="436325" cy="331675"/>
          </a:xfrm>
        </p:grpSpPr>
        <p:sp>
          <p:nvSpPr>
            <p:cNvPr id="1296" name="Google Shape;1296;p10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0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0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0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0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0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0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0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0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0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0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0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0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0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0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0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0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0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0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0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0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0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0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0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0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0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0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0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0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0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" name="Google Shape;1326;p10"/>
          <p:cNvGrpSpPr/>
          <p:nvPr/>
        </p:nvGrpSpPr>
        <p:grpSpPr>
          <a:xfrm>
            <a:off x="8460738" y="4435617"/>
            <a:ext cx="911869" cy="917806"/>
            <a:chOff x="4248675" y="1769950"/>
            <a:chExt cx="345575" cy="347825"/>
          </a:xfrm>
        </p:grpSpPr>
        <p:sp>
          <p:nvSpPr>
            <p:cNvPr id="1327" name="Google Shape;1327;p10"/>
            <p:cNvSpPr/>
            <p:nvPr/>
          </p:nvSpPr>
          <p:spPr>
            <a:xfrm>
              <a:off x="42486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0"/>
            <p:cNvSpPr/>
            <p:nvPr/>
          </p:nvSpPr>
          <p:spPr>
            <a:xfrm>
              <a:off x="42486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0"/>
            <p:cNvSpPr/>
            <p:nvPr/>
          </p:nvSpPr>
          <p:spPr>
            <a:xfrm>
              <a:off x="42486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0"/>
            <p:cNvSpPr/>
            <p:nvPr/>
          </p:nvSpPr>
          <p:spPr>
            <a:xfrm>
              <a:off x="42486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0"/>
            <p:cNvSpPr/>
            <p:nvPr/>
          </p:nvSpPr>
          <p:spPr>
            <a:xfrm>
              <a:off x="435787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0"/>
            <p:cNvSpPr/>
            <p:nvPr/>
          </p:nvSpPr>
          <p:spPr>
            <a:xfrm>
              <a:off x="435787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0"/>
                  </a:moveTo>
                  <a:lnTo>
                    <a:pt x="210" y="30"/>
                  </a:lnTo>
                  <a:lnTo>
                    <a:pt x="12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120" y="56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99" y="90"/>
                  </a:lnTo>
                  <a:lnTo>
                    <a:pt x="479" y="3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0"/>
            <p:cNvSpPr/>
            <p:nvPr/>
          </p:nvSpPr>
          <p:spPr>
            <a:xfrm>
              <a:off x="435787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59" y="1"/>
                  </a:moveTo>
                  <a:lnTo>
                    <a:pt x="210" y="31"/>
                  </a:lnTo>
                  <a:lnTo>
                    <a:pt x="12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120" y="599"/>
                  </a:lnTo>
                  <a:lnTo>
                    <a:pt x="210" y="659"/>
                  </a:lnTo>
                  <a:lnTo>
                    <a:pt x="359" y="689"/>
                  </a:lnTo>
                  <a:lnTo>
                    <a:pt x="479" y="659"/>
                  </a:lnTo>
                  <a:lnTo>
                    <a:pt x="59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99" y="120"/>
                  </a:lnTo>
                  <a:lnTo>
                    <a:pt x="479" y="3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0"/>
            <p:cNvSpPr/>
            <p:nvPr/>
          </p:nvSpPr>
          <p:spPr>
            <a:xfrm>
              <a:off x="435787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12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120" y="569"/>
                  </a:lnTo>
                  <a:lnTo>
                    <a:pt x="210" y="629"/>
                  </a:lnTo>
                  <a:lnTo>
                    <a:pt x="359" y="659"/>
                  </a:lnTo>
                  <a:lnTo>
                    <a:pt x="479" y="629"/>
                  </a:lnTo>
                  <a:lnTo>
                    <a:pt x="59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9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0"/>
            <p:cNvSpPr/>
            <p:nvPr/>
          </p:nvSpPr>
          <p:spPr>
            <a:xfrm>
              <a:off x="4467825" y="21013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29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0"/>
            <p:cNvSpPr/>
            <p:nvPr/>
          </p:nvSpPr>
          <p:spPr>
            <a:xfrm>
              <a:off x="4467825" y="19906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69"/>
                  </a:lnTo>
                  <a:lnTo>
                    <a:pt x="628" y="479"/>
                  </a:lnTo>
                  <a:lnTo>
                    <a:pt x="658" y="330"/>
                  </a:lnTo>
                  <a:lnTo>
                    <a:pt x="628" y="210"/>
                  </a:lnTo>
                  <a:lnTo>
                    <a:pt x="569" y="90"/>
                  </a:lnTo>
                  <a:lnTo>
                    <a:pt x="44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0"/>
            <p:cNvSpPr/>
            <p:nvPr/>
          </p:nvSpPr>
          <p:spPr>
            <a:xfrm>
              <a:off x="4467825" y="1879900"/>
              <a:ext cx="16475" cy="17225"/>
            </a:xfrm>
            <a:custGeom>
              <a:avLst/>
              <a:gdLst/>
              <a:ahLst/>
              <a:cxnLst/>
              <a:rect l="l" t="t" r="r" b="b"/>
              <a:pathLst>
                <a:path w="65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49" y="659"/>
                  </a:lnTo>
                  <a:lnTo>
                    <a:pt x="569" y="599"/>
                  </a:lnTo>
                  <a:lnTo>
                    <a:pt x="628" y="479"/>
                  </a:lnTo>
                  <a:lnTo>
                    <a:pt x="658" y="360"/>
                  </a:lnTo>
                  <a:lnTo>
                    <a:pt x="628" y="210"/>
                  </a:lnTo>
                  <a:lnTo>
                    <a:pt x="569" y="120"/>
                  </a:lnTo>
                  <a:lnTo>
                    <a:pt x="44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0"/>
            <p:cNvSpPr/>
            <p:nvPr/>
          </p:nvSpPr>
          <p:spPr>
            <a:xfrm>
              <a:off x="4467825" y="1769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49" y="629"/>
                  </a:lnTo>
                  <a:lnTo>
                    <a:pt x="569" y="569"/>
                  </a:lnTo>
                  <a:lnTo>
                    <a:pt x="628" y="449"/>
                  </a:lnTo>
                  <a:lnTo>
                    <a:pt x="658" y="330"/>
                  </a:lnTo>
                  <a:lnTo>
                    <a:pt x="628" y="180"/>
                  </a:lnTo>
                  <a:lnTo>
                    <a:pt x="569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0"/>
            <p:cNvSpPr/>
            <p:nvPr/>
          </p:nvSpPr>
          <p:spPr>
            <a:xfrm>
              <a:off x="4577025" y="210130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29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29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0"/>
            <p:cNvSpPr/>
            <p:nvPr/>
          </p:nvSpPr>
          <p:spPr>
            <a:xfrm>
              <a:off x="4577025" y="19906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0"/>
                  </a:moveTo>
                  <a:lnTo>
                    <a:pt x="210" y="30"/>
                  </a:lnTo>
                  <a:lnTo>
                    <a:pt x="90" y="90"/>
                  </a:lnTo>
                  <a:lnTo>
                    <a:pt x="30" y="210"/>
                  </a:lnTo>
                  <a:lnTo>
                    <a:pt x="0" y="330"/>
                  </a:lnTo>
                  <a:lnTo>
                    <a:pt x="30" y="479"/>
                  </a:lnTo>
                  <a:lnTo>
                    <a:pt x="90" y="56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69"/>
                  </a:lnTo>
                  <a:lnTo>
                    <a:pt x="658" y="479"/>
                  </a:lnTo>
                  <a:lnTo>
                    <a:pt x="688" y="330"/>
                  </a:lnTo>
                  <a:lnTo>
                    <a:pt x="658" y="210"/>
                  </a:lnTo>
                  <a:lnTo>
                    <a:pt x="569" y="90"/>
                  </a:lnTo>
                  <a:lnTo>
                    <a:pt x="479" y="3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0"/>
            <p:cNvSpPr/>
            <p:nvPr/>
          </p:nvSpPr>
          <p:spPr>
            <a:xfrm>
              <a:off x="4577025" y="1879900"/>
              <a:ext cx="17225" cy="17225"/>
            </a:xfrm>
            <a:custGeom>
              <a:avLst/>
              <a:gdLst/>
              <a:ahLst/>
              <a:cxnLst/>
              <a:rect l="l" t="t" r="r" b="b"/>
              <a:pathLst>
                <a:path w="689" h="689" extrusionOk="0">
                  <a:moveTo>
                    <a:pt x="329" y="1"/>
                  </a:moveTo>
                  <a:lnTo>
                    <a:pt x="210" y="31"/>
                  </a:lnTo>
                  <a:lnTo>
                    <a:pt x="90" y="120"/>
                  </a:lnTo>
                  <a:lnTo>
                    <a:pt x="30" y="210"/>
                  </a:lnTo>
                  <a:lnTo>
                    <a:pt x="0" y="360"/>
                  </a:lnTo>
                  <a:lnTo>
                    <a:pt x="30" y="479"/>
                  </a:lnTo>
                  <a:lnTo>
                    <a:pt x="90" y="599"/>
                  </a:lnTo>
                  <a:lnTo>
                    <a:pt x="210" y="659"/>
                  </a:lnTo>
                  <a:lnTo>
                    <a:pt x="329" y="689"/>
                  </a:lnTo>
                  <a:lnTo>
                    <a:pt x="479" y="659"/>
                  </a:lnTo>
                  <a:lnTo>
                    <a:pt x="569" y="599"/>
                  </a:lnTo>
                  <a:lnTo>
                    <a:pt x="658" y="479"/>
                  </a:lnTo>
                  <a:lnTo>
                    <a:pt x="688" y="360"/>
                  </a:lnTo>
                  <a:lnTo>
                    <a:pt x="658" y="210"/>
                  </a:lnTo>
                  <a:lnTo>
                    <a:pt x="569" y="120"/>
                  </a:lnTo>
                  <a:lnTo>
                    <a:pt x="479" y="31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0"/>
            <p:cNvSpPr/>
            <p:nvPr/>
          </p:nvSpPr>
          <p:spPr>
            <a:xfrm>
              <a:off x="4577025" y="1769950"/>
              <a:ext cx="17225" cy="16475"/>
            </a:xfrm>
            <a:custGeom>
              <a:avLst/>
              <a:gdLst/>
              <a:ahLst/>
              <a:cxnLst/>
              <a:rect l="l" t="t" r="r" b="b"/>
              <a:pathLst>
                <a:path w="689" h="659" extrusionOk="0">
                  <a:moveTo>
                    <a:pt x="210" y="1"/>
                  </a:moveTo>
                  <a:lnTo>
                    <a:pt x="90" y="90"/>
                  </a:lnTo>
                  <a:lnTo>
                    <a:pt x="30" y="180"/>
                  </a:lnTo>
                  <a:lnTo>
                    <a:pt x="0" y="330"/>
                  </a:lnTo>
                  <a:lnTo>
                    <a:pt x="30" y="449"/>
                  </a:lnTo>
                  <a:lnTo>
                    <a:pt x="90" y="569"/>
                  </a:lnTo>
                  <a:lnTo>
                    <a:pt x="210" y="629"/>
                  </a:lnTo>
                  <a:lnTo>
                    <a:pt x="329" y="659"/>
                  </a:lnTo>
                  <a:lnTo>
                    <a:pt x="479" y="629"/>
                  </a:lnTo>
                  <a:lnTo>
                    <a:pt x="569" y="569"/>
                  </a:lnTo>
                  <a:lnTo>
                    <a:pt x="658" y="449"/>
                  </a:lnTo>
                  <a:lnTo>
                    <a:pt x="688" y="330"/>
                  </a:lnTo>
                  <a:lnTo>
                    <a:pt x="658" y="180"/>
                  </a:lnTo>
                  <a:lnTo>
                    <a:pt x="569" y="90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10"/>
          <p:cNvGrpSpPr/>
          <p:nvPr/>
        </p:nvGrpSpPr>
        <p:grpSpPr>
          <a:xfrm rot="-5400000">
            <a:off x="1437564" y="-585153"/>
            <a:ext cx="348351" cy="1842527"/>
            <a:chOff x="5650350" y="1819325"/>
            <a:chExt cx="98000" cy="518350"/>
          </a:xfrm>
        </p:grpSpPr>
        <p:sp>
          <p:nvSpPr>
            <p:cNvPr id="1344" name="Google Shape;1344;p10"/>
            <p:cNvSpPr/>
            <p:nvPr/>
          </p:nvSpPr>
          <p:spPr>
            <a:xfrm>
              <a:off x="5650350" y="181932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69"/>
                  </a:lnTo>
                  <a:lnTo>
                    <a:pt x="509" y="18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0"/>
            <p:cNvSpPr/>
            <p:nvPr/>
          </p:nvSpPr>
          <p:spPr>
            <a:xfrm>
              <a:off x="5735600" y="1819325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69"/>
                  </a:lnTo>
                  <a:lnTo>
                    <a:pt x="479" y="18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0"/>
            <p:cNvSpPr/>
            <p:nvPr/>
          </p:nvSpPr>
          <p:spPr>
            <a:xfrm>
              <a:off x="5650350" y="19038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1"/>
                  </a:lnTo>
                  <a:lnTo>
                    <a:pt x="30" y="151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480"/>
                  </a:lnTo>
                  <a:lnTo>
                    <a:pt x="269" y="510"/>
                  </a:lnTo>
                  <a:lnTo>
                    <a:pt x="359" y="48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1"/>
                  </a:lnTo>
                  <a:lnTo>
                    <a:pt x="449" y="61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0"/>
            <p:cNvSpPr/>
            <p:nvPr/>
          </p:nvSpPr>
          <p:spPr>
            <a:xfrm>
              <a:off x="5735600" y="19038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1"/>
                  </a:lnTo>
                  <a:lnTo>
                    <a:pt x="1" y="151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480"/>
                  </a:lnTo>
                  <a:lnTo>
                    <a:pt x="240" y="510"/>
                  </a:lnTo>
                  <a:lnTo>
                    <a:pt x="360" y="48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1"/>
                  </a:lnTo>
                  <a:lnTo>
                    <a:pt x="42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0"/>
            <p:cNvSpPr/>
            <p:nvPr/>
          </p:nvSpPr>
          <p:spPr>
            <a:xfrm>
              <a:off x="5650350" y="1987600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80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80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0"/>
            <p:cNvSpPr/>
            <p:nvPr/>
          </p:nvSpPr>
          <p:spPr>
            <a:xfrm>
              <a:off x="5735600" y="1987600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80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80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0"/>
            <p:cNvSpPr/>
            <p:nvPr/>
          </p:nvSpPr>
          <p:spPr>
            <a:xfrm>
              <a:off x="5650350" y="2072125"/>
              <a:ext cx="13475" cy="12750"/>
            </a:xfrm>
            <a:custGeom>
              <a:avLst/>
              <a:gdLst/>
              <a:ahLst/>
              <a:cxnLst/>
              <a:rect l="l" t="t" r="r" b="b"/>
              <a:pathLst>
                <a:path w="539" h="510" extrusionOk="0">
                  <a:moveTo>
                    <a:pt x="150" y="1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60"/>
                  </a:lnTo>
                  <a:lnTo>
                    <a:pt x="90" y="44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49"/>
                  </a:lnTo>
                  <a:lnTo>
                    <a:pt x="509" y="360"/>
                  </a:lnTo>
                  <a:lnTo>
                    <a:pt x="539" y="240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0"/>
            <p:cNvSpPr/>
            <p:nvPr/>
          </p:nvSpPr>
          <p:spPr>
            <a:xfrm>
              <a:off x="5735600" y="2072125"/>
              <a:ext cx="12750" cy="12750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150" y="1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60"/>
                  </a:lnTo>
                  <a:lnTo>
                    <a:pt x="61" y="44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49"/>
                  </a:lnTo>
                  <a:lnTo>
                    <a:pt x="479" y="360"/>
                  </a:lnTo>
                  <a:lnTo>
                    <a:pt x="509" y="240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0"/>
            <p:cNvSpPr/>
            <p:nvPr/>
          </p:nvSpPr>
          <p:spPr>
            <a:xfrm>
              <a:off x="5650350" y="2155900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lnTo>
                    <a:pt x="150" y="30"/>
                  </a:lnTo>
                  <a:lnTo>
                    <a:pt x="90" y="90"/>
                  </a:lnTo>
                  <a:lnTo>
                    <a:pt x="30" y="150"/>
                  </a:lnTo>
                  <a:lnTo>
                    <a:pt x="0" y="270"/>
                  </a:lnTo>
                  <a:lnTo>
                    <a:pt x="30" y="359"/>
                  </a:lnTo>
                  <a:lnTo>
                    <a:pt x="90" y="449"/>
                  </a:lnTo>
                  <a:lnTo>
                    <a:pt x="150" y="509"/>
                  </a:lnTo>
                  <a:lnTo>
                    <a:pt x="269" y="539"/>
                  </a:lnTo>
                  <a:lnTo>
                    <a:pt x="359" y="509"/>
                  </a:lnTo>
                  <a:lnTo>
                    <a:pt x="449" y="449"/>
                  </a:lnTo>
                  <a:lnTo>
                    <a:pt x="509" y="359"/>
                  </a:lnTo>
                  <a:lnTo>
                    <a:pt x="539" y="270"/>
                  </a:lnTo>
                  <a:lnTo>
                    <a:pt x="509" y="150"/>
                  </a:lnTo>
                  <a:lnTo>
                    <a:pt x="449" y="90"/>
                  </a:lnTo>
                  <a:lnTo>
                    <a:pt x="359" y="3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0"/>
            <p:cNvSpPr/>
            <p:nvPr/>
          </p:nvSpPr>
          <p:spPr>
            <a:xfrm>
              <a:off x="5735600" y="2155900"/>
              <a:ext cx="12750" cy="13475"/>
            </a:xfrm>
            <a:custGeom>
              <a:avLst/>
              <a:gdLst/>
              <a:ahLst/>
              <a:cxnLst/>
              <a:rect l="l" t="t" r="r" b="b"/>
              <a:pathLst>
                <a:path w="510" h="539" extrusionOk="0">
                  <a:moveTo>
                    <a:pt x="240" y="0"/>
                  </a:moveTo>
                  <a:lnTo>
                    <a:pt x="150" y="30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70"/>
                  </a:lnTo>
                  <a:lnTo>
                    <a:pt x="1" y="359"/>
                  </a:lnTo>
                  <a:lnTo>
                    <a:pt x="61" y="449"/>
                  </a:lnTo>
                  <a:lnTo>
                    <a:pt x="150" y="509"/>
                  </a:lnTo>
                  <a:lnTo>
                    <a:pt x="240" y="539"/>
                  </a:lnTo>
                  <a:lnTo>
                    <a:pt x="360" y="509"/>
                  </a:lnTo>
                  <a:lnTo>
                    <a:pt x="420" y="449"/>
                  </a:lnTo>
                  <a:lnTo>
                    <a:pt x="479" y="359"/>
                  </a:lnTo>
                  <a:lnTo>
                    <a:pt x="509" y="270"/>
                  </a:lnTo>
                  <a:lnTo>
                    <a:pt x="479" y="150"/>
                  </a:lnTo>
                  <a:lnTo>
                    <a:pt x="420" y="90"/>
                  </a:lnTo>
                  <a:lnTo>
                    <a:pt x="360" y="3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0"/>
            <p:cNvSpPr/>
            <p:nvPr/>
          </p:nvSpPr>
          <p:spPr>
            <a:xfrm>
              <a:off x="5650350" y="2240425"/>
              <a:ext cx="13475" cy="12725"/>
            </a:xfrm>
            <a:custGeom>
              <a:avLst/>
              <a:gdLst/>
              <a:ahLst/>
              <a:cxnLst/>
              <a:rect l="l" t="t" r="r" b="b"/>
              <a:pathLst>
                <a:path w="539" h="509" extrusionOk="0">
                  <a:moveTo>
                    <a:pt x="150" y="0"/>
                  </a:moveTo>
                  <a:lnTo>
                    <a:pt x="90" y="60"/>
                  </a:lnTo>
                  <a:lnTo>
                    <a:pt x="30" y="150"/>
                  </a:lnTo>
                  <a:lnTo>
                    <a:pt x="0" y="239"/>
                  </a:lnTo>
                  <a:lnTo>
                    <a:pt x="30" y="359"/>
                  </a:lnTo>
                  <a:lnTo>
                    <a:pt x="90" y="419"/>
                  </a:lnTo>
                  <a:lnTo>
                    <a:pt x="150" y="479"/>
                  </a:lnTo>
                  <a:lnTo>
                    <a:pt x="269" y="509"/>
                  </a:lnTo>
                  <a:lnTo>
                    <a:pt x="359" y="479"/>
                  </a:lnTo>
                  <a:lnTo>
                    <a:pt x="449" y="419"/>
                  </a:lnTo>
                  <a:lnTo>
                    <a:pt x="509" y="359"/>
                  </a:lnTo>
                  <a:lnTo>
                    <a:pt x="539" y="239"/>
                  </a:lnTo>
                  <a:lnTo>
                    <a:pt x="509" y="150"/>
                  </a:lnTo>
                  <a:lnTo>
                    <a:pt x="449" y="6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0"/>
            <p:cNvSpPr/>
            <p:nvPr/>
          </p:nvSpPr>
          <p:spPr>
            <a:xfrm>
              <a:off x="5735600" y="2240425"/>
              <a:ext cx="12750" cy="12725"/>
            </a:xfrm>
            <a:custGeom>
              <a:avLst/>
              <a:gdLst/>
              <a:ahLst/>
              <a:cxnLst/>
              <a:rect l="l" t="t" r="r" b="b"/>
              <a:pathLst>
                <a:path w="510" h="509" extrusionOk="0">
                  <a:moveTo>
                    <a:pt x="150" y="0"/>
                  </a:moveTo>
                  <a:lnTo>
                    <a:pt x="61" y="60"/>
                  </a:lnTo>
                  <a:lnTo>
                    <a:pt x="1" y="150"/>
                  </a:lnTo>
                  <a:lnTo>
                    <a:pt x="1" y="239"/>
                  </a:lnTo>
                  <a:lnTo>
                    <a:pt x="1" y="359"/>
                  </a:lnTo>
                  <a:lnTo>
                    <a:pt x="61" y="419"/>
                  </a:lnTo>
                  <a:lnTo>
                    <a:pt x="150" y="479"/>
                  </a:lnTo>
                  <a:lnTo>
                    <a:pt x="240" y="509"/>
                  </a:lnTo>
                  <a:lnTo>
                    <a:pt x="360" y="479"/>
                  </a:lnTo>
                  <a:lnTo>
                    <a:pt x="420" y="419"/>
                  </a:lnTo>
                  <a:lnTo>
                    <a:pt x="479" y="359"/>
                  </a:lnTo>
                  <a:lnTo>
                    <a:pt x="509" y="239"/>
                  </a:lnTo>
                  <a:lnTo>
                    <a:pt x="479" y="150"/>
                  </a:lnTo>
                  <a:lnTo>
                    <a:pt x="420" y="6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0"/>
            <p:cNvSpPr/>
            <p:nvPr/>
          </p:nvSpPr>
          <p:spPr>
            <a:xfrm>
              <a:off x="5650350" y="2324175"/>
              <a:ext cx="13475" cy="13500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69" y="1"/>
                  </a:moveTo>
                  <a:lnTo>
                    <a:pt x="150" y="31"/>
                  </a:lnTo>
                  <a:lnTo>
                    <a:pt x="90" y="91"/>
                  </a:lnTo>
                  <a:lnTo>
                    <a:pt x="30" y="151"/>
                  </a:lnTo>
                  <a:lnTo>
                    <a:pt x="0" y="270"/>
                  </a:lnTo>
                  <a:lnTo>
                    <a:pt x="30" y="360"/>
                  </a:lnTo>
                  <a:lnTo>
                    <a:pt x="90" y="450"/>
                  </a:lnTo>
                  <a:lnTo>
                    <a:pt x="150" y="510"/>
                  </a:lnTo>
                  <a:lnTo>
                    <a:pt x="269" y="539"/>
                  </a:lnTo>
                  <a:lnTo>
                    <a:pt x="359" y="510"/>
                  </a:lnTo>
                  <a:lnTo>
                    <a:pt x="449" y="450"/>
                  </a:lnTo>
                  <a:lnTo>
                    <a:pt x="509" y="360"/>
                  </a:lnTo>
                  <a:lnTo>
                    <a:pt x="539" y="270"/>
                  </a:lnTo>
                  <a:lnTo>
                    <a:pt x="509" y="151"/>
                  </a:lnTo>
                  <a:lnTo>
                    <a:pt x="449" y="91"/>
                  </a:lnTo>
                  <a:lnTo>
                    <a:pt x="359" y="3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0"/>
            <p:cNvSpPr/>
            <p:nvPr/>
          </p:nvSpPr>
          <p:spPr>
            <a:xfrm>
              <a:off x="5735600" y="2324175"/>
              <a:ext cx="12750" cy="13500"/>
            </a:xfrm>
            <a:custGeom>
              <a:avLst/>
              <a:gdLst/>
              <a:ahLst/>
              <a:cxnLst/>
              <a:rect l="l" t="t" r="r" b="b"/>
              <a:pathLst>
                <a:path w="510" h="540" extrusionOk="0">
                  <a:moveTo>
                    <a:pt x="240" y="1"/>
                  </a:moveTo>
                  <a:lnTo>
                    <a:pt x="150" y="31"/>
                  </a:lnTo>
                  <a:lnTo>
                    <a:pt x="61" y="91"/>
                  </a:lnTo>
                  <a:lnTo>
                    <a:pt x="1" y="151"/>
                  </a:lnTo>
                  <a:lnTo>
                    <a:pt x="1" y="270"/>
                  </a:lnTo>
                  <a:lnTo>
                    <a:pt x="1" y="360"/>
                  </a:lnTo>
                  <a:lnTo>
                    <a:pt x="61" y="450"/>
                  </a:lnTo>
                  <a:lnTo>
                    <a:pt x="150" y="510"/>
                  </a:lnTo>
                  <a:lnTo>
                    <a:pt x="240" y="539"/>
                  </a:lnTo>
                  <a:lnTo>
                    <a:pt x="360" y="510"/>
                  </a:lnTo>
                  <a:lnTo>
                    <a:pt x="420" y="450"/>
                  </a:lnTo>
                  <a:lnTo>
                    <a:pt x="479" y="360"/>
                  </a:lnTo>
                  <a:lnTo>
                    <a:pt x="509" y="270"/>
                  </a:lnTo>
                  <a:lnTo>
                    <a:pt x="479" y="151"/>
                  </a:lnTo>
                  <a:lnTo>
                    <a:pt x="420" y="91"/>
                  </a:lnTo>
                  <a:lnTo>
                    <a:pt x="360" y="3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A8D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10"/>
          <p:cNvGrpSpPr/>
          <p:nvPr/>
        </p:nvGrpSpPr>
        <p:grpSpPr>
          <a:xfrm>
            <a:off x="318475" y="1805025"/>
            <a:ext cx="154850" cy="154125"/>
            <a:chOff x="1898575" y="1639050"/>
            <a:chExt cx="154850" cy="154125"/>
          </a:xfrm>
        </p:grpSpPr>
        <p:sp>
          <p:nvSpPr>
            <p:cNvPr id="1359" name="Google Shape;1359;p10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0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" name="Google Shape;1361;p10"/>
          <p:cNvGrpSpPr/>
          <p:nvPr/>
        </p:nvGrpSpPr>
        <p:grpSpPr>
          <a:xfrm>
            <a:off x="8613400" y="3896825"/>
            <a:ext cx="159325" cy="148100"/>
            <a:chOff x="996550" y="1565775"/>
            <a:chExt cx="159325" cy="148100"/>
          </a:xfrm>
        </p:grpSpPr>
        <p:sp>
          <p:nvSpPr>
            <p:cNvPr id="1362" name="Google Shape;1362;p10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0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10"/>
          <p:cNvGrpSpPr/>
          <p:nvPr/>
        </p:nvGrpSpPr>
        <p:grpSpPr>
          <a:xfrm>
            <a:off x="7827950" y="859250"/>
            <a:ext cx="169050" cy="149625"/>
            <a:chOff x="2626350" y="1752000"/>
            <a:chExt cx="169050" cy="149625"/>
          </a:xfrm>
        </p:grpSpPr>
        <p:sp>
          <p:nvSpPr>
            <p:cNvPr id="1365" name="Google Shape;1365;p10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0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10"/>
          <p:cNvGrpSpPr/>
          <p:nvPr/>
        </p:nvGrpSpPr>
        <p:grpSpPr>
          <a:xfrm>
            <a:off x="4388450" y="4663075"/>
            <a:ext cx="159325" cy="148100"/>
            <a:chOff x="996550" y="1565775"/>
            <a:chExt cx="159325" cy="148100"/>
          </a:xfrm>
        </p:grpSpPr>
        <p:sp>
          <p:nvSpPr>
            <p:cNvPr id="1368" name="Google Shape;1368;p10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0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10"/>
          <p:cNvGrpSpPr/>
          <p:nvPr/>
        </p:nvGrpSpPr>
        <p:grpSpPr>
          <a:xfrm rot="-3378785">
            <a:off x="-487183" y="2397319"/>
            <a:ext cx="2854278" cy="5719982"/>
            <a:chOff x="238125" y="1457650"/>
            <a:chExt cx="1411500" cy="2828650"/>
          </a:xfrm>
        </p:grpSpPr>
        <p:sp>
          <p:nvSpPr>
            <p:cNvPr id="1371" name="Google Shape;1371;p10"/>
            <p:cNvSpPr/>
            <p:nvPr/>
          </p:nvSpPr>
          <p:spPr>
            <a:xfrm>
              <a:off x="663825" y="2983700"/>
              <a:ext cx="308350" cy="848625"/>
            </a:xfrm>
            <a:custGeom>
              <a:avLst/>
              <a:gdLst/>
              <a:ahLst/>
              <a:cxnLst/>
              <a:rect l="l" t="t" r="r" b="b"/>
              <a:pathLst>
                <a:path w="12334" h="33945" extrusionOk="0">
                  <a:moveTo>
                    <a:pt x="12333" y="1"/>
                  </a:moveTo>
                  <a:lnTo>
                    <a:pt x="11456" y="708"/>
                  </a:lnTo>
                  <a:lnTo>
                    <a:pt x="10608" y="1471"/>
                  </a:lnTo>
                  <a:lnTo>
                    <a:pt x="9788" y="2235"/>
                  </a:lnTo>
                  <a:lnTo>
                    <a:pt x="8996" y="3056"/>
                  </a:lnTo>
                  <a:lnTo>
                    <a:pt x="8232" y="3876"/>
                  </a:lnTo>
                  <a:lnTo>
                    <a:pt x="7496" y="4724"/>
                  </a:lnTo>
                  <a:lnTo>
                    <a:pt x="6789" y="5630"/>
                  </a:lnTo>
                  <a:lnTo>
                    <a:pt x="6110" y="6535"/>
                  </a:lnTo>
                  <a:lnTo>
                    <a:pt x="5460" y="7440"/>
                  </a:lnTo>
                  <a:lnTo>
                    <a:pt x="4837" y="8402"/>
                  </a:lnTo>
                  <a:lnTo>
                    <a:pt x="4272" y="9363"/>
                  </a:lnTo>
                  <a:lnTo>
                    <a:pt x="3734" y="10353"/>
                  </a:lnTo>
                  <a:lnTo>
                    <a:pt x="3197" y="11372"/>
                  </a:lnTo>
                  <a:lnTo>
                    <a:pt x="2744" y="12390"/>
                  </a:lnTo>
                  <a:lnTo>
                    <a:pt x="2292" y="13437"/>
                  </a:lnTo>
                  <a:lnTo>
                    <a:pt x="1896" y="14483"/>
                  </a:lnTo>
                  <a:lnTo>
                    <a:pt x="1613" y="15304"/>
                  </a:lnTo>
                  <a:lnTo>
                    <a:pt x="1358" y="16124"/>
                  </a:lnTo>
                  <a:lnTo>
                    <a:pt x="1132" y="16944"/>
                  </a:lnTo>
                  <a:lnTo>
                    <a:pt x="906" y="17764"/>
                  </a:lnTo>
                  <a:lnTo>
                    <a:pt x="736" y="18613"/>
                  </a:lnTo>
                  <a:lnTo>
                    <a:pt x="566" y="19462"/>
                  </a:lnTo>
                  <a:lnTo>
                    <a:pt x="396" y="20310"/>
                  </a:lnTo>
                  <a:lnTo>
                    <a:pt x="283" y="21159"/>
                  </a:lnTo>
                  <a:lnTo>
                    <a:pt x="198" y="22007"/>
                  </a:lnTo>
                  <a:lnTo>
                    <a:pt x="114" y="22856"/>
                  </a:lnTo>
                  <a:lnTo>
                    <a:pt x="57" y="23733"/>
                  </a:lnTo>
                  <a:lnTo>
                    <a:pt x="29" y="24581"/>
                  </a:lnTo>
                  <a:lnTo>
                    <a:pt x="0" y="25430"/>
                  </a:lnTo>
                  <a:lnTo>
                    <a:pt x="29" y="26307"/>
                  </a:lnTo>
                  <a:lnTo>
                    <a:pt x="57" y="27155"/>
                  </a:lnTo>
                  <a:lnTo>
                    <a:pt x="114" y="28004"/>
                  </a:lnTo>
                  <a:lnTo>
                    <a:pt x="198" y="28881"/>
                  </a:lnTo>
                  <a:lnTo>
                    <a:pt x="283" y="29730"/>
                  </a:lnTo>
                  <a:lnTo>
                    <a:pt x="425" y="30776"/>
                  </a:lnTo>
                  <a:lnTo>
                    <a:pt x="623" y="31851"/>
                  </a:lnTo>
                  <a:lnTo>
                    <a:pt x="849" y="32926"/>
                  </a:lnTo>
                  <a:lnTo>
                    <a:pt x="990" y="33435"/>
                  </a:lnTo>
                  <a:lnTo>
                    <a:pt x="1132" y="33944"/>
                  </a:lnTo>
                  <a:lnTo>
                    <a:pt x="990" y="31794"/>
                  </a:lnTo>
                  <a:lnTo>
                    <a:pt x="877" y="29645"/>
                  </a:lnTo>
                  <a:lnTo>
                    <a:pt x="849" y="28542"/>
                  </a:lnTo>
                  <a:lnTo>
                    <a:pt x="821" y="27438"/>
                  </a:lnTo>
                  <a:lnTo>
                    <a:pt x="849" y="26335"/>
                  </a:lnTo>
                  <a:lnTo>
                    <a:pt x="906" y="25232"/>
                  </a:lnTo>
                  <a:lnTo>
                    <a:pt x="962" y="24497"/>
                  </a:lnTo>
                  <a:lnTo>
                    <a:pt x="1019" y="23761"/>
                  </a:lnTo>
                  <a:lnTo>
                    <a:pt x="1217" y="22290"/>
                  </a:lnTo>
                  <a:lnTo>
                    <a:pt x="1471" y="20848"/>
                  </a:lnTo>
                  <a:lnTo>
                    <a:pt x="1811" y="19405"/>
                  </a:lnTo>
                  <a:lnTo>
                    <a:pt x="2179" y="18019"/>
                  </a:lnTo>
                  <a:lnTo>
                    <a:pt x="2631" y="16605"/>
                  </a:lnTo>
                  <a:lnTo>
                    <a:pt x="3112" y="15219"/>
                  </a:lnTo>
                  <a:lnTo>
                    <a:pt x="3678" y="13861"/>
                  </a:lnTo>
                  <a:lnTo>
                    <a:pt x="4272" y="12503"/>
                  </a:lnTo>
                  <a:lnTo>
                    <a:pt x="4922" y="11174"/>
                  </a:lnTo>
                  <a:lnTo>
                    <a:pt x="5629" y="9873"/>
                  </a:lnTo>
                  <a:lnTo>
                    <a:pt x="6393" y="8543"/>
                  </a:lnTo>
                  <a:lnTo>
                    <a:pt x="7157" y="7270"/>
                  </a:lnTo>
                  <a:lnTo>
                    <a:pt x="8006" y="5997"/>
                  </a:lnTo>
                  <a:lnTo>
                    <a:pt x="8882" y="4724"/>
                  </a:lnTo>
                  <a:lnTo>
                    <a:pt x="9788" y="3480"/>
                  </a:lnTo>
                  <a:lnTo>
                    <a:pt x="11089" y="1726"/>
                  </a:lnTo>
                  <a:lnTo>
                    <a:pt x="1233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0"/>
            <p:cNvSpPr/>
            <p:nvPr/>
          </p:nvSpPr>
          <p:spPr>
            <a:xfrm>
              <a:off x="684325" y="2929950"/>
              <a:ext cx="364925" cy="963900"/>
            </a:xfrm>
            <a:custGeom>
              <a:avLst/>
              <a:gdLst/>
              <a:ahLst/>
              <a:cxnLst/>
              <a:rect l="l" t="t" r="r" b="b"/>
              <a:pathLst>
                <a:path w="14597" h="38556" extrusionOk="0">
                  <a:moveTo>
                    <a:pt x="14597" y="1"/>
                  </a:moveTo>
                  <a:lnTo>
                    <a:pt x="13805" y="510"/>
                  </a:lnTo>
                  <a:lnTo>
                    <a:pt x="13013" y="1019"/>
                  </a:lnTo>
                  <a:lnTo>
                    <a:pt x="12249" y="1585"/>
                  </a:lnTo>
                  <a:lnTo>
                    <a:pt x="11513" y="2151"/>
                  </a:lnTo>
                  <a:lnTo>
                    <a:pt x="10269" y="3876"/>
                  </a:lnTo>
                  <a:lnTo>
                    <a:pt x="8968" y="5630"/>
                  </a:lnTo>
                  <a:lnTo>
                    <a:pt x="8062" y="6874"/>
                  </a:lnTo>
                  <a:lnTo>
                    <a:pt x="7186" y="8147"/>
                  </a:lnTo>
                  <a:lnTo>
                    <a:pt x="6337" y="9420"/>
                  </a:lnTo>
                  <a:lnTo>
                    <a:pt x="5573" y="10693"/>
                  </a:lnTo>
                  <a:lnTo>
                    <a:pt x="4809" y="12023"/>
                  </a:lnTo>
                  <a:lnTo>
                    <a:pt x="4102" y="13324"/>
                  </a:lnTo>
                  <a:lnTo>
                    <a:pt x="3452" y="14653"/>
                  </a:lnTo>
                  <a:lnTo>
                    <a:pt x="2858" y="16011"/>
                  </a:lnTo>
                  <a:lnTo>
                    <a:pt x="2292" y="17369"/>
                  </a:lnTo>
                  <a:lnTo>
                    <a:pt x="1811" y="18755"/>
                  </a:lnTo>
                  <a:lnTo>
                    <a:pt x="1359" y="20169"/>
                  </a:lnTo>
                  <a:lnTo>
                    <a:pt x="991" y="21555"/>
                  </a:lnTo>
                  <a:lnTo>
                    <a:pt x="651" y="22998"/>
                  </a:lnTo>
                  <a:lnTo>
                    <a:pt x="397" y="24440"/>
                  </a:lnTo>
                  <a:lnTo>
                    <a:pt x="199" y="25911"/>
                  </a:lnTo>
                  <a:lnTo>
                    <a:pt x="142" y="26647"/>
                  </a:lnTo>
                  <a:lnTo>
                    <a:pt x="86" y="27382"/>
                  </a:lnTo>
                  <a:lnTo>
                    <a:pt x="29" y="28485"/>
                  </a:lnTo>
                  <a:lnTo>
                    <a:pt x="1" y="29588"/>
                  </a:lnTo>
                  <a:lnTo>
                    <a:pt x="29" y="30692"/>
                  </a:lnTo>
                  <a:lnTo>
                    <a:pt x="57" y="31795"/>
                  </a:lnTo>
                  <a:lnTo>
                    <a:pt x="170" y="33944"/>
                  </a:lnTo>
                  <a:lnTo>
                    <a:pt x="312" y="36094"/>
                  </a:lnTo>
                  <a:lnTo>
                    <a:pt x="566" y="36801"/>
                  </a:lnTo>
                  <a:lnTo>
                    <a:pt x="878" y="37452"/>
                  </a:lnTo>
                  <a:lnTo>
                    <a:pt x="1076" y="37791"/>
                  </a:lnTo>
                  <a:lnTo>
                    <a:pt x="1189" y="37989"/>
                  </a:lnTo>
                  <a:lnTo>
                    <a:pt x="1330" y="38159"/>
                  </a:lnTo>
                  <a:lnTo>
                    <a:pt x="1472" y="38329"/>
                  </a:lnTo>
                  <a:lnTo>
                    <a:pt x="1641" y="38442"/>
                  </a:lnTo>
                  <a:lnTo>
                    <a:pt x="1839" y="38527"/>
                  </a:lnTo>
                  <a:lnTo>
                    <a:pt x="2037" y="38555"/>
                  </a:lnTo>
                  <a:lnTo>
                    <a:pt x="2235" y="38527"/>
                  </a:lnTo>
                  <a:lnTo>
                    <a:pt x="2405" y="38442"/>
                  </a:lnTo>
                  <a:lnTo>
                    <a:pt x="2575" y="38301"/>
                  </a:lnTo>
                  <a:lnTo>
                    <a:pt x="2745" y="38131"/>
                  </a:lnTo>
                  <a:lnTo>
                    <a:pt x="3848" y="35896"/>
                  </a:lnTo>
                  <a:lnTo>
                    <a:pt x="4923" y="33605"/>
                  </a:lnTo>
                  <a:lnTo>
                    <a:pt x="5969" y="31314"/>
                  </a:lnTo>
                  <a:lnTo>
                    <a:pt x="6931" y="29023"/>
                  </a:lnTo>
                  <a:lnTo>
                    <a:pt x="7864" y="26675"/>
                  </a:lnTo>
                  <a:lnTo>
                    <a:pt x="8741" y="24355"/>
                  </a:lnTo>
                  <a:lnTo>
                    <a:pt x="9590" y="21979"/>
                  </a:lnTo>
                  <a:lnTo>
                    <a:pt x="10354" y="19603"/>
                  </a:lnTo>
                  <a:lnTo>
                    <a:pt x="11089" y="17199"/>
                  </a:lnTo>
                  <a:lnTo>
                    <a:pt x="11768" y="14795"/>
                  </a:lnTo>
                  <a:lnTo>
                    <a:pt x="12390" y="12362"/>
                  </a:lnTo>
                  <a:lnTo>
                    <a:pt x="12928" y="9901"/>
                  </a:lnTo>
                  <a:lnTo>
                    <a:pt x="13437" y="7440"/>
                  </a:lnTo>
                  <a:lnTo>
                    <a:pt x="13889" y="4979"/>
                  </a:lnTo>
                  <a:lnTo>
                    <a:pt x="14257" y="2490"/>
                  </a:lnTo>
                  <a:lnTo>
                    <a:pt x="1459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0"/>
            <p:cNvSpPr/>
            <p:nvPr/>
          </p:nvSpPr>
          <p:spPr>
            <a:xfrm>
              <a:off x="752925" y="2923600"/>
              <a:ext cx="306925" cy="959625"/>
            </a:xfrm>
            <a:custGeom>
              <a:avLst/>
              <a:gdLst/>
              <a:ahLst/>
              <a:cxnLst/>
              <a:rect l="l" t="t" r="r" b="b"/>
              <a:pathLst>
                <a:path w="12277" h="38385" extrusionOk="0">
                  <a:moveTo>
                    <a:pt x="12277" y="0"/>
                  </a:moveTo>
                  <a:lnTo>
                    <a:pt x="11853" y="255"/>
                  </a:lnTo>
                  <a:lnTo>
                    <a:pt x="11513" y="2744"/>
                  </a:lnTo>
                  <a:lnTo>
                    <a:pt x="11145" y="5233"/>
                  </a:lnTo>
                  <a:lnTo>
                    <a:pt x="10693" y="7694"/>
                  </a:lnTo>
                  <a:lnTo>
                    <a:pt x="10184" y="10155"/>
                  </a:lnTo>
                  <a:lnTo>
                    <a:pt x="9646" y="12616"/>
                  </a:lnTo>
                  <a:lnTo>
                    <a:pt x="9024" y="15049"/>
                  </a:lnTo>
                  <a:lnTo>
                    <a:pt x="8345" y="17453"/>
                  </a:lnTo>
                  <a:lnTo>
                    <a:pt x="7610" y="19857"/>
                  </a:lnTo>
                  <a:lnTo>
                    <a:pt x="6846" y="22233"/>
                  </a:lnTo>
                  <a:lnTo>
                    <a:pt x="5997" y="24609"/>
                  </a:lnTo>
                  <a:lnTo>
                    <a:pt x="5120" y="26929"/>
                  </a:lnTo>
                  <a:lnTo>
                    <a:pt x="4187" y="29277"/>
                  </a:lnTo>
                  <a:lnTo>
                    <a:pt x="3225" y="31568"/>
                  </a:lnTo>
                  <a:lnTo>
                    <a:pt x="2179" y="33859"/>
                  </a:lnTo>
                  <a:lnTo>
                    <a:pt x="1104" y="36150"/>
                  </a:lnTo>
                  <a:lnTo>
                    <a:pt x="1" y="38385"/>
                  </a:lnTo>
                  <a:lnTo>
                    <a:pt x="255" y="38045"/>
                  </a:lnTo>
                  <a:lnTo>
                    <a:pt x="481" y="37706"/>
                  </a:lnTo>
                  <a:lnTo>
                    <a:pt x="849" y="37084"/>
                  </a:lnTo>
                  <a:lnTo>
                    <a:pt x="1726" y="35698"/>
                  </a:lnTo>
                  <a:lnTo>
                    <a:pt x="2575" y="34312"/>
                  </a:lnTo>
                  <a:lnTo>
                    <a:pt x="3395" y="32869"/>
                  </a:lnTo>
                  <a:lnTo>
                    <a:pt x="4159" y="31455"/>
                  </a:lnTo>
                  <a:lnTo>
                    <a:pt x="4922" y="29984"/>
                  </a:lnTo>
                  <a:lnTo>
                    <a:pt x="5630" y="28513"/>
                  </a:lnTo>
                  <a:lnTo>
                    <a:pt x="6308" y="27042"/>
                  </a:lnTo>
                  <a:lnTo>
                    <a:pt x="6959" y="25515"/>
                  </a:lnTo>
                  <a:lnTo>
                    <a:pt x="7581" y="23987"/>
                  </a:lnTo>
                  <a:lnTo>
                    <a:pt x="8147" y="22460"/>
                  </a:lnTo>
                  <a:lnTo>
                    <a:pt x="8685" y="20904"/>
                  </a:lnTo>
                  <a:lnTo>
                    <a:pt x="9194" y="19348"/>
                  </a:lnTo>
                  <a:lnTo>
                    <a:pt x="9646" y="17764"/>
                  </a:lnTo>
                  <a:lnTo>
                    <a:pt x="10099" y="16180"/>
                  </a:lnTo>
                  <a:lnTo>
                    <a:pt x="10495" y="14568"/>
                  </a:lnTo>
                  <a:lnTo>
                    <a:pt x="10834" y="12984"/>
                  </a:lnTo>
                  <a:lnTo>
                    <a:pt x="11145" y="11371"/>
                  </a:lnTo>
                  <a:lnTo>
                    <a:pt x="11428" y="9731"/>
                  </a:lnTo>
                  <a:lnTo>
                    <a:pt x="11683" y="8118"/>
                  </a:lnTo>
                  <a:lnTo>
                    <a:pt x="11881" y="6478"/>
                  </a:lnTo>
                  <a:lnTo>
                    <a:pt x="12022" y="4866"/>
                  </a:lnTo>
                  <a:lnTo>
                    <a:pt x="12164" y="3225"/>
                  </a:lnTo>
                  <a:lnTo>
                    <a:pt x="12249" y="1613"/>
                  </a:lnTo>
                  <a:lnTo>
                    <a:pt x="12220" y="764"/>
                  </a:lnTo>
                  <a:lnTo>
                    <a:pt x="12220" y="255"/>
                  </a:lnTo>
                  <a:lnTo>
                    <a:pt x="12249" y="57"/>
                  </a:lnTo>
                  <a:lnTo>
                    <a:pt x="1227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0"/>
            <p:cNvSpPr/>
            <p:nvPr/>
          </p:nvSpPr>
          <p:spPr>
            <a:xfrm>
              <a:off x="714025" y="3100375"/>
              <a:ext cx="256725" cy="925000"/>
            </a:xfrm>
            <a:custGeom>
              <a:avLst/>
              <a:gdLst/>
              <a:ahLst/>
              <a:cxnLst/>
              <a:rect l="l" t="t" r="r" b="b"/>
              <a:pathLst>
                <a:path w="10269" h="37000" extrusionOk="0">
                  <a:moveTo>
                    <a:pt x="10014" y="1"/>
                  </a:moveTo>
                  <a:lnTo>
                    <a:pt x="9958" y="29"/>
                  </a:lnTo>
                  <a:lnTo>
                    <a:pt x="9901" y="114"/>
                  </a:lnTo>
                  <a:lnTo>
                    <a:pt x="9052" y="1783"/>
                  </a:lnTo>
                  <a:lnTo>
                    <a:pt x="8260" y="3480"/>
                  </a:lnTo>
                  <a:lnTo>
                    <a:pt x="7497" y="5177"/>
                  </a:lnTo>
                  <a:lnTo>
                    <a:pt x="6761" y="6903"/>
                  </a:lnTo>
                  <a:lnTo>
                    <a:pt x="6082" y="8656"/>
                  </a:lnTo>
                  <a:lnTo>
                    <a:pt x="5432" y="10382"/>
                  </a:lnTo>
                  <a:lnTo>
                    <a:pt x="4810" y="12164"/>
                  </a:lnTo>
                  <a:lnTo>
                    <a:pt x="4215" y="13946"/>
                  </a:lnTo>
                  <a:lnTo>
                    <a:pt x="3678" y="15728"/>
                  </a:lnTo>
                  <a:lnTo>
                    <a:pt x="3169" y="17510"/>
                  </a:lnTo>
                  <a:lnTo>
                    <a:pt x="2688" y="19292"/>
                  </a:lnTo>
                  <a:lnTo>
                    <a:pt x="2235" y="21102"/>
                  </a:lnTo>
                  <a:lnTo>
                    <a:pt x="1839" y="22913"/>
                  </a:lnTo>
                  <a:lnTo>
                    <a:pt x="1472" y="24751"/>
                  </a:lnTo>
                  <a:lnTo>
                    <a:pt x="1161" y="26590"/>
                  </a:lnTo>
                  <a:lnTo>
                    <a:pt x="849" y="28400"/>
                  </a:lnTo>
                  <a:lnTo>
                    <a:pt x="567" y="30494"/>
                  </a:lnTo>
                  <a:lnTo>
                    <a:pt x="340" y="32587"/>
                  </a:lnTo>
                  <a:lnTo>
                    <a:pt x="142" y="34708"/>
                  </a:lnTo>
                  <a:lnTo>
                    <a:pt x="1" y="36801"/>
                  </a:lnTo>
                  <a:lnTo>
                    <a:pt x="1" y="36886"/>
                  </a:lnTo>
                  <a:lnTo>
                    <a:pt x="57" y="36943"/>
                  </a:lnTo>
                  <a:lnTo>
                    <a:pt x="114" y="36999"/>
                  </a:lnTo>
                  <a:lnTo>
                    <a:pt x="284" y="36999"/>
                  </a:lnTo>
                  <a:lnTo>
                    <a:pt x="340" y="36971"/>
                  </a:lnTo>
                  <a:lnTo>
                    <a:pt x="397" y="36914"/>
                  </a:lnTo>
                  <a:lnTo>
                    <a:pt x="425" y="36801"/>
                  </a:lnTo>
                  <a:lnTo>
                    <a:pt x="538" y="34963"/>
                  </a:lnTo>
                  <a:lnTo>
                    <a:pt x="708" y="33124"/>
                  </a:lnTo>
                  <a:lnTo>
                    <a:pt x="906" y="31257"/>
                  </a:lnTo>
                  <a:lnTo>
                    <a:pt x="1132" y="29419"/>
                  </a:lnTo>
                  <a:lnTo>
                    <a:pt x="1415" y="27580"/>
                  </a:lnTo>
                  <a:lnTo>
                    <a:pt x="1726" y="25741"/>
                  </a:lnTo>
                  <a:lnTo>
                    <a:pt x="2066" y="23931"/>
                  </a:lnTo>
                  <a:lnTo>
                    <a:pt x="2433" y="22121"/>
                  </a:lnTo>
                  <a:lnTo>
                    <a:pt x="2858" y="20310"/>
                  </a:lnTo>
                  <a:lnTo>
                    <a:pt x="3310" y="18500"/>
                  </a:lnTo>
                  <a:lnTo>
                    <a:pt x="3819" y="16718"/>
                  </a:lnTo>
                  <a:lnTo>
                    <a:pt x="4329" y="14936"/>
                  </a:lnTo>
                  <a:lnTo>
                    <a:pt x="4894" y="13182"/>
                  </a:lnTo>
                  <a:lnTo>
                    <a:pt x="5488" y="11429"/>
                  </a:lnTo>
                  <a:lnTo>
                    <a:pt x="6139" y="9675"/>
                  </a:lnTo>
                  <a:lnTo>
                    <a:pt x="6790" y="7949"/>
                  </a:lnTo>
                  <a:lnTo>
                    <a:pt x="7582" y="6026"/>
                  </a:lnTo>
                  <a:lnTo>
                    <a:pt x="8430" y="4102"/>
                  </a:lnTo>
                  <a:lnTo>
                    <a:pt x="9307" y="2207"/>
                  </a:lnTo>
                  <a:lnTo>
                    <a:pt x="10241" y="312"/>
                  </a:lnTo>
                  <a:lnTo>
                    <a:pt x="10269" y="227"/>
                  </a:lnTo>
                  <a:lnTo>
                    <a:pt x="10269" y="142"/>
                  </a:lnTo>
                  <a:lnTo>
                    <a:pt x="10212" y="86"/>
                  </a:lnTo>
                  <a:lnTo>
                    <a:pt x="10156" y="29"/>
                  </a:lnTo>
                  <a:lnTo>
                    <a:pt x="100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0"/>
            <p:cNvSpPr/>
            <p:nvPr/>
          </p:nvSpPr>
          <p:spPr>
            <a:xfrm>
              <a:off x="864650" y="3173925"/>
              <a:ext cx="86300" cy="94075"/>
            </a:xfrm>
            <a:custGeom>
              <a:avLst/>
              <a:gdLst/>
              <a:ahLst/>
              <a:cxnLst/>
              <a:rect l="l" t="t" r="r" b="b"/>
              <a:pathLst>
                <a:path w="3452" h="3763" extrusionOk="0">
                  <a:moveTo>
                    <a:pt x="142" y="1"/>
                  </a:moveTo>
                  <a:lnTo>
                    <a:pt x="86" y="29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55"/>
                  </a:lnTo>
                  <a:lnTo>
                    <a:pt x="821" y="3621"/>
                  </a:lnTo>
                  <a:lnTo>
                    <a:pt x="849" y="3706"/>
                  </a:lnTo>
                  <a:lnTo>
                    <a:pt x="963" y="3763"/>
                  </a:lnTo>
                  <a:lnTo>
                    <a:pt x="1047" y="3763"/>
                  </a:lnTo>
                  <a:lnTo>
                    <a:pt x="1161" y="3706"/>
                  </a:lnTo>
                  <a:lnTo>
                    <a:pt x="3395" y="2066"/>
                  </a:lnTo>
                  <a:lnTo>
                    <a:pt x="3452" y="1981"/>
                  </a:lnTo>
                  <a:lnTo>
                    <a:pt x="3452" y="1924"/>
                  </a:lnTo>
                  <a:lnTo>
                    <a:pt x="3452" y="1839"/>
                  </a:lnTo>
                  <a:lnTo>
                    <a:pt x="3395" y="1754"/>
                  </a:lnTo>
                  <a:lnTo>
                    <a:pt x="3339" y="1726"/>
                  </a:lnTo>
                  <a:lnTo>
                    <a:pt x="3254" y="1698"/>
                  </a:lnTo>
                  <a:lnTo>
                    <a:pt x="3197" y="1726"/>
                  </a:lnTo>
                  <a:lnTo>
                    <a:pt x="3112" y="1754"/>
                  </a:lnTo>
                  <a:lnTo>
                    <a:pt x="1132" y="3225"/>
                  </a:lnTo>
                  <a:lnTo>
                    <a:pt x="397" y="142"/>
                  </a:lnTo>
                  <a:lnTo>
                    <a:pt x="369" y="57"/>
                  </a:lnTo>
                  <a:lnTo>
                    <a:pt x="312" y="2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0"/>
            <p:cNvSpPr/>
            <p:nvPr/>
          </p:nvSpPr>
          <p:spPr>
            <a:xfrm>
              <a:off x="772025" y="3383250"/>
              <a:ext cx="37500" cy="130850"/>
            </a:xfrm>
            <a:custGeom>
              <a:avLst/>
              <a:gdLst/>
              <a:ahLst/>
              <a:cxnLst/>
              <a:rect l="l" t="t" r="r" b="b"/>
              <a:pathLst>
                <a:path w="1500" h="5234" extrusionOk="0">
                  <a:moveTo>
                    <a:pt x="142" y="0"/>
                  </a:moveTo>
                  <a:lnTo>
                    <a:pt x="85" y="29"/>
                  </a:lnTo>
                  <a:lnTo>
                    <a:pt x="29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1103" y="5092"/>
                  </a:lnTo>
                  <a:lnTo>
                    <a:pt x="1132" y="5177"/>
                  </a:lnTo>
                  <a:lnTo>
                    <a:pt x="1188" y="5205"/>
                  </a:lnTo>
                  <a:lnTo>
                    <a:pt x="1273" y="5233"/>
                  </a:lnTo>
                  <a:lnTo>
                    <a:pt x="1330" y="5233"/>
                  </a:lnTo>
                  <a:lnTo>
                    <a:pt x="1415" y="5205"/>
                  </a:lnTo>
                  <a:lnTo>
                    <a:pt x="1471" y="5148"/>
                  </a:lnTo>
                  <a:lnTo>
                    <a:pt x="1499" y="5092"/>
                  </a:lnTo>
                  <a:lnTo>
                    <a:pt x="1499" y="5007"/>
                  </a:lnTo>
                  <a:lnTo>
                    <a:pt x="396" y="142"/>
                  </a:lnTo>
                  <a:lnTo>
                    <a:pt x="368" y="85"/>
                  </a:lnTo>
                  <a:lnTo>
                    <a:pt x="311" y="2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0"/>
            <p:cNvSpPr/>
            <p:nvPr/>
          </p:nvSpPr>
          <p:spPr>
            <a:xfrm>
              <a:off x="801725" y="3432750"/>
              <a:ext cx="71450" cy="74975"/>
            </a:xfrm>
            <a:custGeom>
              <a:avLst/>
              <a:gdLst/>
              <a:ahLst/>
              <a:cxnLst/>
              <a:rect l="l" t="t" r="r" b="b"/>
              <a:pathLst>
                <a:path w="2858" h="2999" extrusionOk="0">
                  <a:moveTo>
                    <a:pt x="2659" y="0"/>
                  </a:moveTo>
                  <a:lnTo>
                    <a:pt x="2603" y="29"/>
                  </a:lnTo>
                  <a:lnTo>
                    <a:pt x="2518" y="85"/>
                  </a:lnTo>
                  <a:lnTo>
                    <a:pt x="57" y="2631"/>
                  </a:lnTo>
                  <a:lnTo>
                    <a:pt x="0" y="2716"/>
                  </a:lnTo>
                  <a:lnTo>
                    <a:pt x="0" y="2772"/>
                  </a:lnTo>
                  <a:lnTo>
                    <a:pt x="29" y="2857"/>
                  </a:lnTo>
                  <a:lnTo>
                    <a:pt x="57" y="2914"/>
                  </a:lnTo>
                  <a:lnTo>
                    <a:pt x="113" y="2970"/>
                  </a:lnTo>
                  <a:lnTo>
                    <a:pt x="198" y="2999"/>
                  </a:lnTo>
                  <a:lnTo>
                    <a:pt x="283" y="2970"/>
                  </a:lnTo>
                  <a:lnTo>
                    <a:pt x="340" y="2942"/>
                  </a:lnTo>
                  <a:lnTo>
                    <a:pt x="2801" y="368"/>
                  </a:lnTo>
                  <a:lnTo>
                    <a:pt x="2857" y="283"/>
                  </a:lnTo>
                  <a:lnTo>
                    <a:pt x="2857" y="227"/>
                  </a:lnTo>
                  <a:lnTo>
                    <a:pt x="2857" y="142"/>
                  </a:lnTo>
                  <a:lnTo>
                    <a:pt x="2801" y="85"/>
                  </a:lnTo>
                  <a:lnTo>
                    <a:pt x="2744" y="29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0"/>
            <p:cNvSpPr/>
            <p:nvPr/>
          </p:nvSpPr>
          <p:spPr>
            <a:xfrm>
              <a:off x="694950" y="3628625"/>
              <a:ext cx="144975" cy="145000"/>
            </a:xfrm>
            <a:custGeom>
              <a:avLst/>
              <a:gdLst/>
              <a:ahLst/>
              <a:cxnLst/>
              <a:rect l="l" t="t" r="r" b="b"/>
              <a:pathLst>
                <a:path w="5799" h="5800" extrusionOk="0">
                  <a:moveTo>
                    <a:pt x="141" y="1"/>
                  </a:moveTo>
                  <a:lnTo>
                    <a:pt x="85" y="29"/>
                  </a:lnTo>
                  <a:lnTo>
                    <a:pt x="28" y="86"/>
                  </a:lnTo>
                  <a:lnTo>
                    <a:pt x="0" y="170"/>
                  </a:lnTo>
                  <a:lnTo>
                    <a:pt x="28" y="255"/>
                  </a:lnTo>
                  <a:lnTo>
                    <a:pt x="2008" y="5658"/>
                  </a:lnTo>
                  <a:lnTo>
                    <a:pt x="2093" y="5771"/>
                  </a:lnTo>
                  <a:lnTo>
                    <a:pt x="2178" y="5799"/>
                  </a:lnTo>
                  <a:lnTo>
                    <a:pt x="2291" y="5799"/>
                  </a:lnTo>
                  <a:lnTo>
                    <a:pt x="2348" y="5771"/>
                  </a:lnTo>
                  <a:lnTo>
                    <a:pt x="2404" y="5715"/>
                  </a:lnTo>
                  <a:lnTo>
                    <a:pt x="5742" y="906"/>
                  </a:lnTo>
                  <a:lnTo>
                    <a:pt x="5799" y="821"/>
                  </a:lnTo>
                  <a:lnTo>
                    <a:pt x="5771" y="736"/>
                  </a:lnTo>
                  <a:lnTo>
                    <a:pt x="5742" y="680"/>
                  </a:lnTo>
                  <a:lnTo>
                    <a:pt x="5686" y="623"/>
                  </a:lnTo>
                  <a:lnTo>
                    <a:pt x="5629" y="595"/>
                  </a:lnTo>
                  <a:lnTo>
                    <a:pt x="5544" y="595"/>
                  </a:lnTo>
                  <a:lnTo>
                    <a:pt x="5459" y="623"/>
                  </a:lnTo>
                  <a:lnTo>
                    <a:pt x="5403" y="680"/>
                  </a:lnTo>
                  <a:lnTo>
                    <a:pt x="2263" y="5177"/>
                  </a:lnTo>
                  <a:lnTo>
                    <a:pt x="424" y="142"/>
                  </a:lnTo>
                  <a:lnTo>
                    <a:pt x="368" y="86"/>
                  </a:lnTo>
                  <a:lnTo>
                    <a:pt x="311" y="29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0"/>
            <p:cNvSpPr/>
            <p:nvPr/>
          </p:nvSpPr>
          <p:spPr>
            <a:xfrm>
              <a:off x="915575" y="1500800"/>
              <a:ext cx="706475" cy="547350"/>
            </a:xfrm>
            <a:custGeom>
              <a:avLst/>
              <a:gdLst/>
              <a:ahLst/>
              <a:cxnLst/>
              <a:rect l="l" t="t" r="r" b="b"/>
              <a:pathLst>
                <a:path w="28259" h="21894" extrusionOk="0">
                  <a:moveTo>
                    <a:pt x="0" y="0"/>
                  </a:moveTo>
                  <a:lnTo>
                    <a:pt x="2065" y="566"/>
                  </a:lnTo>
                  <a:lnTo>
                    <a:pt x="4159" y="1188"/>
                  </a:lnTo>
                  <a:lnTo>
                    <a:pt x="5205" y="1499"/>
                  </a:lnTo>
                  <a:lnTo>
                    <a:pt x="6223" y="1867"/>
                  </a:lnTo>
                  <a:lnTo>
                    <a:pt x="7270" y="2263"/>
                  </a:lnTo>
                  <a:lnTo>
                    <a:pt x="8288" y="2687"/>
                  </a:lnTo>
                  <a:lnTo>
                    <a:pt x="8967" y="2970"/>
                  </a:lnTo>
                  <a:lnTo>
                    <a:pt x="9646" y="3281"/>
                  </a:lnTo>
                  <a:lnTo>
                    <a:pt x="10947" y="3960"/>
                  </a:lnTo>
                  <a:lnTo>
                    <a:pt x="12220" y="4696"/>
                  </a:lnTo>
                  <a:lnTo>
                    <a:pt x="13465" y="5488"/>
                  </a:lnTo>
                  <a:lnTo>
                    <a:pt x="14681" y="6308"/>
                  </a:lnTo>
                  <a:lnTo>
                    <a:pt x="15841" y="7185"/>
                  </a:lnTo>
                  <a:lnTo>
                    <a:pt x="16972" y="8118"/>
                  </a:lnTo>
                  <a:lnTo>
                    <a:pt x="18076" y="9108"/>
                  </a:lnTo>
                  <a:lnTo>
                    <a:pt x="19150" y="10127"/>
                  </a:lnTo>
                  <a:lnTo>
                    <a:pt x="20197" y="11173"/>
                  </a:lnTo>
                  <a:lnTo>
                    <a:pt x="21187" y="12276"/>
                  </a:lnTo>
                  <a:lnTo>
                    <a:pt x="22177" y="13408"/>
                  </a:lnTo>
                  <a:lnTo>
                    <a:pt x="23139" y="14596"/>
                  </a:lnTo>
                  <a:lnTo>
                    <a:pt x="24044" y="15812"/>
                  </a:lnTo>
                  <a:lnTo>
                    <a:pt x="24949" y="17057"/>
                  </a:lnTo>
                  <a:lnTo>
                    <a:pt x="25826" y="18330"/>
                  </a:lnTo>
                  <a:lnTo>
                    <a:pt x="27042" y="20140"/>
                  </a:lnTo>
                  <a:lnTo>
                    <a:pt x="28259" y="21894"/>
                  </a:lnTo>
                  <a:lnTo>
                    <a:pt x="27863" y="20847"/>
                  </a:lnTo>
                  <a:lnTo>
                    <a:pt x="27438" y="19772"/>
                  </a:lnTo>
                  <a:lnTo>
                    <a:pt x="26986" y="18754"/>
                  </a:lnTo>
                  <a:lnTo>
                    <a:pt x="26505" y="17736"/>
                  </a:lnTo>
                  <a:lnTo>
                    <a:pt x="25967" y="16746"/>
                  </a:lnTo>
                  <a:lnTo>
                    <a:pt x="25402" y="15756"/>
                  </a:lnTo>
                  <a:lnTo>
                    <a:pt x="24808" y="14794"/>
                  </a:lnTo>
                  <a:lnTo>
                    <a:pt x="24185" y="13832"/>
                  </a:lnTo>
                  <a:lnTo>
                    <a:pt x="23535" y="12927"/>
                  </a:lnTo>
                  <a:lnTo>
                    <a:pt x="22828" y="12022"/>
                  </a:lnTo>
                  <a:lnTo>
                    <a:pt x="22120" y="11145"/>
                  </a:lnTo>
                  <a:lnTo>
                    <a:pt x="21357" y="10325"/>
                  </a:lnTo>
                  <a:lnTo>
                    <a:pt x="20593" y="9504"/>
                  </a:lnTo>
                  <a:lnTo>
                    <a:pt x="19773" y="8712"/>
                  </a:lnTo>
                  <a:lnTo>
                    <a:pt x="18952" y="7949"/>
                  </a:lnTo>
                  <a:lnTo>
                    <a:pt x="18076" y="7213"/>
                  </a:lnTo>
                  <a:lnTo>
                    <a:pt x="17425" y="6676"/>
                  </a:lnTo>
                  <a:lnTo>
                    <a:pt x="16746" y="6167"/>
                  </a:lnTo>
                  <a:lnTo>
                    <a:pt x="16039" y="5657"/>
                  </a:lnTo>
                  <a:lnTo>
                    <a:pt x="15332" y="5177"/>
                  </a:lnTo>
                  <a:lnTo>
                    <a:pt x="14596" y="4724"/>
                  </a:lnTo>
                  <a:lnTo>
                    <a:pt x="13861" y="4271"/>
                  </a:lnTo>
                  <a:lnTo>
                    <a:pt x="13097" y="3875"/>
                  </a:lnTo>
                  <a:lnTo>
                    <a:pt x="12333" y="3451"/>
                  </a:lnTo>
                  <a:lnTo>
                    <a:pt x="11570" y="3083"/>
                  </a:lnTo>
                  <a:lnTo>
                    <a:pt x="10806" y="2716"/>
                  </a:lnTo>
                  <a:lnTo>
                    <a:pt x="10014" y="2376"/>
                  </a:lnTo>
                  <a:lnTo>
                    <a:pt x="9194" y="2065"/>
                  </a:lnTo>
                  <a:lnTo>
                    <a:pt x="8402" y="1754"/>
                  </a:lnTo>
                  <a:lnTo>
                    <a:pt x="7581" y="1499"/>
                  </a:lnTo>
                  <a:lnTo>
                    <a:pt x="6761" y="1245"/>
                  </a:lnTo>
                  <a:lnTo>
                    <a:pt x="5941" y="990"/>
                  </a:lnTo>
                  <a:lnTo>
                    <a:pt x="5092" y="792"/>
                  </a:lnTo>
                  <a:lnTo>
                    <a:pt x="4272" y="594"/>
                  </a:lnTo>
                  <a:lnTo>
                    <a:pt x="3225" y="396"/>
                  </a:lnTo>
                  <a:lnTo>
                    <a:pt x="2150" y="198"/>
                  </a:lnTo>
                  <a:lnTo>
                    <a:pt x="1075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0"/>
            <p:cNvSpPr/>
            <p:nvPr/>
          </p:nvSpPr>
          <p:spPr>
            <a:xfrm>
              <a:off x="842725" y="1500800"/>
              <a:ext cx="804075" cy="637875"/>
            </a:xfrm>
            <a:custGeom>
              <a:avLst/>
              <a:gdLst/>
              <a:ahLst/>
              <a:cxnLst/>
              <a:rect l="l" t="t" r="r" b="b"/>
              <a:pathLst>
                <a:path w="32163" h="25515" extrusionOk="0">
                  <a:moveTo>
                    <a:pt x="2179" y="0"/>
                  </a:moveTo>
                  <a:lnTo>
                    <a:pt x="1444" y="57"/>
                  </a:lnTo>
                  <a:lnTo>
                    <a:pt x="1048" y="113"/>
                  </a:lnTo>
                  <a:lnTo>
                    <a:pt x="850" y="170"/>
                  </a:lnTo>
                  <a:lnTo>
                    <a:pt x="623" y="226"/>
                  </a:lnTo>
                  <a:lnTo>
                    <a:pt x="425" y="340"/>
                  </a:lnTo>
                  <a:lnTo>
                    <a:pt x="256" y="453"/>
                  </a:lnTo>
                  <a:lnTo>
                    <a:pt x="114" y="594"/>
                  </a:lnTo>
                  <a:lnTo>
                    <a:pt x="29" y="792"/>
                  </a:lnTo>
                  <a:lnTo>
                    <a:pt x="1" y="962"/>
                  </a:lnTo>
                  <a:lnTo>
                    <a:pt x="29" y="1160"/>
                  </a:lnTo>
                  <a:lnTo>
                    <a:pt x="86" y="1386"/>
                  </a:lnTo>
                  <a:lnTo>
                    <a:pt x="199" y="1584"/>
                  </a:lnTo>
                  <a:lnTo>
                    <a:pt x="1924" y="3395"/>
                  </a:lnTo>
                  <a:lnTo>
                    <a:pt x="3706" y="5148"/>
                  </a:lnTo>
                  <a:lnTo>
                    <a:pt x="5517" y="6902"/>
                  </a:lnTo>
                  <a:lnTo>
                    <a:pt x="7384" y="8599"/>
                  </a:lnTo>
                  <a:lnTo>
                    <a:pt x="9251" y="10240"/>
                  </a:lnTo>
                  <a:lnTo>
                    <a:pt x="11174" y="11880"/>
                  </a:lnTo>
                  <a:lnTo>
                    <a:pt x="13126" y="13436"/>
                  </a:lnTo>
                  <a:lnTo>
                    <a:pt x="15106" y="14964"/>
                  </a:lnTo>
                  <a:lnTo>
                    <a:pt x="17114" y="16463"/>
                  </a:lnTo>
                  <a:lnTo>
                    <a:pt x="19179" y="17905"/>
                  </a:lnTo>
                  <a:lnTo>
                    <a:pt x="21272" y="19291"/>
                  </a:lnTo>
                  <a:lnTo>
                    <a:pt x="23366" y="20649"/>
                  </a:lnTo>
                  <a:lnTo>
                    <a:pt x="25515" y="21950"/>
                  </a:lnTo>
                  <a:lnTo>
                    <a:pt x="27693" y="23195"/>
                  </a:lnTo>
                  <a:lnTo>
                    <a:pt x="29928" y="24383"/>
                  </a:lnTo>
                  <a:lnTo>
                    <a:pt x="32163" y="25514"/>
                  </a:lnTo>
                  <a:lnTo>
                    <a:pt x="31965" y="24609"/>
                  </a:lnTo>
                  <a:lnTo>
                    <a:pt x="31710" y="23676"/>
                  </a:lnTo>
                  <a:lnTo>
                    <a:pt x="31456" y="22799"/>
                  </a:lnTo>
                  <a:lnTo>
                    <a:pt x="31173" y="21894"/>
                  </a:lnTo>
                  <a:lnTo>
                    <a:pt x="29956" y="20140"/>
                  </a:lnTo>
                  <a:lnTo>
                    <a:pt x="28740" y="18330"/>
                  </a:lnTo>
                  <a:lnTo>
                    <a:pt x="27863" y="17057"/>
                  </a:lnTo>
                  <a:lnTo>
                    <a:pt x="26958" y="15812"/>
                  </a:lnTo>
                  <a:lnTo>
                    <a:pt x="26053" y="14596"/>
                  </a:lnTo>
                  <a:lnTo>
                    <a:pt x="25091" y="13408"/>
                  </a:lnTo>
                  <a:lnTo>
                    <a:pt x="24101" y="12276"/>
                  </a:lnTo>
                  <a:lnTo>
                    <a:pt x="23111" y="11173"/>
                  </a:lnTo>
                  <a:lnTo>
                    <a:pt x="22064" y="10127"/>
                  </a:lnTo>
                  <a:lnTo>
                    <a:pt x="20990" y="9108"/>
                  </a:lnTo>
                  <a:lnTo>
                    <a:pt x="19886" y="8118"/>
                  </a:lnTo>
                  <a:lnTo>
                    <a:pt x="18755" y="7185"/>
                  </a:lnTo>
                  <a:lnTo>
                    <a:pt x="17595" y="6308"/>
                  </a:lnTo>
                  <a:lnTo>
                    <a:pt x="16379" y="5488"/>
                  </a:lnTo>
                  <a:lnTo>
                    <a:pt x="15134" y="4696"/>
                  </a:lnTo>
                  <a:lnTo>
                    <a:pt x="13861" y="3960"/>
                  </a:lnTo>
                  <a:lnTo>
                    <a:pt x="12560" y="3281"/>
                  </a:lnTo>
                  <a:lnTo>
                    <a:pt x="11881" y="2970"/>
                  </a:lnTo>
                  <a:lnTo>
                    <a:pt x="11202" y="2687"/>
                  </a:lnTo>
                  <a:lnTo>
                    <a:pt x="10184" y="2263"/>
                  </a:lnTo>
                  <a:lnTo>
                    <a:pt x="9137" y="1867"/>
                  </a:lnTo>
                  <a:lnTo>
                    <a:pt x="8119" y="1499"/>
                  </a:lnTo>
                  <a:lnTo>
                    <a:pt x="7073" y="1188"/>
                  </a:lnTo>
                  <a:lnTo>
                    <a:pt x="4979" y="566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0"/>
            <p:cNvSpPr/>
            <p:nvPr/>
          </p:nvSpPr>
          <p:spPr>
            <a:xfrm>
              <a:off x="847675" y="1540400"/>
              <a:ext cx="801950" cy="611000"/>
            </a:xfrm>
            <a:custGeom>
              <a:avLst/>
              <a:gdLst/>
              <a:ahLst/>
              <a:cxnLst/>
              <a:rect l="l" t="t" r="r" b="b"/>
              <a:pathLst>
                <a:path w="32078" h="24440" extrusionOk="0">
                  <a:moveTo>
                    <a:pt x="1" y="0"/>
                  </a:moveTo>
                  <a:lnTo>
                    <a:pt x="227" y="340"/>
                  </a:lnTo>
                  <a:lnTo>
                    <a:pt x="482" y="679"/>
                  </a:lnTo>
                  <a:lnTo>
                    <a:pt x="934" y="1245"/>
                  </a:lnTo>
                  <a:lnTo>
                    <a:pt x="1953" y="2518"/>
                  </a:lnTo>
                  <a:lnTo>
                    <a:pt x="2971" y="3791"/>
                  </a:lnTo>
                  <a:lnTo>
                    <a:pt x="4046" y="5035"/>
                  </a:lnTo>
                  <a:lnTo>
                    <a:pt x="5149" y="6252"/>
                  </a:lnTo>
                  <a:lnTo>
                    <a:pt x="6252" y="7440"/>
                  </a:lnTo>
                  <a:lnTo>
                    <a:pt x="7412" y="8628"/>
                  </a:lnTo>
                  <a:lnTo>
                    <a:pt x="8572" y="9759"/>
                  </a:lnTo>
                  <a:lnTo>
                    <a:pt x="9788" y="10862"/>
                  </a:lnTo>
                  <a:lnTo>
                    <a:pt x="11004" y="11965"/>
                  </a:lnTo>
                  <a:lnTo>
                    <a:pt x="12277" y="13012"/>
                  </a:lnTo>
                  <a:lnTo>
                    <a:pt x="13550" y="14030"/>
                  </a:lnTo>
                  <a:lnTo>
                    <a:pt x="14851" y="15049"/>
                  </a:lnTo>
                  <a:lnTo>
                    <a:pt x="16181" y="16010"/>
                  </a:lnTo>
                  <a:lnTo>
                    <a:pt x="17539" y="16944"/>
                  </a:lnTo>
                  <a:lnTo>
                    <a:pt x="18925" y="17849"/>
                  </a:lnTo>
                  <a:lnTo>
                    <a:pt x="20311" y="18726"/>
                  </a:lnTo>
                  <a:lnTo>
                    <a:pt x="21725" y="19574"/>
                  </a:lnTo>
                  <a:lnTo>
                    <a:pt x="23168" y="20366"/>
                  </a:lnTo>
                  <a:lnTo>
                    <a:pt x="24610" y="21130"/>
                  </a:lnTo>
                  <a:lnTo>
                    <a:pt x="26081" y="21866"/>
                  </a:lnTo>
                  <a:lnTo>
                    <a:pt x="27552" y="22573"/>
                  </a:lnTo>
                  <a:lnTo>
                    <a:pt x="29051" y="23223"/>
                  </a:lnTo>
                  <a:lnTo>
                    <a:pt x="30550" y="23846"/>
                  </a:lnTo>
                  <a:lnTo>
                    <a:pt x="31371" y="24100"/>
                  </a:lnTo>
                  <a:lnTo>
                    <a:pt x="31852" y="24298"/>
                  </a:lnTo>
                  <a:lnTo>
                    <a:pt x="31993" y="24355"/>
                  </a:lnTo>
                  <a:lnTo>
                    <a:pt x="32078" y="24440"/>
                  </a:lnTo>
                  <a:lnTo>
                    <a:pt x="31965" y="23930"/>
                  </a:lnTo>
                  <a:lnTo>
                    <a:pt x="29730" y="22799"/>
                  </a:lnTo>
                  <a:lnTo>
                    <a:pt x="27495" y="21611"/>
                  </a:lnTo>
                  <a:lnTo>
                    <a:pt x="25317" y="20366"/>
                  </a:lnTo>
                  <a:lnTo>
                    <a:pt x="23168" y="19065"/>
                  </a:lnTo>
                  <a:lnTo>
                    <a:pt x="21074" y="17707"/>
                  </a:lnTo>
                  <a:lnTo>
                    <a:pt x="18981" y="16321"/>
                  </a:lnTo>
                  <a:lnTo>
                    <a:pt x="16916" y="14879"/>
                  </a:lnTo>
                  <a:lnTo>
                    <a:pt x="14908" y="13380"/>
                  </a:lnTo>
                  <a:lnTo>
                    <a:pt x="12928" y="11852"/>
                  </a:lnTo>
                  <a:lnTo>
                    <a:pt x="10976" y="10296"/>
                  </a:lnTo>
                  <a:lnTo>
                    <a:pt x="9053" y="8656"/>
                  </a:lnTo>
                  <a:lnTo>
                    <a:pt x="7186" y="7015"/>
                  </a:lnTo>
                  <a:lnTo>
                    <a:pt x="5319" y="5318"/>
                  </a:lnTo>
                  <a:lnTo>
                    <a:pt x="3508" y="3564"/>
                  </a:lnTo>
                  <a:lnTo>
                    <a:pt x="1726" y="18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0"/>
            <p:cNvSpPr/>
            <p:nvPr/>
          </p:nvSpPr>
          <p:spPr>
            <a:xfrm>
              <a:off x="723925" y="1457650"/>
              <a:ext cx="790650" cy="548775"/>
            </a:xfrm>
            <a:custGeom>
              <a:avLst/>
              <a:gdLst/>
              <a:ahLst/>
              <a:cxnLst/>
              <a:rect l="l" t="t" r="r" b="b"/>
              <a:pathLst>
                <a:path w="31626" h="21951" extrusionOk="0">
                  <a:moveTo>
                    <a:pt x="199" y="1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84"/>
                  </a:lnTo>
                  <a:lnTo>
                    <a:pt x="57" y="368"/>
                  </a:lnTo>
                  <a:lnTo>
                    <a:pt x="142" y="397"/>
                  </a:lnTo>
                  <a:lnTo>
                    <a:pt x="1839" y="1132"/>
                  </a:lnTo>
                  <a:lnTo>
                    <a:pt x="3537" y="1924"/>
                  </a:lnTo>
                  <a:lnTo>
                    <a:pt x="5206" y="2716"/>
                  </a:lnTo>
                  <a:lnTo>
                    <a:pt x="6874" y="3565"/>
                  </a:lnTo>
                  <a:lnTo>
                    <a:pt x="8515" y="4413"/>
                  </a:lnTo>
                  <a:lnTo>
                    <a:pt x="10127" y="5319"/>
                  </a:lnTo>
                  <a:lnTo>
                    <a:pt x="11740" y="6252"/>
                  </a:lnTo>
                  <a:lnTo>
                    <a:pt x="13324" y="7242"/>
                  </a:lnTo>
                  <a:lnTo>
                    <a:pt x="14879" y="8232"/>
                  </a:lnTo>
                  <a:lnTo>
                    <a:pt x="16407" y="9250"/>
                  </a:lnTo>
                  <a:lnTo>
                    <a:pt x="17934" y="10325"/>
                  </a:lnTo>
                  <a:lnTo>
                    <a:pt x="19434" y="11400"/>
                  </a:lnTo>
                  <a:lnTo>
                    <a:pt x="20905" y="12532"/>
                  </a:lnTo>
                  <a:lnTo>
                    <a:pt x="22375" y="13691"/>
                  </a:lnTo>
                  <a:lnTo>
                    <a:pt x="23790" y="14851"/>
                  </a:lnTo>
                  <a:lnTo>
                    <a:pt x="25204" y="16067"/>
                  </a:lnTo>
                  <a:lnTo>
                    <a:pt x="26760" y="17482"/>
                  </a:lnTo>
                  <a:lnTo>
                    <a:pt x="28287" y="18896"/>
                  </a:lnTo>
                  <a:lnTo>
                    <a:pt x="29786" y="20367"/>
                  </a:lnTo>
                  <a:lnTo>
                    <a:pt x="31229" y="21866"/>
                  </a:lnTo>
                  <a:lnTo>
                    <a:pt x="31314" y="21923"/>
                  </a:lnTo>
                  <a:lnTo>
                    <a:pt x="31399" y="21951"/>
                  </a:lnTo>
                  <a:lnTo>
                    <a:pt x="31484" y="21923"/>
                  </a:lnTo>
                  <a:lnTo>
                    <a:pt x="31540" y="21894"/>
                  </a:lnTo>
                  <a:lnTo>
                    <a:pt x="31597" y="21838"/>
                  </a:lnTo>
                  <a:lnTo>
                    <a:pt x="31625" y="21753"/>
                  </a:lnTo>
                  <a:lnTo>
                    <a:pt x="31597" y="21696"/>
                  </a:lnTo>
                  <a:lnTo>
                    <a:pt x="31569" y="21611"/>
                  </a:lnTo>
                  <a:lnTo>
                    <a:pt x="30267" y="20282"/>
                  </a:lnTo>
                  <a:lnTo>
                    <a:pt x="28938" y="18953"/>
                  </a:lnTo>
                  <a:lnTo>
                    <a:pt x="27580" y="17651"/>
                  </a:lnTo>
                  <a:lnTo>
                    <a:pt x="26194" y="16407"/>
                  </a:lnTo>
                  <a:lnTo>
                    <a:pt x="24780" y="15162"/>
                  </a:lnTo>
                  <a:lnTo>
                    <a:pt x="23365" y="13974"/>
                  </a:lnTo>
                  <a:lnTo>
                    <a:pt x="21895" y="12786"/>
                  </a:lnTo>
                  <a:lnTo>
                    <a:pt x="20424" y="11626"/>
                  </a:lnTo>
                  <a:lnTo>
                    <a:pt x="18924" y="10523"/>
                  </a:lnTo>
                  <a:lnTo>
                    <a:pt x="17425" y="9448"/>
                  </a:lnTo>
                  <a:lnTo>
                    <a:pt x="15898" y="8402"/>
                  </a:lnTo>
                  <a:lnTo>
                    <a:pt x="14342" y="7383"/>
                  </a:lnTo>
                  <a:lnTo>
                    <a:pt x="12758" y="6393"/>
                  </a:lnTo>
                  <a:lnTo>
                    <a:pt x="11146" y="5432"/>
                  </a:lnTo>
                  <a:lnTo>
                    <a:pt x="9533" y="4527"/>
                  </a:lnTo>
                  <a:lnTo>
                    <a:pt x="7921" y="3621"/>
                  </a:lnTo>
                  <a:lnTo>
                    <a:pt x="6026" y="2660"/>
                  </a:lnTo>
                  <a:lnTo>
                    <a:pt x="4131" y="1726"/>
                  </a:lnTo>
                  <a:lnTo>
                    <a:pt x="2235" y="849"/>
                  </a:lnTo>
                  <a:lnTo>
                    <a:pt x="284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0"/>
            <p:cNvSpPr/>
            <p:nvPr/>
          </p:nvSpPr>
          <p:spPr>
            <a:xfrm>
              <a:off x="1380875" y="1872050"/>
              <a:ext cx="96200" cy="77100"/>
            </a:xfrm>
            <a:custGeom>
              <a:avLst/>
              <a:gdLst/>
              <a:ahLst/>
              <a:cxnLst/>
              <a:rect l="l" t="t" r="r" b="b"/>
              <a:pathLst>
                <a:path w="3848" h="3084" extrusionOk="0">
                  <a:moveTo>
                    <a:pt x="227" y="1"/>
                  </a:moveTo>
                  <a:lnTo>
                    <a:pt x="114" y="29"/>
                  </a:lnTo>
                  <a:lnTo>
                    <a:pt x="29" y="85"/>
                  </a:lnTo>
                  <a:lnTo>
                    <a:pt x="1" y="170"/>
                  </a:lnTo>
                  <a:lnTo>
                    <a:pt x="29" y="283"/>
                  </a:lnTo>
                  <a:lnTo>
                    <a:pt x="821" y="2971"/>
                  </a:lnTo>
                  <a:lnTo>
                    <a:pt x="878" y="3027"/>
                  </a:lnTo>
                  <a:lnTo>
                    <a:pt x="934" y="3055"/>
                  </a:lnTo>
                  <a:lnTo>
                    <a:pt x="1019" y="3084"/>
                  </a:lnTo>
                  <a:lnTo>
                    <a:pt x="1104" y="3055"/>
                  </a:lnTo>
                  <a:lnTo>
                    <a:pt x="1161" y="3027"/>
                  </a:lnTo>
                  <a:lnTo>
                    <a:pt x="1217" y="2942"/>
                  </a:lnTo>
                  <a:lnTo>
                    <a:pt x="1217" y="2886"/>
                  </a:lnTo>
                  <a:lnTo>
                    <a:pt x="1217" y="2801"/>
                  </a:lnTo>
                  <a:lnTo>
                    <a:pt x="482" y="453"/>
                  </a:lnTo>
                  <a:lnTo>
                    <a:pt x="3622" y="764"/>
                  </a:lnTo>
                  <a:lnTo>
                    <a:pt x="3706" y="764"/>
                  </a:lnTo>
                  <a:lnTo>
                    <a:pt x="3791" y="736"/>
                  </a:lnTo>
                  <a:lnTo>
                    <a:pt x="3820" y="651"/>
                  </a:lnTo>
                  <a:lnTo>
                    <a:pt x="3848" y="595"/>
                  </a:lnTo>
                  <a:lnTo>
                    <a:pt x="3848" y="510"/>
                  </a:lnTo>
                  <a:lnTo>
                    <a:pt x="3820" y="453"/>
                  </a:lnTo>
                  <a:lnTo>
                    <a:pt x="3763" y="397"/>
                  </a:lnTo>
                  <a:lnTo>
                    <a:pt x="3678" y="36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0"/>
            <p:cNvSpPr/>
            <p:nvPr/>
          </p:nvSpPr>
          <p:spPr>
            <a:xfrm>
              <a:off x="1177925" y="1709400"/>
              <a:ext cx="132975" cy="24775"/>
            </a:xfrm>
            <a:custGeom>
              <a:avLst/>
              <a:gdLst/>
              <a:ahLst/>
              <a:cxnLst/>
              <a:rect l="l" t="t" r="r" b="b"/>
              <a:pathLst>
                <a:path w="5319" h="991" extrusionOk="0">
                  <a:moveTo>
                    <a:pt x="114" y="1"/>
                  </a:moveTo>
                  <a:lnTo>
                    <a:pt x="57" y="29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8"/>
                  </a:lnTo>
                  <a:lnTo>
                    <a:pt x="170" y="397"/>
                  </a:lnTo>
                  <a:lnTo>
                    <a:pt x="5092" y="991"/>
                  </a:lnTo>
                  <a:lnTo>
                    <a:pt x="5177" y="962"/>
                  </a:lnTo>
                  <a:lnTo>
                    <a:pt x="5262" y="934"/>
                  </a:lnTo>
                  <a:lnTo>
                    <a:pt x="5290" y="878"/>
                  </a:lnTo>
                  <a:lnTo>
                    <a:pt x="5319" y="793"/>
                  </a:lnTo>
                  <a:lnTo>
                    <a:pt x="5319" y="708"/>
                  </a:lnTo>
                  <a:lnTo>
                    <a:pt x="5290" y="651"/>
                  </a:lnTo>
                  <a:lnTo>
                    <a:pt x="5234" y="595"/>
                  </a:lnTo>
                  <a:lnTo>
                    <a:pt x="5149" y="566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0"/>
            <p:cNvSpPr/>
            <p:nvPr/>
          </p:nvSpPr>
          <p:spPr>
            <a:xfrm>
              <a:off x="1182875" y="1713650"/>
              <a:ext cx="50250" cy="89825"/>
            </a:xfrm>
            <a:custGeom>
              <a:avLst/>
              <a:gdLst/>
              <a:ahLst/>
              <a:cxnLst/>
              <a:rect l="l" t="t" r="r" b="b"/>
              <a:pathLst>
                <a:path w="2010" h="3593" extrusionOk="0">
                  <a:moveTo>
                    <a:pt x="199" y="0"/>
                  </a:moveTo>
                  <a:lnTo>
                    <a:pt x="142" y="29"/>
                  </a:lnTo>
                  <a:lnTo>
                    <a:pt x="86" y="57"/>
                  </a:lnTo>
                  <a:lnTo>
                    <a:pt x="29" y="142"/>
                  </a:lnTo>
                  <a:lnTo>
                    <a:pt x="1" y="198"/>
                  </a:lnTo>
                  <a:lnTo>
                    <a:pt x="29" y="283"/>
                  </a:lnTo>
                  <a:lnTo>
                    <a:pt x="1613" y="3480"/>
                  </a:lnTo>
                  <a:lnTo>
                    <a:pt x="1670" y="3536"/>
                  </a:lnTo>
                  <a:lnTo>
                    <a:pt x="1754" y="3564"/>
                  </a:lnTo>
                  <a:lnTo>
                    <a:pt x="1811" y="3593"/>
                  </a:lnTo>
                  <a:lnTo>
                    <a:pt x="1896" y="3564"/>
                  </a:lnTo>
                  <a:lnTo>
                    <a:pt x="1953" y="3508"/>
                  </a:lnTo>
                  <a:lnTo>
                    <a:pt x="2009" y="3451"/>
                  </a:lnTo>
                  <a:lnTo>
                    <a:pt x="2009" y="3395"/>
                  </a:lnTo>
                  <a:lnTo>
                    <a:pt x="2009" y="3310"/>
                  </a:lnTo>
                  <a:lnTo>
                    <a:pt x="425" y="114"/>
                  </a:lnTo>
                  <a:lnTo>
                    <a:pt x="368" y="57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0"/>
            <p:cNvSpPr/>
            <p:nvPr/>
          </p:nvSpPr>
          <p:spPr>
            <a:xfrm>
              <a:off x="950925" y="1569375"/>
              <a:ext cx="154200" cy="131575"/>
            </a:xfrm>
            <a:custGeom>
              <a:avLst/>
              <a:gdLst/>
              <a:ahLst/>
              <a:cxnLst/>
              <a:rect l="l" t="t" r="r" b="b"/>
              <a:pathLst>
                <a:path w="6168" h="5263" extrusionOk="0">
                  <a:moveTo>
                    <a:pt x="5998" y="1"/>
                  </a:moveTo>
                  <a:lnTo>
                    <a:pt x="227" y="86"/>
                  </a:lnTo>
                  <a:lnTo>
                    <a:pt x="114" y="114"/>
                  </a:lnTo>
                  <a:lnTo>
                    <a:pt x="29" y="199"/>
                  </a:lnTo>
                  <a:lnTo>
                    <a:pt x="1" y="312"/>
                  </a:lnTo>
                  <a:lnTo>
                    <a:pt x="1" y="369"/>
                  </a:lnTo>
                  <a:lnTo>
                    <a:pt x="57" y="425"/>
                  </a:lnTo>
                  <a:lnTo>
                    <a:pt x="3452" y="5206"/>
                  </a:lnTo>
                  <a:lnTo>
                    <a:pt x="3537" y="5262"/>
                  </a:lnTo>
                  <a:lnTo>
                    <a:pt x="3678" y="5262"/>
                  </a:lnTo>
                  <a:lnTo>
                    <a:pt x="3735" y="5234"/>
                  </a:lnTo>
                  <a:lnTo>
                    <a:pt x="3791" y="5177"/>
                  </a:lnTo>
                  <a:lnTo>
                    <a:pt x="3819" y="5093"/>
                  </a:lnTo>
                  <a:lnTo>
                    <a:pt x="3819" y="5008"/>
                  </a:lnTo>
                  <a:lnTo>
                    <a:pt x="3791" y="4923"/>
                  </a:lnTo>
                  <a:lnTo>
                    <a:pt x="595" y="482"/>
                  </a:lnTo>
                  <a:lnTo>
                    <a:pt x="5941" y="425"/>
                  </a:lnTo>
                  <a:lnTo>
                    <a:pt x="6026" y="397"/>
                  </a:lnTo>
                  <a:lnTo>
                    <a:pt x="6111" y="340"/>
                  </a:lnTo>
                  <a:lnTo>
                    <a:pt x="6139" y="284"/>
                  </a:lnTo>
                  <a:lnTo>
                    <a:pt x="6167" y="199"/>
                  </a:lnTo>
                  <a:lnTo>
                    <a:pt x="6167" y="142"/>
                  </a:lnTo>
                  <a:lnTo>
                    <a:pt x="6139" y="58"/>
                  </a:lnTo>
                  <a:lnTo>
                    <a:pt x="6082" y="29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0"/>
            <p:cNvSpPr/>
            <p:nvPr/>
          </p:nvSpPr>
          <p:spPr>
            <a:xfrm>
              <a:off x="377425" y="2404550"/>
              <a:ext cx="794875" cy="413000"/>
            </a:xfrm>
            <a:custGeom>
              <a:avLst/>
              <a:gdLst/>
              <a:ahLst/>
              <a:cxnLst/>
              <a:rect l="l" t="t" r="r" b="b"/>
              <a:pathLst>
                <a:path w="31795" h="16520" extrusionOk="0">
                  <a:moveTo>
                    <a:pt x="28428" y="0"/>
                  </a:moveTo>
                  <a:lnTo>
                    <a:pt x="27297" y="28"/>
                  </a:lnTo>
                  <a:lnTo>
                    <a:pt x="26165" y="85"/>
                  </a:lnTo>
                  <a:lnTo>
                    <a:pt x="25034" y="170"/>
                  </a:lnTo>
                  <a:lnTo>
                    <a:pt x="23903" y="283"/>
                  </a:lnTo>
                  <a:lnTo>
                    <a:pt x="22799" y="453"/>
                  </a:lnTo>
                  <a:lnTo>
                    <a:pt x="21668" y="679"/>
                  </a:lnTo>
                  <a:lnTo>
                    <a:pt x="20565" y="905"/>
                  </a:lnTo>
                  <a:lnTo>
                    <a:pt x="19490" y="1188"/>
                  </a:lnTo>
                  <a:lnTo>
                    <a:pt x="18387" y="1528"/>
                  </a:lnTo>
                  <a:lnTo>
                    <a:pt x="17312" y="1867"/>
                  </a:lnTo>
                  <a:lnTo>
                    <a:pt x="16265" y="2263"/>
                  </a:lnTo>
                  <a:lnTo>
                    <a:pt x="15219" y="2716"/>
                  </a:lnTo>
                  <a:lnTo>
                    <a:pt x="14200" y="3168"/>
                  </a:lnTo>
                  <a:lnTo>
                    <a:pt x="13437" y="3564"/>
                  </a:lnTo>
                  <a:lnTo>
                    <a:pt x="12673" y="3960"/>
                  </a:lnTo>
                  <a:lnTo>
                    <a:pt x="11937" y="4384"/>
                  </a:lnTo>
                  <a:lnTo>
                    <a:pt x="11174" y="4837"/>
                  </a:lnTo>
                  <a:lnTo>
                    <a:pt x="10466" y="5290"/>
                  </a:lnTo>
                  <a:lnTo>
                    <a:pt x="9759" y="5771"/>
                  </a:lnTo>
                  <a:lnTo>
                    <a:pt x="9052" y="6280"/>
                  </a:lnTo>
                  <a:lnTo>
                    <a:pt x="8373" y="6789"/>
                  </a:lnTo>
                  <a:lnTo>
                    <a:pt x="7694" y="7326"/>
                  </a:lnTo>
                  <a:lnTo>
                    <a:pt x="7044" y="7892"/>
                  </a:lnTo>
                  <a:lnTo>
                    <a:pt x="6393" y="8458"/>
                  </a:lnTo>
                  <a:lnTo>
                    <a:pt x="5771" y="9052"/>
                  </a:lnTo>
                  <a:lnTo>
                    <a:pt x="5149" y="9646"/>
                  </a:lnTo>
                  <a:lnTo>
                    <a:pt x="4555" y="10268"/>
                  </a:lnTo>
                  <a:lnTo>
                    <a:pt x="3989" y="10919"/>
                  </a:lnTo>
                  <a:lnTo>
                    <a:pt x="3423" y="11569"/>
                  </a:lnTo>
                  <a:lnTo>
                    <a:pt x="2886" y="12220"/>
                  </a:lnTo>
                  <a:lnTo>
                    <a:pt x="2348" y="12899"/>
                  </a:lnTo>
                  <a:lnTo>
                    <a:pt x="1726" y="13747"/>
                  </a:lnTo>
                  <a:lnTo>
                    <a:pt x="1075" y="14652"/>
                  </a:lnTo>
                  <a:lnTo>
                    <a:pt x="510" y="15558"/>
                  </a:lnTo>
                  <a:lnTo>
                    <a:pt x="227" y="16038"/>
                  </a:lnTo>
                  <a:lnTo>
                    <a:pt x="0" y="16519"/>
                  </a:lnTo>
                  <a:lnTo>
                    <a:pt x="1386" y="14879"/>
                  </a:lnTo>
                  <a:lnTo>
                    <a:pt x="2829" y="13238"/>
                  </a:lnTo>
                  <a:lnTo>
                    <a:pt x="3565" y="12446"/>
                  </a:lnTo>
                  <a:lnTo>
                    <a:pt x="4328" y="11654"/>
                  </a:lnTo>
                  <a:lnTo>
                    <a:pt x="5120" y="10890"/>
                  </a:lnTo>
                  <a:lnTo>
                    <a:pt x="5941" y="10127"/>
                  </a:lnTo>
                  <a:lnTo>
                    <a:pt x="6506" y="9646"/>
                  </a:lnTo>
                  <a:lnTo>
                    <a:pt x="7072" y="9165"/>
                  </a:lnTo>
                  <a:lnTo>
                    <a:pt x="8232" y="8260"/>
                  </a:lnTo>
                  <a:lnTo>
                    <a:pt x="9448" y="7411"/>
                  </a:lnTo>
                  <a:lnTo>
                    <a:pt x="10664" y="6619"/>
                  </a:lnTo>
                  <a:lnTo>
                    <a:pt x="11937" y="5884"/>
                  </a:lnTo>
                  <a:lnTo>
                    <a:pt x="13239" y="5205"/>
                  </a:lnTo>
                  <a:lnTo>
                    <a:pt x="14540" y="4583"/>
                  </a:lnTo>
                  <a:lnTo>
                    <a:pt x="15897" y="3988"/>
                  </a:lnTo>
                  <a:lnTo>
                    <a:pt x="17283" y="3451"/>
                  </a:lnTo>
                  <a:lnTo>
                    <a:pt x="18670" y="2942"/>
                  </a:lnTo>
                  <a:lnTo>
                    <a:pt x="20112" y="2518"/>
                  </a:lnTo>
                  <a:lnTo>
                    <a:pt x="21555" y="2093"/>
                  </a:lnTo>
                  <a:lnTo>
                    <a:pt x="23026" y="1726"/>
                  </a:lnTo>
                  <a:lnTo>
                    <a:pt x="24525" y="1414"/>
                  </a:lnTo>
                  <a:lnTo>
                    <a:pt x="26024" y="1132"/>
                  </a:lnTo>
                  <a:lnTo>
                    <a:pt x="27551" y="877"/>
                  </a:lnTo>
                  <a:lnTo>
                    <a:pt x="29701" y="538"/>
                  </a:lnTo>
                  <a:lnTo>
                    <a:pt x="31794" y="198"/>
                  </a:lnTo>
                  <a:lnTo>
                    <a:pt x="30691" y="85"/>
                  </a:lnTo>
                  <a:lnTo>
                    <a:pt x="29560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0"/>
            <p:cNvSpPr/>
            <p:nvPr/>
          </p:nvSpPr>
          <p:spPr>
            <a:xfrm>
              <a:off x="358325" y="2409500"/>
              <a:ext cx="906600" cy="486550"/>
            </a:xfrm>
            <a:custGeom>
              <a:avLst/>
              <a:gdLst/>
              <a:ahLst/>
              <a:cxnLst/>
              <a:rect l="l" t="t" r="r" b="b"/>
              <a:pathLst>
                <a:path w="36264" h="19462" extrusionOk="0">
                  <a:moveTo>
                    <a:pt x="32558" y="0"/>
                  </a:moveTo>
                  <a:lnTo>
                    <a:pt x="30465" y="340"/>
                  </a:lnTo>
                  <a:lnTo>
                    <a:pt x="28315" y="679"/>
                  </a:lnTo>
                  <a:lnTo>
                    <a:pt x="26788" y="934"/>
                  </a:lnTo>
                  <a:lnTo>
                    <a:pt x="25289" y="1216"/>
                  </a:lnTo>
                  <a:lnTo>
                    <a:pt x="23790" y="1528"/>
                  </a:lnTo>
                  <a:lnTo>
                    <a:pt x="22319" y="1895"/>
                  </a:lnTo>
                  <a:lnTo>
                    <a:pt x="20876" y="2320"/>
                  </a:lnTo>
                  <a:lnTo>
                    <a:pt x="19434" y="2744"/>
                  </a:lnTo>
                  <a:lnTo>
                    <a:pt x="18047" y="3253"/>
                  </a:lnTo>
                  <a:lnTo>
                    <a:pt x="16661" y="3790"/>
                  </a:lnTo>
                  <a:lnTo>
                    <a:pt x="15304" y="4385"/>
                  </a:lnTo>
                  <a:lnTo>
                    <a:pt x="14003" y="5007"/>
                  </a:lnTo>
                  <a:lnTo>
                    <a:pt x="12701" y="5686"/>
                  </a:lnTo>
                  <a:lnTo>
                    <a:pt x="11428" y="6421"/>
                  </a:lnTo>
                  <a:lnTo>
                    <a:pt x="10212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48"/>
                  </a:lnTo>
                  <a:lnTo>
                    <a:pt x="6705" y="9929"/>
                  </a:lnTo>
                  <a:lnTo>
                    <a:pt x="5884" y="10692"/>
                  </a:lnTo>
                  <a:lnTo>
                    <a:pt x="5092" y="11456"/>
                  </a:lnTo>
                  <a:lnTo>
                    <a:pt x="4329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64" y="16321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6" y="18047"/>
                  </a:lnTo>
                  <a:lnTo>
                    <a:pt x="57" y="18273"/>
                  </a:lnTo>
                  <a:lnTo>
                    <a:pt x="1" y="18499"/>
                  </a:lnTo>
                  <a:lnTo>
                    <a:pt x="1" y="18697"/>
                  </a:lnTo>
                  <a:lnTo>
                    <a:pt x="57" y="18924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425" y="19376"/>
                  </a:lnTo>
                  <a:lnTo>
                    <a:pt x="595" y="19433"/>
                  </a:lnTo>
                  <a:lnTo>
                    <a:pt x="821" y="19461"/>
                  </a:lnTo>
                  <a:lnTo>
                    <a:pt x="1047" y="19461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30" y="14907"/>
                  </a:lnTo>
                  <a:lnTo>
                    <a:pt x="15021" y="13860"/>
                  </a:lnTo>
                  <a:lnTo>
                    <a:pt x="17255" y="12757"/>
                  </a:lnTo>
                  <a:lnTo>
                    <a:pt x="19490" y="11598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6024" y="7864"/>
                  </a:lnTo>
                  <a:lnTo>
                    <a:pt x="28117" y="6534"/>
                  </a:lnTo>
                  <a:lnTo>
                    <a:pt x="30211" y="5120"/>
                  </a:lnTo>
                  <a:lnTo>
                    <a:pt x="32276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59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0"/>
            <p:cNvSpPr/>
            <p:nvPr/>
          </p:nvSpPr>
          <p:spPr>
            <a:xfrm>
              <a:off x="384500" y="2425050"/>
              <a:ext cx="893175" cy="471000"/>
            </a:xfrm>
            <a:custGeom>
              <a:avLst/>
              <a:gdLst/>
              <a:ahLst/>
              <a:cxnLst/>
              <a:rect l="l" t="t" r="r" b="b"/>
              <a:pathLst>
                <a:path w="35727" h="18840" extrusionOk="0">
                  <a:moveTo>
                    <a:pt x="35217" y="0"/>
                  </a:moveTo>
                  <a:lnTo>
                    <a:pt x="33237" y="1556"/>
                  </a:lnTo>
                  <a:lnTo>
                    <a:pt x="31229" y="3055"/>
                  </a:lnTo>
                  <a:lnTo>
                    <a:pt x="29164" y="4498"/>
                  </a:lnTo>
                  <a:lnTo>
                    <a:pt x="27070" y="5912"/>
                  </a:lnTo>
                  <a:lnTo>
                    <a:pt x="24977" y="7242"/>
                  </a:lnTo>
                  <a:lnTo>
                    <a:pt x="22827" y="8543"/>
                  </a:lnTo>
                  <a:lnTo>
                    <a:pt x="20649" y="9787"/>
                  </a:lnTo>
                  <a:lnTo>
                    <a:pt x="18443" y="10976"/>
                  </a:lnTo>
                  <a:lnTo>
                    <a:pt x="16208" y="12135"/>
                  </a:lnTo>
                  <a:lnTo>
                    <a:pt x="13974" y="13238"/>
                  </a:lnTo>
                  <a:lnTo>
                    <a:pt x="11683" y="14285"/>
                  </a:lnTo>
                  <a:lnTo>
                    <a:pt x="9391" y="15275"/>
                  </a:lnTo>
                  <a:lnTo>
                    <a:pt x="7072" y="16237"/>
                  </a:lnTo>
                  <a:lnTo>
                    <a:pt x="4724" y="17142"/>
                  </a:lnTo>
                  <a:lnTo>
                    <a:pt x="2376" y="18019"/>
                  </a:lnTo>
                  <a:lnTo>
                    <a:pt x="0" y="18839"/>
                  </a:lnTo>
                  <a:lnTo>
                    <a:pt x="396" y="18783"/>
                  </a:lnTo>
                  <a:lnTo>
                    <a:pt x="821" y="18669"/>
                  </a:lnTo>
                  <a:lnTo>
                    <a:pt x="1528" y="18500"/>
                  </a:lnTo>
                  <a:lnTo>
                    <a:pt x="3112" y="18132"/>
                  </a:lnTo>
                  <a:lnTo>
                    <a:pt x="4696" y="17736"/>
                  </a:lnTo>
                  <a:lnTo>
                    <a:pt x="6280" y="17283"/>
                  </a:lnTo>
                  <a:lnTo>
                    <a:pt x="7836" y="16831"/>
                  </a:lnTo>
                  <a:lnTo>
                    <a:pt x="9391" y="16322"/>
                  </a:lnTo>
                  <a:lnTo>
                    <a:pt x="10947" y="15756"/>
                  </a:lnTo>
                  <a:lnTo>
                    <a:pt x="12475" y="15190"/>
                  </a:lnTo>
                  <a:lnTo>
                    <a:pt x="14002" y="14568"/>
                  </a:lnTo>
                  <a:lnTo>
                    <a:pt x="15501" y="13917"/>
                  </a:lnTo>
                  <a:lnTo>
                    <a:pt x="17000" y="13210"/>
                  </a:lnTo>
                  <a:lnTo>
                    <a:pt x="18471" y="12503"/>
                  </a:lnTo>
                  <a:lnTo>
                    <a:pt x="19914" y="11739"/>
                  </a:lnTo>
                  <a:lnTo>
                    <a:pt x="21357" y="10947"/>
                  </a:lnTo>
                  <a:lnTo>
                    <a:pt x="22799" y="10099"/>
                  </a:lnTo>
                  <a:lnTo>
                    <a:pt x="24185" y="9250"/>
                  </a:lnTo>
                  <a:lnTo>
                    <a:pt x="25571" y="8345"/>
                  </a:lnTo>
                  <a:lnTo>
                    <a:pt x="26929" y="7411"/>
                  </a:lnTo>
                  <a:lnTo>
                    <a:pt x="28258" y="6478"/>
                  </a:lnTo>
                  <a:lnTo>
                    <a:pt x="29588" y="5488"/>
                  </a:lnTo>
                  <a:lnTo>
                    <a:pt x="30861" y="4441"/>
                  </a:lnTo>
                  <a:lnTo>
                    <a:pt x="32105" y="3423"/>
                  </a:lnTo>
                  <a:lnTo>
                    <a:pt x="33350" y="2348"/>
                  </a:lnTo>
                  <a:lnTo>
                    <a:pt x="34538" y="1245"/>
                  </a:lnTo>
                  <a:lnTo>
                    <a:pt x="35132" y="623"/>
                  </a:lnTo>
                  <a:lnTo>
                    <a:pt x="35500" y="255"/>
                  </a:lnTo>
                  <a:lnTo>
                    <a:pt x="35641" y="142"/>
                  </a:lnTo>
                  <a:lnTo>
                    <a:pt x="35726" y="114"/>
                  </a:lnTo>
                  <a:lnTo>
                    <a:pt x="3521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0"/>
            <p:cNvSpPr/>
            <p:nvPr/>
          </p:nvSpPr>
          <p:spPr>
            <a:xfrm>
              <a:off x="259325" y="2486575"/>
              <a:ext cx="828125" cy="488675"/>
            </a:xfrm>
            <a:custGeom>
              <a:avLst/>
              <a:gdLst/>
              <a:ahLst/>
              <a:cxnLst/>
              <a:rect l="l" t="t" r="r" b="b"/>
              <a:pathLst>
                <a:path w="33125" h="19547" extrusionOk="0">
                  <a:moveTo>
                    <a:pt x="32869" y="0"/>
                  </a:moveTo>
                  <a:lnTo>
                    <a:pt x="31087" y="623"/>
                  </a:lnTo>
                  <a:lnTo>
                    <a:pt x="29334" y="1273"/>
                  </a:lnTo>
                  <a:lnTo>
                    <a:pt x="27608" y="1952"/>
                  </a:lnTo>
                  <a:lnTo>
                    <a:pt x="25883" y="2659"/>
                  </a:lnTo>
                  <a:lnTo>
                    <a:pt x="24157" y="3423"/>
                  </a:lnTo>
                  <a:lnTo>
                    <a:pt x="22460" y="4187"/>
                  </a:lnTo>
                  <a:lnTo>
                    <a:pt x="20763" y="5007"/>
                  </a:lnTo>
                  <a:lnTo>
                    <a:pt x="19122" y="5856"/>
                  </a:lnTo>
                  <a:lnTo>
                    <a:pt x="17482" y="6761"/>
                  </a:lnTo>
                  <a:lnTo>
                    <a:pt x="15841" y="7666"/>
                  </a:lnTo>
                  <a:lnTo>
                    <a:pt x="14257" y="8599"/>
                  </a:lnTo>
                  <a:lnTo>
                    <a:pt x="12673" y="9589"/>
                  </a:lnTo>
                  <a:lnTo>
                    <a:pt x="11117" y="10608"/>
                  </a:lnTo>
                  <a:lnTo>
                    <a:pt x="9561" y="11654"/>
                  </a:lnTo>
                  <a:lnTo>
                    <a:pt x="8062" y="12729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4" y="16435"/>
                  </a:lnTo>
                  <a:lnTo>
                    <a:pt x="1641" y="17792"/>
                  </a:lnTo>
                  <a:lnTo>
                    <a:pt x="57" y="19178"/>
                  </a:lnTo>
                  <a:lnTo>
                    <a:pt x="1" y="19263"/>
                  </a:lnTo>
                  <a:lnTo>
                    <a:pt x="1" y="19348"/>
                  </a:lnTo>
                  <a:lnTo>
                    <a:pt x="1" y="19405"/>
                  </a:lnTo>
                  <a:lnTo>
                    <a:pt x="57" y="19461"/>
                  </a:lnTo>
                  <a:lnTo>
                    <a:pt x="114" y="19518"/>
                  </a:lnTo>
                  <a:lnTo>
                    <a:pt x="199" y="19546"/>
                  </a:lnTo>
                  <a:lnTo>
                    <a:pt x="255" y="19546"/>
                  </a:lnTo>
                  <a:lnTo>
                    <a:pt x="340" y="19490"/>
                  </a:lnTo>
                  <a:lnTo>
                    <a:pt x="1726" y="18245"/>
                  </a:lnTo>
                  <a:lnTo>
                    <a:pt x="3140" y="17057"/>
                  </a:lnTo>
                  <a:lnTo>
                    <a:pt x="4583" y="15869"/>
                  </a:lnTo>
                  <a:lnTo>
                    <a:pt x="6054" y="14738"/>
                  </a:lnTo>
                  <a:lnTo>
                    <a:pt x="7525" y="13606"/>
                  </a:lnTo>
                  <a:lnTo>
                    <a:pt x="9024" y="12531"/>
                  </a:lnTo>
                  <a:lnTo>
                    <a:pt x="10551" y="11456"/>
                  </a:lnTo>
                  <a:lnTo>
                    <a:pt x="12107" y="10438"/>
                  </a:lnTo>
                  <a:lnTo>
                    <a:pt x="13663" y="9448"/>
                  </a:lnTo>
                  <a:lnTo>
                    <a:pt x="15247" y="8486"/>
                  </a:lnTo>
                  <a:lnTo>
                    <a:pt x="16859" y="7553"/>
                  </a:lnTo>
                  <a:lnTo>
                    <a:pt x="18500" y="6676"/>
                  </a:lnTo>
                  <a:lnTo>
                    <a:pt x="20141" y="5799"/>
                  </a:lnTo>
                  <a:lnTo>
                    <a:pt x="21781" y="4979"/>
                  </a:lnTo>
                  <a:lnTo>
                    <a:pt x="23450" y="4187"/>
                  </a:lnTo>
                  <a:lnTo>
                    <a:pt x="25147" y="3423"/>
                  </a:lnTo>
                  <a:lnTo>
                    <a:pt x="27071" y="2603"/>
                  </a:lnTo>
                  <a:lnTo>
                    <a:pt x="29023" y="1839"/>
                  </a:lnTo>
                  <a:lnTo>
                    <a:pt x="30974" y="1103"/>
                  </a:lnTo>
                  <a:lnTo>
                    <a:pt x="32954" y="396"/>
                  </a:lnTo>
                  <a:lnTo>
                    <a:pt x="33039" y="368"/>
                  </a:lnTo>
                  <a:lnTo>
                    <a:pt x="33096" y="311"/>
                  </a:lnTo>
                  <a:lnTo>
                    <a:pt x="33124" y="227"/>
                  </a:lnTo>
                  <a:lnTo>
                    <a:pt x="33096" y="142"/>
                  </a:lnTo>
                  <a:lnTo>
                    <a:pt x="33067" y="85"/>
                  </a:lnTo>
                  <a:lnTo>
                    <a:pt x="33011" y="29"/>
                  </a:lnTo>
                  <a:lnTo>
                    <a:pt x="329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0"/>
            <p:cNvSpPr/>
            <p:nvPr/>
          </p:nvSpPr>
          <p:spPr>
            <a:xfrm>
              <a:off x="912750" y="2471025"/>
              <a:ext cx="79225" cy="94775"/>
            </a:xfrm>
            <a:custGeom>
              <a:avLst/>
              <a:gdLst/>
              <a:ahLst/>
              <a:cxnLst/>
              <a:rect l="l" t="t" r="r" b="b"/>
              <a:pathLst>
                <a:path w="3169" h="3791" extrusionOk="0">
                  <a:moveTo>
                    <a:pt x="1952" y="0"/>
                  </a:moveTo>
                  <a:lnTo>
                    <a:pt x="1867" y="28"/>
                  </a:lnTo>
                  <a:lnTo>
                    <a:pt x="1811" y="113"/>
                  </a:lnTo>
                  <a:lnTo>
                    <a:pt x="29" y="3083"/>
                  </a:lnTo>
                  <a:lnTo>
                    <a:pt x="0" y="3196"/>
                  </a:lnTo>
                  <a:lnTo>
                    <a:pt x="29" y="3281"/>
                  </a:lnTo>
                  <a:lnTo>
                    <a:pt x="85" y="3366"/>
                  </a:lnTo>
                  <a:lnTo>
                    <a:pt x="198" y="3394"/>
                  </a:lnTo>
                  <a:lnTo>
                    <a:pt x="2970" y="3790"/>
                  </a:lnTo>
                  <a:lnTo>
                    <a:pt x="3027" y="3762"/>
                  </a:lnTo>
                  <a:lnTo>
                    <a:pt x="3112" y="3734"/>
                  </a:lnTo>
                  <a:lnTo>
                    <a:pt x="3140" y="3649"/>
                  </a:lnTo>
                  <a:lnTo>
                    <a:pt x="3168" y="3592"/>
                  </a:lnTo>
                  <a:lnTo>
                    <a:pt x="3168" y="3508"/>
                  </a:lnTo>
                  <a:lnTo>
                    <a:pt x="3112" y="3423"/>
                  </a:lnTo>
                  <a:lnTo>
                    <a:pt x="3055" y="3394"/>
                  </a:lnTo>
                  <a:lnTo>
                    <a:pt x="2970" y="3366"/>
                  </a:lnTo>
                  <a:lnTo>
                    <a:pt x="538" y="3027"/>
                  </a:lnTo>
                  <a:lnTo>
                    <a:pt x="2150" y="311"/>
                  </a:lnTo>
                  <a:lnTo>
                    <a:pt x="2207" y="226"/>
                  </a:lnTo>
                  <a:lnTo>
                    <a:pt x="2178" y="170"/>
                  </a:lnTo>
                  <a:lnTo>
                    <a:pt x="2150" y="85"/>
                  </a:lnTo>
                  <a:lnTo>
                    <a:pt x="2094" y="28"/>
                  </a:lnTo>
                  <a:lnTo>
                    <a:pt x="200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0"/>
            <p:cNvSpPr/>
            <p:nvPr/>
          </p:nvSpPr>
          <p:spPr>
            <a:xfrm>
              <a:off x="678675" y="2555175"/>
              <a:ext cx="75700" cy="116000"/>
            </a:xfrm>
            <a:custGeom>
              <a:avLst/>
              <a:gdLst/>
              <a:ahLst/>
              <a:cxnLst/>
              <a:rect l="l" t="t" r="r" b="b"/>
              <a:pathLst>
                <a:path w="3028" h="4640" extrusionOk="0">
                  <a:moveTo>
                    <a:pt x="2773" y="0"/>
                  </a:moveTo>
                  <a:lnTo>
                    <a:pt x="2716" y="28"/>
                  </a:lnTo>
                  <a:lnTo>
                    <a:pt x="2659" y="85"/>
                  </a:lnTo>
                  <a:lnTo>
                    <a:pt x="29" y="4328"/>
                  </a:lnTo>
                  <a:lnTo>
                    <a:pt x="0" y="4413"/>
                  </a:lnTo>
                  <a:lnTo>
                    <a:pt x="0" y="4469"/>
                  </a:lnTo>
                  <a:lnTo>
                    <a:pt x="57" y="4554"/>
                  </a:lnTo>
                  <a:lnTo>
                    <a:pt x="114" y="4582"/>
                  </a:lnTo>
                  <a:lnTo>
                    <a:pt x="170" y="4639"/>
                  </a:lnTo>
                  <a:lnTo>
                    <a:pt x="255" y="4639"/>
                  </a:lnTo>
                  <a:lnTo>
                    <a:pt x="340" y="4611"/>
                  </a:lnTo>
                  <a:lnTo>
                    <a:pt x="396" y="4526"/>
                  </a:lnTo>
                  <a:lnTo>
                    <a:pt x="2999" y="311"/>
                  </a:lnTo>
                  <a:lnTo>
                    <a:pt x="3027" y="226"/>
                  </a:lnTo>
                  <a:lnTo>
                    <a:pt x="3027" y="142"/>
                  </a:lnTo>
                  <a:lnTo>
                    <a:pt x="2999" y="85"/>
                  </a:lnTo>
                  <a:lnTo>
                    <a:pt x="2942" y="28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0"/>
            <p:cNvSpPr/>
            <p:nvPr/>
          </p:nvSpPr>
          <p:spPr>
            <a:xfrm>
              <a:off x="685750" y="2654875"/>
              <a:ext cx="98325" cy="12750"/>
            </a:xfrm>
            <a:custGeom>
              <a:avLst/>
              <a:gdLst/>
              <a:ahLst/>
              <a:cxnLst/>
              <a:rect l="l" t="t" r="r" b="b"/>
              <a:pathLst>
                <a:path w="3933" h="510" extrusionOk="0">
                  <a:moveTo>
                    <a:pt x="3734" y="0"/>
                  </a:moveTo>
                  <a:lnTo>
                    <a:pt x="198" y="85"/>
                  </a:lnTo>
                  <a:lnTo>
                    <a:pt x="113" y="114"/>
                  </a:lnTo>
                  <a:lnTo>
                    <a:pt x="57" y="170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29" y="453"/>
                  </a:lnTo>
                  <a:lnTo>
                    <a:pt x="113" y="481"/>
                  </a:lnTo>
                  <a:lnTo>
                    <a:pt x="198" y="510"/>
                  </a:lnTo>
                  <a:lnTo>
                    <a:pt x="3734" y="425"/>
                  </a:lnTo>
                  <a:lnTo>
                    <a:pt x="3819" y="396"/>
                  </a:lnTo>
                  <a:lnTo>
                    <a:pt x="3876" y="340"/>
                  </a:lnTo>
                  <a:lnTo>
                    <a:pt x="3932" y="283"/>
                  </a:lnTo>
                  <a:lnTo>
                    <a:pt x="3932" y="198"/>
                  </a:lnTo>
                  <a:lnTo>
                    <a:pt x="3932" y="142"/>
                  </a:lnTo>
                  <a:lnTo>
                    <a:pt x="3904" y="57"/>
                  </a:lnTo>
                  <a:lnTo>
                    <a:pt x="3819" y="29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0"/>
            <p:cNvSpPr/>
            <p:nvPr/>
          </p:nvSpPr>
          <p:spPr>
            <a:xfrm>
              <a:off x="458050" y="2676100"/>
              <a:ext cx="154875" cy="141450"/>
            </a:xfrm>
            <a:custGeom>
              <a:avLst/>
              <a:gdLst/>
              <a:ahLst/>
              <a:cxnLst/>
              <a:rect l="l" t="t" r="r" b="b"/>
              <a:pathLst>
                <a:path w="6195" h="5658" extrusionOk="0">
                  <a:moveTo>
                    <a:pt x="2518" y="0"/>
                  </a:moveTo>
                  <a:lnTo>
                    <a:pt x="2461" y="28"/>
                  </a:lnTo>
                  <a:lnTo>
                    <a:pt x="2404" y="113"/>
                  </a:lnTo>
                  <a:lnTo>
                    <a:pt x="28" y="5346"/>
                  </a:lnTo>
                  <a:lnTo>
                    <a:pt x="0" y="5488"/>
                  </a:lnTo>
                  <a:lnTo>
                    <a:pt x="57" y="5572"/>
                  </a:lnTo>
                  <a:lnTo>
                    <a:pt x="142" y="5657"/>
                  </a:lnTo>
                  <a:lnTo>
                    <a:pt x="255" y="5657"/>
                  </a:lnTo>
                  <a:lnTo>
                    <a:pt x="6025" y="4582"/>
                  </a:lnTo>
                  <a:lnTo>
                    <a:pt x="6110" y="4554"/>
                  </a:lnTo>
                  <a:lnTo>
                    <a:pt x="6167" y="4498"/>
                  </a:lnTo>
                  <a:lnTo>
                    <a:pt x="6195" y="4441"/>
                  </a:lnTo>
                  <a:lnTo>
                    <a:pt x="6167" y="4356"/>
                  </a:lnTo>
                  <a:lnTo>
                    <a:pt x="6138" y="4271"/>
                  </a:lnTo>
                  <a:lnTo>
                    <a:pt x="6082" y="4215"/>
                  </a:lnTo>
                  <a:lnTo>
                    <a:pt x="6025" y="4186"/>
                  </a:lnTo>
                  <a:lnTo>
                    <a:pt x="5940" y="4186"/>
                  </a:lnTo>
                  <a:lnTo>
                    <a:pt x="566" y="5176"/>
                  </a:lnTo>
                  <a:lnTo>
                    <a:pt x="2772" y="311"/>
                  </a:lnTo>
                  <a:lnTo>
                    <a:pt x="2772" y="226"/>
                  </a:lnTo>
                  <a:lnTo>
                    <a:pt x="2772" y="141"/>
                  </a:lnTo>
                  <a:lnTo>
                    <a:pt x="2716" y="85"/>
                  </a:lnTo>
                  <a:lnTo>
                    <a:pt x="2659" y="28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0"/>
            <p:cNvSpPr/>
            <p:nvPr/>
          </p:nvSpPr>
          <p:spPr>
            <a:xfrm>
              <a:off x="827875" y="3667525"/>
              <a:ext cx="432100" cy="461800"/>
            </a:xfrm>
            <a:custGeom>
              <a:avLst/>
              <a:gdLst/>
              <a:ahLst/>
              <a:cxnLst/>
              <a:rect l="l" t="t" r="r" b="b"/>
              <a:pathLst>
                <a:path w="17284" h="18472" extrusionOk="0">
                  <a:moveTo>
                    <a:pt x="17284" y="0"/>
                  </a:moveTo>
                  <a:lnTo>
                    <a:pt x="16520" y="198"/>
                  </a:lnTo>
                  <a:lnTo>
                    <a:pt x="15756" y="425"/>
                  </a:lnTo>
                  <a:lnTo>
                    <a:pt x="14993" y="679"/>
                  </a:lnTo>
                  <a:lnTo>
                    <a:pt x="14229" y="962"/>
                  </a:lnTo>
                  <a:lnTo>
                    <a:pt x="13494" y="1273"/>
                  </a:lnTo>
                  <a:lnTo>
                    <a:pt x="12758" y="1585"/>
                  </a:lnTo>
                  <a:lnTo>
                    <a:pt x="12051" y="1952"/>
                  </a:lnTo>
                  <a:lnTo>
                    <a:pt x="11344" y="2320"/>
                  </a:lnTo>
                  <a:lnTo>
                    <a:pt x="10665" y="2744"/>
                  </a:lnTo>
                  <a:lnTo>
                    <a:pt x="9986" y="3169"/>
                  </a:lnTo>
                  <a:lnTo>
                    <a:pt x="9307" y="3621"/>
                  </a:lnTo>
                  <a:lnTo>
                    <a:pt x="8685" y="4074"/>
                  </a:lnTo>
                  <a:lnTo>
                    <a:pt x="8034" y="4583"/>
                  </a:lnTo>
                  <a:lnTo>
                    <a:pt x="7440" y="5092"/>
                  </a:lnTo>
                  <a:lnTo>
                    <a:pt x="6846" y="5629"/>
                  </a:lnTo>
                  <a:lnTo>
                    <a:pt x="6281" y="6195"/>
                  </a:lnTo>
                  <a:lnTo>
                    <a:pt x="5432" y="7072"/>
                  </a:lnTo>
                  <a:lnTo>
                    <a:pt x="4668" y="8006"/>
                  </a:lnTo>
                  <a:lnTo>
                    <a:pt x="3933" y="8996"/>
                  </a:lnTo>
                  <a:lnTo>
                    <a:pt x="3254" y="9986"/>
                  </a:lnTo>
                  <a:lnTo>
                    <a:pt x="2632" y="11032"/>
                  </a:lnTo>
                  <a:lnTo>
                    <a:pt x="2066" y="12107"/>
                  </a:lnTo>
                  <a:lnTo>
                    <a:pt x="1557" y="13210"/>
                  </a:lnTo>
                  <a:lnTo>
                    <a:pt x="1104" y="14342"/>
                  </a:lnTo>
                  <a:lnTo>
                    <a:pt x="708" y="15501"/>
                  </a:lnTo>
                  <a:lnTo>
                    <a:pt x="482" y="16209"/>
                  </a:lnTo>
                  <a:lnTo>
                    <a:pt x="284" y="16972"/>
                  </a:lnTo>
                  <a:lnTo>
                    <a:pt x="114" y="17708"/>
                  </a:lnTo>
                  <a:lnTo>
                    <a:pt x="1" y="18471"/>
                  </a:lnTo>
                  <a:lnTo>
                    <a:pt x="538" y="17057"/>
                  </a:lnTo>
                  <a:lnTo>
                    <a:pt x="1104" y="15615"/>
                  </a:lnTo>
                  <a:lnTo>
                    <a:pt x="1415" y="14907"/>
                  </a:lnTo>
                  <a:lnTo>
                    <a:pt x="1726" y="14200"/>
                  </a:lnTo>
                  <a:lnTo>
                    <a:pt x="2066" y="13493"/>
                  </a:lnTo>
                  <a:lnTo>
                    <a:pt x="2434" y="12786"/>
                  </a:lnTo>
                  <a:lnTo>
                    <a:pt x="2971" y="11881"/>
                  </a:lnTo>
                  <a:lnTo>
                    <a:pt x="3508" y="11004"/>
                  </a:lnTo>
                  <a:lnTo>
                    <a:pt x="4102" y="10155"/>
                  </a:lnTo>
                  <a:lnTo>
                    <a:pt x="4753" y="9335"/>
                  </a:lnTo>
                  <a:lnTo>
                    <a:pt x="5404" y="8543"/>
                  </a:lnTo>
                  <a:lnTo>
                    <a:pt x="6111" y="7779"/>
                  </a:lnTo>
                  <a:lnTo>
                    <a:pt x="6846" y="7044"/>
                  </a:lnTo>
                  <a:lnTo>
                    <a:pt x="7610" y="6337"/>
                  </a:lnTo>
                  <a:lnTo>
                    <a:pt x="8402" y="5629"/>
                  </a:lnTo>
                  <a:lnTo>
                    <a:pt x="9194" y="4979"/>
                  </a:lnTo>
                  <a:lnTo>
                    <a:pt x="10043" y="4328"/>
                  </a:lnTo>
                  <a:lnTo>
                    <a:pt x="10920" y="3706"/>
                  </a:lnTo>
                  <a:lnTo>
                    <a:pt x="11796" y="3112"/>
                  </a:lnTo>
                  <a:lnTo>
                    <a:pt x="12730" y="2546"/>
                  </a:lnTo>
                  <a:lnTo>
                    <a:pt x="13663" y="2009"/>
                  </a:lnTo>
                  <a:lnTo>
                    <a:pt x="14625" y="1471"/>
                  </a:lnTo>
                  <a:lnTo>
                    <a:pt x="172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0"/>
            <p:cNvSpPr/>
            <p:nvPr/>
          </p:nvSpPr>
          <p:spPr>
            <a:xfrm>
              <a:off x="826475" y="3655500"/>
              <a:ext cx="498575" cy="526850"/>
            </a:xfrm>
            <a:custGeom>
              <a:avLst/>
              <a:gdLst/>
              <a:ahLst/>
              <a:cxnLst/>
              <a:rect l="l" t="t" r="r" b="b"/>
              <a:pathLst>
                <a:path w="19943" h="21074" extrusionOk="0">
                  <a:moveTo>
                    <a:pt x="19942" y="1"/>
                  </a:moveTo>
                  <a:lnTo>
                    <a:pt x="19292" y="85"/>
                  </a:lnTo>
                  <a:lnTo>
                    <a:pt x="18641" y="199"/>
                  </a:lnTo>
                  <a:lnTo>
                    <a:pt x="17991" y="340"/>
                  </a:lnTo>
                  <a:lnTo>
                    <a:pt x="17340" y="481"/>
                  </a:lnTo>
                  <a:lnTo>
                    <a:pt x="14681" y="1952"/>
                  </a:lnTo>
                  <a:lnTo>
                    <a:pt x="13719" y="2490"/>
                  </a:lnTo>
                  <a:lnTo>
                    <a:pt x="12786" y="3027"/>
                  </a:lnTo>
                  <a:lnTo>
                    <a:pt x="11852" y="3593"/>
                  </a:lnTo>
                  <a:lnTo>
                    <a:pt x="10976" y="4187"/>
                  </a:lnTo>
                  <a:lnTo>
                    <a:pt x="10099" y="4809"/>
                  </a:lnTo>
                  <a:lnTo>
                    <a:pt x="9250" y="5460"/>
                  </a:lnTo>
                  <a:lnTo>
                    <a:pt x="8458" y="6110"/>
                  </a:lnTo>
                  <a:lnTo>
                    <a:pt x="7666" y="6818"/>
                  </a:lnTo>
                  <a:lnTo>
                    <a:pt x="6902" y="7525"/>
                  </a:lnTo>
                  <a:lnTo>
                    <a:pt x="6167" y="8260"/>
                  </a:lnTo>
                  <a:lnTo>
                    <a:pt x="5460" y="9024"/>
                  </a:lnTo>
                  <a:lnTo>
                    <a:pt x="4809" y="9816"/>
                  </a:lnTo>
                  <a:lnTo>
                    <a:pt x="4158" y="10636"/>
                  </a:lnTo>
                  <a:lnTo>
                    <a:pt x="3564" y="11485"/>
                  </a:lnTo>
                  <a:lnTo>
                    <a:pt x="3027" y="12362"/>
                  </a:lnTo>
                  <a:lnTo>
                    <a:pt x="2490" y="13267"/>
                  </a:lnTo>
                  <a:lnTo>
                    <a:pt x="2122" y="13974"/>
                  </a:lnTo>
                  <a:lnTo>
                    <a:pt x="1782" y="14681"/>
                  </a:lnTo>
                  <a:lnTo>
                    <a:pt x="1471" y="15388"/>
                  </a:lnTo>
                  <a:lnTo>
                    <a:pt x="1160" y="16096"/>
                  </a:lnTo>
                  <a:lnTo>
                    <a:pt x="594" y="17538"/>
                  </a:lnTo>
                  <a:lnTo>
                    <a:pt x="57" y="18952"/>
                  </a:lnTo>
                  <a:lnTo>
                    <a:pt x="29" y="19462"/>
                  </a:lnTo>
                  <a:lnTo>
                    <a:pt x="0" y="19971"/>
                  </a:lnTo>
                  <a:lnTo>
                    <a:pt x="29" y="20254"/>
                  </a:lnTo>
                  <a:lnTo>
                    <a:pt x="85" y="20565"/>
                  </a:lnTo>
                  <a:lnTo>
                    <a:pt x="142" y="20734"/>
                  </a:lnTo>
                  <a:lnTo>
                    <a:pt x="198" y="20848"/>
                  </a:lnTo>
                  <a:lnTo>
                    <a:pt x="312" y="20961"/>
                  </a:lnTo>
                  <a:lnTo>
                    <a:pt x="425" y="21046"/>
                  </a:lnTo>
                  <a:lnTo>
                    <a:pt x="566" y="21074"/>
                  </a:lnTo>
                  <a:lnTo>
                    <a:pt x="708" y="21074"/>
                  </a:lnTo>
                  <a:lnTo>
                    <a:pt x="849" y="21046"/>
                  </a:lnTo>
                  <a:lnTo>
                    <a:pt x="990" y="20989"/>
                  </a:lnTo>
                  <a:lnTo>
                    <a:pt x="2376" y="19858"/>
                  </a:lnTo>
                  <a:lnTo>
                    <a:pt x="3762" y="18726"/>
                  </a:lnTo>
                  <a:lnTo>
                    <a:pt x="5092" y="17566"/>
                  </a:lnTo>
                  <a:lnTo>
                    <a:pt x="6421" y="16378"/>
                  </a:lnTo>
                  <a:lnTo>
                    <a:pt x="7694" y="15162"/>
                  </a:lnTo>
                  <a:lnTo>
                    <a:pt x="8967" y="13917"/>
                  </a:lnTo>
                  <a:lnTo>
                    <a:pt x="10212" y="12645"/>
                  </a:lnTo>
                  <a:lnTo>
                    <a:pt x="11400" y="11343"/>
                  </a:lnTo>
                  <a:lnTo>
                    <a:pt x="12588" y="10014"/>
                  </a:lnTo>
                  <a:lnTo>
                    <a:pt x="13748" y="8656"/>
                  </a:lnTo>
                  <a:lnTo>
                    <a:pt x="14851" y="7270"/>
                  </a:lnTo>
                  <a:lnTo>
                    <a:pt x="15954" y="5884"/>
                  </a:lnTo>
                  <a:lnTo>
                    <a:pt x="17001" y="4442"/>
                  </a:lnTo>
                  <a:lnTo>
                    <a:pt x="18019" y="2999"/>
                  </a:lnTo>
                  <a:lnTo>
                    <a:pt x="19009" y="1528"/>
                  </a:lnTo>
                  <a:lnTo>
                    <a:pt x="1994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0"/>
            <p:cNvSpPr/>
            <p:nvPr/>
          </p:nvSpPr>
          <p:spPr>
            <a:xfrm>
              <a:off x="851225" y="3654800"/>
              <a:ext cx="483025" cy="525450"/>
            </a:xfrm>
            <a:custGeom>
              <a:avLst/>
              <a:gdLst/>
              <a:ahLst/>
              <a:cxnLst/>
              <a:rect l="l" t="t" r="r" b="b"/>
              <a:pathLst>
                <a:path w="19321" h="21018" extrusionOk="0">
                  <a:moveTo>
                    <a:pt x="19320" y="0"/>
                  </a:moveTo>
                  <a:lnTo>
                    <a:pt x="18952" y="29"/>
                  </a:lnTo>
                  <a:lnTo>
                    <a:pt x="18019" y="1556"/>
                  </a:lnTo>
                  <a:lnTo>
                    <a:pt x="17029" y="3027"/>
                  </a:lnTo>
                  <a:lnTo>
                    <a:pt x="16011" y="4470"/>
                  </a:lnTo>
                  <a:lnTo>
                    <a:pt x="14964" y="5912"/>
                  </a:lnTo>
                  <a:lnTo>
                    <a:pt x="13861" y="7298"/>
                  </a:lnTo>
                  <a:lnTo>
                    <a:pt x="12758" y="8684"/>
                  </a:lnTo>
                  <a:lnTo>
                    <a:pt x="11598" y="10042"/>
                  </a:lnTo>
                  <a:lnTo>
                    <a:pt x="10410" y="11371"/>
                  </a:lnTo>
                  <a:lnTo>
                    <a:pt x="9222" y="12673"/>
                  </a:lnTo>
                  <a:lnTo>
                    <a:pt x="7977" y="13945"/>
                  </a:lnTo>
                  <a:lnTo>
                    <a:pt x="6704" y="15190"/>
                  </a:lnTo>
                  <a:lnTo>
                    <a:pt x="5431" y="16406"/>
                  </a:lnTo>
                  <a:lnTo>
                    <a:pt x="4102" y="17594"/>
                  </a:lnTo>
                  <a:lnTo>
                    <a:pt x="2772" y="18754"/>
                  </a:lnTo>
                  <a:lnTo>
                    <a:pt x="1386" y="19886"/>
                  </a:lnTo>
                  <a:lnTo>
                    <a:pt x="0" y="21017"/>
                  </a:lnTo>
                  <a:lnTo>
                    <a:pt x="283" y="20876"/>
                  </a:lnTo>
                  <a:lnTo>
                    <a:pt x="538" y="20706"/>
                  </a:lnTo>
                  <a:lnTo>
                    <a:pt x="934" y="20395"/>
                  </a:lnTo>
                  <a:lnTo>
                    <a:pt x="1924" y="19772"/>
                  </a:lnTo>
                  <a:lnTo>
                    <a:pt x="2886" y="19150"/>
                  </a:lnTo>
                  <a:lnTo>
                    <a:pt x="3819" y="18471"/>
                  </a:lnTo>
                  <a:lnTo>
                    <a:pt x="4753" y="17792"/>
                  </a:lnTo>
                  <a:lnTo>
                    <a:pt x="5686" y="17085"/>
                  </a:lnTo>
                  <a:lnTo>
                    <a:pt x="6563" y="16350"/>
                  </a:lnTo>
                  <a:lnTo>
                    <a:pt x="7440" y="15586"/>
                  </a:lnTo>
                  <a:lnTo>
                    <a:pt x="8317" y="14822"/>
                  </a:lnTo>
                  <a:lnTo>
                    <a:pt x="9165" y="14002"/>
                  </a:lnTo>
                  <a:lnTo>
                    <a:pt x="9986" y="13210"/>
                  </a:lnTo>
                  <a:lnTo>
                    <a:pt x="10806" y="12361"/>
                  </a:lnTo>
                  <a:lnTo>
                    <a:pt x="11570" y="11513"/>
                  </a:lnTo>
                  <a:lnTo>
                    <a:pt x="12362" y="10636"/>
                  </a:lnTo>
                  <a:lnTo>
                    <a:pt x="13097" y="9731"/>
                  </a:lnTo>
                  <a:lnTo>
                    <a:pt x="13832" y="8826"/>
                  </a:lnTo>
                  <a:lnTo>
                    <a:pt x="14540" y="7892"/>
                  </a:lnTo>
                  <a:lnTo>
                    <a:pt x="15219" y="6959"/>
                  </a:lnTo>
                  <a:lnTo>
                    <a:pt x="15869" y="5997"/>
                  </a:lnTo>
                  <a:lnTo>
                    <a:pt x="16520" y="5035"/>
                  </a:lnTo>
                  <a:lnTo>
                    <a:pt x="17142" y="4045"/>
                  </a:lnTo>
                  <a:lnTo>
                    <a:pt x="17708" y="3055"/>
                  </a:lnTo>
                  <a:lnTo>
                    <a:pt x="18273" y="2037"/>
                  </a:lnTo>
                  <a:lnTo>
                    <a:pt x="18811" y="1019"/>
                  </a:lnTo>
                  <a:lnTo>
                    <a:pt x="19065" y="481"/>
                  </a:lnTo>
                  <a:lnTo>
                    <a:pt x="19207" y="142"/>
                  </a:lnTo>
                  <a:lnTo>
                    <a:pt x="19263" y="29"/>
                  </a:lnTo>
                  <a:lnTo>
                    <a:pt x="1932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0"/>
            <p:cNvSpPr/>
            <p:nvPr/>
          </p:nvSpPr>
          <p:spPr>
            <a:xfrm>
              <a:off x="785450" y="3740350"/>
              <a:ext cx="437775" cy="521200"/>
            </a:xfrm>
            <a:custGeom>
              <a:avLst/>
              <a:gdLst/>
              <a:ahLst/>
              <a:cxnLst/>
              <a:rect l="l" t="t" r="r" b="b"/>
              <a:pathLst>
                <a:path w="17511" h="20848" extrusionOk="0">
                  <a:moveTo>
                    <a:pt x="17340" y="1"/>
                  </a:moveTo>
                  <a:lnTo>
                    <a:pt x="17284" y="29"/>
                  </a:lnTo>
                  <a:lnTo>
                    <a:pt x="16237" y="850"/>
                  </a:lnTo>
                  <a:lnTo>
                    <a:pt x="15247" y="1698"/>
                  </a:lnTo>
                  <a:lnTo>
                    <a:pt x="14229" y="2575"/>
                  </a:lnTo>
                  <a:lnTo>
                    <a:pt x="13267" y="3452"/>
                  </a:lnTo>
                  <a:lnTo>
                    <a:pt x="12305" y="4357"/>
                  </a:lnTo>
                  <a:lnTo>
                    <a:pt x="11344" y="5291"/>
                  </a:lnTo>
                  <a:lnTo>
                    <a:pt x="10438" y="6252"/>
                  </a:lnTo>
                  <a:lnTo>
                    <a:pt x="9533" y="7214"/>
                  </a:lnTo>
                  <a:lnTo>
                    <a:pt x="8656" y="8204"/>
                  </a:lnTo>
                  <a:lnTo>
                    <a:pt x="7780" y="9194"/>
                  </a:lnTo>
                  <a:lnTo>
                    <a:pt x="6959" y="10212"/>
                  </a:lnTo>
                  <a:lnTo>
                    <a:pt x="6139" y="11231"/>
                  </a:lnTo>
                  <a:lnTo>
                    <a:pt x="5319" y="12277"/>
                  </a:lnTo>
                  <a:lnTo>
                    <a:pt x="4555" y="13352"/>
                  </a:lnTo>
                  <a:lnTo>
                    <a:pt x="3791" y="14427"/>
                  </a:lnTo>
                  <a:lnTo>
                    <a:pt x="3056" y="15502"/>
                  </a:lnTo>
                  <a:lnTo>
                    <a:pt x="2264" y="16775"/>
                  </a:lnTo>
                  <a:lnTo>
                    <a:pt x="1472" y="18048"/>
                  </a:lnTo>
                  <a:lnTo>
                    <a:pt x="736" y="19321"/>
                  </a:lnTo>
                  <a:lnTo>
                    <a:pt x="29" y="20650"/>
                  </a:lnTo>
                  <a:lnTo>
                    <a:pt x="1" y="20707"/>
                  </a:lnTo>
                  <a:lnTo>
                    <a:pt x="1" y="20763"/>
                  </a:lnTo>
                  <a:lnTo>
                    <a:pt x="29" y="20791"/>
                  </a:lnTo>
                  <a:lnTo>
                    <a:pt x="86" y="20820"/>
                  </a:lnTo>
                  <a:lnTo>
                    <a:pt x="142" y="20848"/>
                  </a:lnTo>
                  <a:lnTo>
                    <a:pt x="199" y="20848"/>
                  </a:lnTo>
                  <a:lnTo>
                    <a:pt x="255" y="20820"/>
                  </a:lnTo>
                  <a:lnTo>
                    <a:pt x="284" y="20763"/>
                  </a:lnTo>
                  <a:lnTo>
                    <a:pt x="906" y="19632"/>
                  </a:lnTo>
                  <a:lnTo>
                    <a:pt x="1556" y="18472"/>
                  </a:lnTo>
                  <a:lnTo>
                    <a:pt x="2235" y="17340"/>
                  </a:lnTo>
                  <a:lnTo>
                    <a:pt x="2943" y="16237"/>
                  </a:lnTo>
                  <a:lnTo>
                    <a:pt x="3650" y="15134"/>
                  </a:lnTo>
                  <a:lnTo>
                    <a:pt x="4413" y="14059"/>
                  </a:lnTo>
                  <a:lnTo>
                    <a:pt x="5177" y="12984"/>
                  </a:lnTo>
                  <a:lnTo>
                    <a:pt x="5969" y="11938"/>
                  </a:lnTo>
                  <a:lnTo>
                    <a:pt x="6761" y="10891"/>
                  </a:lnTo>
                  <a:lnTo>
                    <a:pt x="7582" y="9873"/>
                  </a:lnTo>
                  <a:lnTo>
                    <a:pt x="8430" y="8883"/>
                  </a:lnTo>
                  <a:lnTo>
                    <a:pt x="9307" y="7893"/>
                  </a:lnTo>
                  <a:lnTo>
                    <a:pt x="10184" y="6931"/>
                  </a:lnTo>
                  <a:lnTo>
                    <a:pt x="11089" y="5969"/>
                  </a:lnTo>
                  <a:lnTo>
                    <a:pt x="12022" y="5036"/>
                  </a:lnTo>
                  <a:lnTo>
                    <a:pt x="12956" y="4131"/>
                  </a:lnTo>
                  <a:lnTo>
                    <a:pt x="14059" y="3141"/>
                  </a:lnTo>
                  <a:lnTo>
                    <a:pt x="15162" y="2151"/>
                  </a:lnTo>
                  <a:lnTo>
                    <a:pt x="16294" y="1189"/>
                  </a:lnTo>
                  <a:lnTo>
                    <a:pt x="17453" y="256"/>
                  </a:lnTo>
                  <a:lnTo>
                    <a:pt x="17482" y="199"/>
                  </a:lnTo>
                  <a:lnTo>
                    <a:pt x="17510" y="171"/>
                  </a:lnTo>
                  <a:lnTo>
                    <a:pt x="17510" y="114"/>
                  </a:lnTo>
                  <a:lnTo>
                    <a:pt x="17482" y="58"/>
                  </a:lnTo>
                  <a:lnTo>
                    <a:pt x="1742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0"/>
            <p:cNvSpPr/>
            <p:nvPr/>
          </p:nvSpPr>
          <p:spPr>
            <a:xfrm>
              <a:off x="1120650" y="3758750"/>
              <a:ext cx="55175" cy="67200"/>
            </a:xfrm>
            <a:custGeom>
              <a:avLst/>
              <a:gdLst/>
              <a:ahLst/>
              <a:cxnLst/>
              <a:rect l="l" t="t" r="r" b="b"/>
              <a:pathLst>
                <a:path w="2207" h="2688" extrusionOk="0">
                  <a:moveTo>
                    <a:pt x="538" y="0"/>
                  </a:moveTo>
                  <a:lnTo>
                    <a:pt x="510" y="57"/>
                  </a:lnTo>
                  <a:lnTo>
                    <a:pt x="481" y="114"/>
                  </a:lnTo>
                  <a:lnTo>
                    <a:pt x="1" y="2518"/>
                  </a:lnTo>
                  <a:lnTo>
                    <a:pt x="1" y="2603"/>
                  </a:lnTo>
                  <a:lnTo>
                    <a:pt x="29" y="2659"/>
                  </a:lnTo>
                  <a:lnTo>
                    <a:pt x="114" y="2688"/>
                  </a:lnTo>
                  <a:lnTo>
                    <a:pt x="170" y="2688"/>
                  </a:lnTo>
                  <a:lnTo>
                    <a:pt x="2122" y="2292"/>
                  </a:lnTo>
                  <a:lnTo>
                    <a:pt x="2179" y="2263"/>
                  </a:lnTo>
                  <a:lnTo>
                    <a:pt x="2207" y="2207"/>
                  </a:lnTo>
                  <a:lnTo>
                    <a:pt x="2207" y="2150"/>
                  </a:lnTo>
                  <a:lnTo>
                    <a:pt x="2207" y="2094"/>
                  </a:lnTo>
                  <a:lnTo>
                    <a:pt x="2179" y="2037"/>
                  </a:lnTo>
                  <a:lnTo>
                    <a:pt x="2122" y="2009"/>
                  </a:lnTo>
                  <a:lnTo>
                    <a:pt x="2037" y="2009"/>
                  </a:lnTo>
                  <a:lnTo>
                    <a:pt x="312" y="2348"/>
                  </a:lnTo>
                  <a:lnTo>
                    <a:pt x="764" y="170"/>
                  </a:lnTo>
                  <a:lnTo>
                    <a:pt x="764" y="114"/>
                  </a:lnTo>
                  <a:lnTo>
                    <a:pt x="736" y="57"/>
                  </a:lnTo>
                  <a:lnTo>
                    <a:pt x="708" y="2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0"/>
            <p:cNvSpPr/>
            <p:nvPr/>
          </p:nvSpPr>
          <p:spPr>
            <a:xfrm>
              <a:off x="992650" y="3865525"/>
              <a:ext cx="25475" cy="92675"/>
            </a:xfrm>
            <a:custGeom>
              <a:avLst/>
              <a:gdLst/>
              <a:ahLst/>
              <a:cxnLst/>
              <a:rect l="l" t="t" r="r" b="b"/>
              <a:pathLst>
                <a:path w="1019" h="3707" extrusionOk="0">
                  <a:moveTo>
                    <a:pt x="849" y="1"/>
                  </a:moveTo>
                  <a:lnTo>
                    <a:pt x="793" y="29"/>
                  </a:lnTo>
                  <a:lnTo>
                    <a:pt x="736" y="57"/>
                  </a:lnTo>
                  <a:lnTo>
                    <a:pt x="708" y="114"/>
                  </a:lnTo>
                  <a:lnTo>
                    <a:pt x="1" y="3536"/>
                  </a:lnTo>
                  <a:lnTo>
                    <a:pt x="1" y="3621"/>
                  </a:lnTo>
                  <a:lnTo>
                    <a:pt x="1" y="3650"/>
                  </a:lnTo>
                  <a:lnTo>
                    <a:pt x="57" y="3706"/>
                  </a:lnTo>
                  <a:lnTo>
                    <a:pt x="199" y="3706"/>
                  </a:lnTo>
                  <a:lnTo>
                    <a:pt x="255" y="3678"/>
                  </a:lnTo>
                  <a:lnTo>
                    <a:pt x="284" y="3621"/>
                  </a:lnTo>
                  <a:lnTo>
                    <a:pt x="1019" y="170"/>
                  </a:lnTo>
                  <a:lnTo>
                    <a:pt x="1019" y="114"/>
                  </a:lnTo>
                  <a:lnTo>
                    <a:pt x="991" y="57"/>
                  </a:lnTo>
                  <a:lnTo>
                    <a:pt x="934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0"/>
            <p:cNvSpPr/>
            <p:nvPr/>
          </p:nvSpPr>
          <p:spPr>
            <a:xfrm>
              <a:off x="996200" y="3924925"/>
              <a:ext cx="65075" cy="29725"/>
            </a:xfrm>
            <a:custGeom>
              <a:avLst/>
              <a:gdLst/>
              <a:ahLst/>
              <a:cxnLst/>
              <a:rect l="l" t="t" r="r" b="b"/>
              <a:pathLst>
                <a:path w="2603" h="1189" extrusionOk="0">
                  <a:moveTo>
                    <a:pt x="2433" y="1"/>
                  </a:moveTo>
                  <a:lnTo>
                    <a:pt x="85" y="906"/>
                  </a:lnTo>
                  <a:lnTo>
                    <a:pt x="28" y="934"/>
                  </a:lnTo>
                  <a:lnTo>
                    <a:pt x="0" y="991"/>
                  </a:lnTo>
                  <a:lnTo>
                    <a:pt x="0" y="1047"/>
                  </a:lnTo>
                  <a:lnTo>
                    <a:pt x="0" y="1104"/>
                  </a:lnTo>
                  <a:lnTo>
                    <a:pt x="28" y="1160"/>
                  </a:lnTo>
                  <a:lnTo>
                    <a:pt x="57" y="1189"/>
                  </a:lnTo>
                  <a:lnTo>
                    <a:pt x="170" y="1189"/>
                  </a:lnTo>
                  <a:lnTo>
                    <a:pt x="2518" y="284"/>
                  </a:lnTo>
                  <a:lnTo>
                    <a:pt x="2574" y="255"/>
                  </a:lnTo>
                  <a:lnTo>
                    <a:pt x="2602" y="199"/>
                  </a:lnTo>
                  <a:lnTo>
                    <a:pt x="2602" y="142"/>
                  </a:lnTo>
                  <a:lnTo>
                    <a:pt x="2602" y="86"/>
                  </a:lnTo>
                  <a:lnTo>
                    <a:pt x="2574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0"/>
            <p:cNvSpPr/>
            <p:nvPr/>
          </p:nvSpPr>
          <p:spPr>
            <a:xfrm>
              <a:off x="880225" y="4000600"/>
              <a:ext cx="97600" cy="108925"/>
            </a:xfrm>
            <a:custGeom>
              <a:avLst/>
              <a:gdLst/>
              <a:ahLst/>
              <a:cxnLst/>
              <a:rect l="l" t="t" r="r" b="b"/>
              <a:pathLst>
                <a:path w="3904" h="4357" extrusionOk="0">
                  <a:moveTo>
                    <a:pt x="396" y="0"/>
                  </a:moveTo>
                  <a:lnTo>
                    <a:pt x="340" y="57"/>
                  </a:lnTo>
                  <a:lnTo>
                    <a:pt x="340" y="113"/>
                  </a:lnTo>
                  <a:lnTo>
                    <a:pt x="0" y="4158"/>
                  </a:lnTo>
                  <a:lnTo>
                    <a:pt x="28" y="4272"/>
                  </a:lnTo>
                  <a:lnTo>
                    <a:pt x="85" y="4328"/>
                  </a:lnTo>
                  <a:lnTo>
                    <a:pt x="142" y="4356"/>
                  </a:lnTo>
                  <a:lnTo>
                    <a:pt x="226" y="4328"/>
                  </a:lnTo>
                  <a:lnTo>
                    <a:pt x="3819" y="2235"/>
                  </a:lnTo>
                  <a:lnTo>
                    <a:pt x="3875" y="2178"/>
                  </a:lnTo>
                  <a:lnTo>
                    <a:pt x="3904" y="2150"/>
                  </a:lnTo>
                  <a:lnTo>
                    <a:pt x="3875" y="2094"/>
                  </a:lnTo>
                  <a:lnTo>
                    <a:pt x="3875" y="2037"/>
                  </a:lnTo>
                  <a:lnTo>
                    <a:pt x="3819" y="2009"/>
                  </a:lnTo>
                  <a:lnTo>
                    <a:pt x="3791" y="1980"/>
                  </a:lnTo>
                  <a:lnTo>
                    <a:pt x="3734" y="1952"/>
                  </a:lnTo>
                  <a:lnTo>
                    <a:pt x="3649" y="1980"/>
                  </a:lnTo>
                  <a:lnTo>
                    <a:pt x="311" y="3932"/>
                  </a:lnTo>
                  <a:lnTo>
                    <a:pt x="622" y="170"/>
                  </a:lnTo>
                  <a:lnTo>
                    <a:pt x="622" y="113"/>
                  </a:lnTo>
                  <a:lnTo>
                    <a:pt x="594" y="57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0"/>
            <p:cNvSpPr/>
            <p:nvPr/>
          </p:nvSpPr>
          <p:spPr>
            <a:xfrm>
              <a:off x="245175" y="2002875"/>
              <a:ext cx="1201500" cy="536750"/>
            </a:xfrm>
            <a:custGeom>
              <a:avLst/>
              <a:gdLst/>
              <a:ahLst/>
              <a:cxnLst/>
              <a:rect l="l" t="t" r="r" b="b"/>
              <a:pathLst>
                <a:path w="48060" h="21470" extrusionOk="0">
                  <a:moveTo>
                    <a:pt x="25572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06" y="114"/>
                  </a:lnTo>
                  <a:lnTo>
                    <a:pt x="24808" y="198"/>
                  </a:lnTo>
                  <a:lnTo>
                    <a:pt x="24412" y="397"/>
                  </a:lnTo>
                  <a:lnTo>
                    <a:pt x="24016" y="623"/>
                  </a:lnTo>
                  <a:lnTo>
                    <a:pt x="23648" y="849"/>
                  </a:lnTo>
                  <a:lnTo>
                    <a:pt x="23281" y="1104"/>
                  </a:lnTo>
                  <a:lnTo>
                    <a:pt x="22545" y="1669"/>
                  </a:lnTo>
                  <a:lnTo>
                    <a:pt x="21838" y="2235"/>
                  </a:lnTo>
                  <a:lnTo>
                    <a:pt x="21103" y="2773"/>
                  </a:lnTo>
                  <a:lnTo>
                    <a:pt x="20735" y="3027"/>
                  </a:lnTo>
                  <a:lnTo>
                    <a:pt x="20367" y="3282"/>
                  </a:lnTo>
                  <a:lnTo>
                    <a:pt x="19971" y="3508"/>
                  </a:lnTo>
                  <a:lnTo>
                    <a:pt x="19603" y="3734"/>
                  </a:lnTo>
                  <a:lnTo>
                    <a:pt x="19179" y="3904"/>
                  </a:lnTo>
                  <a:lnTo>
                    <a:pt x="18755" y="4045"/>
                  </a:lnTo>
                  <a:lnTo>
                    <a:pt x="18217" y="4187"/>
                  </a:lnTo>
                  <a:lnTo>
                    <a:pt x="17652" y="4300"/>
                  </a:lnTo>
                  <a:lnTo>
                    <a:pt x="17086" y="4357"/>
                  </a:lnTo>
                  <a:lnTo>
                    <a:pt x="15332" y="4357"/>
                  </a:lnTo>
                  <a:lnTo>
                    <a:pt x="14172" y="4300"/>
                  </a:lnTo>
                  <a:lnTo>
                    <a:pt x="13607" y="4272"/>
                  </a:lnTo>
                  <a:lnTo>
                    <a:pt x="13013" y="4272"/>
                  </a:lnTo>
                  <a:lnTo>
                    <a:pt x="12447" y="4300"/>
                  </a:lnTo>
                  <a:lnTo>
                    <a:pt x="11909" y="4328"/>
                  </a:lnTo>
                  <a:lnTo>
                    <a:pt x="11372" y="4441"/>
                  </a:lnTo>
                  <a:lnTo>
                    <a:pt x="10835" y="4583"/>
                  </a:lnTo>
                  <a:lnTo>
                    <a:pt x="10325" y="4781"/>
                  </a:lnTo>
                  <a:lnTo>
                    <a:pt x="10071" y="4894"/>
                  </a:lnTo>
                  <a:lnTo>
                    <a:pt x="9816" y="5035"/>
                  </a:lnTo>
                  <a:lnTo>
                    <a:pt x="9477" y="5262"/>
                  </a:lnTo>
                  <a:lnTo>
                    <a:pt x="9166" y="5516"/>
                  </a:lnTo>
                  <a:lnTo>
                    <a:pt x="8883" y="5799"/>
                  </a:lnTo>
                  <a:lnTo>
                    <a:pt x="8600" y="6082"/>
                  </a:lnTo>
                  <a:lnTo>
                    <a:pt x="8345" y="6393"/>
                  </a:lnTo>
                  <a:lnTo>
                    <a:pt x="8119" y="6704"/>
                  </a:lnTo>
                  <a:lnTo>
                    <a:pt x="7667" y="7412"/>
                  </a:lnTo>
                  <a:lnTo>
                    <a:pt x="7270" y="8090"/>
                  </a:lnTo>
                  <a:lnTo>
                    <a:pt x="6874" y="8826"/>
                  </a:lnTo>
                  <a:lnTo>
                    <a:pt x="6450" y="9505"/>
                  </a:lnTo>
                  <a:lnTo>
                    <a:pt x="6224" y="9844"/>
                  </a:lnTo>
                  <a:lnTo>
                    <a:pt x="5998" y="10155"/>
                  </a:lnTo>
                  <a:lnTo>
                    <a:pt x="5686" y="10551"/>
                  </a:lnTo>
                  <a:lnTo>
                    <a:pt x="5347" y="10919"/>
                  </a:lnTo>
                  <a:lnTo>
                    <a:pt x="5008" y="11258"/>
                  </a:lnTo>
                  <a:lnTo>
                    <a:pt x="4640" y="11570"/>
                  </a:lnTo>
                  <a:lnTo>
                    <a:pt x="4272" y="11881"/>
                  </a:lnTo>
                  <a:lnTo>
                    <a:pt x="3876" y="12192"/>
                  </a:lnTo>
                  <a:lnTo>
                    <a:pt x="3056" y="12729"/>
                  </a:lnTo>
                  <a:lnTo>
                    <a:pt x="2377" y="13182"/>
                  </a:lnTo>
                  <a:lnTo>
                    <a:pt x="2066" y="13408"/>
                  </a:lnTo>
                  <a:lnTo>
                    <a:pt x="1755" y="13663"/>
                  </a:lnTo>
                  <a:lnTo>
                    <a:pt x="1472" y="13917"/>
                  </a:lnTo>
                  <a:lnTo>
                    <a:pt x="1217" y="14229"/>
                  </a:lnTo>
                  <a:lnTo>
                    <a:pt x="991" y="14540"/>
                  </a:lnTo>
                  <a:lnTo>
                    <a:pt x="765" y="14879"/>
                  </a:lnTo>
                  <a:lnTo>
                    <a:pt x="510" y="15445"/>
                  </a:lnTo>
                  <a:lnTo>
                    <a:pt x="312" y="16011"/>
                  </a:lnTo>
                  <a:lnTo>
                    <a:pt x="142" y="16576"/>
                  </a:lnTo>
                  <a:lnTo>
                    <a:pt x="57" y="17170"/>
                  </a:lnTo>
                  <a:lnTo>
                    <a:pt x="1" y="17793"/>
                  </a:lnTo>
                  <a:lnTo>
                    <a:pt x="29" y="18075"/>
                  </a:lnTo>
                  <a:lnTo>
                    <a:pt x="57" y="18387"/>
                  </a:lnTo>
                  <a:lnTo>
                    <a:pt x="86" y="18669"/>
                  </a:lnTo>
                  <a:lnTo>
                    <a:pt x="142" y="18981"/>
                  </a:lnTo>
                  <a:lnTo>
                    <a:pt x="227" y="19263"/>
                  </a:lnTo>
                  <a:lnTo>
                    <a:pt x="340" y="19546"/>
                  </a:lnTo>
                  <a:lnTo>
                    <a:pt x="453" y="19801"/>
                  </a:lnTo>
                  <a:lnTo>
                    <a:pt x="595" y="20084"/>
                  </a:lnTo>
                  <a:lnTo>
                    <a:pt x="736" y="20338"/>
                  </a:lnTo>
                  <a:lnTo>
                    <a:pt x="906" y="20565"/>
                  </a:lnTo>
                  <a:lnTo>
                    <a:pt x="1274" y="21046"/>
                  </a:lnTo>
                  <a:lnTo>
                    <a:pt x="1670" y="21470"/>
                  </a:lnTo>
                  <a:lnTo>
                    <a:pt x="2235" y="20536"/>
                  </a:lnTo>
                  <a:lnTo>
                    <a:pt x="2830" y="19631"/>
                  </a:lnTo>
                  <a:lnTo>
                    <a:pt x="3424" y="18726"/>
                  </a:lnTo>
                  <a:lnTo>
                    <a:pt x="4074" y="17849"/>
                  </a:lnTo>
                  <a:lnTo>
                    <a:pt x="4753" y="17001"/>
                  </a:lnTo>
                  <a:lnTo>
                    <a:pt x="5460" y="16180"/>
                  </a:lnTo>
                  <a:lnTo>
                    <a:pt x="6224" y="15388"/>
                  </a:lnTo>
                  <a:lnTo>
                    <a:pt x="6988" y="14596"/>
                  </a:lnTo>
                  <a:lnTo>
                    <a:pt x="7751" y="13861"/>
                  </a:lnTo>
                  <a:lnTo>
                    <a:pt x="8572" y="13125"/>
                  </a:lnTo>
                  <a:lnTo>
                    <a:pt x="9420" y="12418"/>
                  </a:lnTo>
                  <a:lnTo>
                    <a:pt x="10269" y="11739"/>
                  </a:lnTo>
                  <a:lnTo>
                    <a:pt x="11174" y="11089"/>
                  </a:lnTo>
                  <a:lnTo>
                    <a:pt x="12079" y="10466"/>
                  </a:lnTo>
                  <a:lnTo>
                    <a:pt x="12984" y="9844"/>
                  </a:lnTo>
                  <a:lnTo>
                    <a:pt x="13946" y="9278"/>
                  </a:lnTo>
                  <a:lnTo>
                    <a:pt x="14908" y="8741"/>
                  </a:lnTo>
                  <a:lnTo>
                    <a:pt x="15898" y="8232"/>
                  </a:lnTo>
                  <a:lnTo>
                    <a:pt x="16888" y="7723"/>
                  </a:lnTo>
                  <a:lnTo>
                    <a:pt x="17906" y="7270"/>
                  </a:lnTo>
                  <a:lnTo>
                    <a:pt x="18925" y="6846"/>
                  </a:lnTo>
                  <a:lnTo>
                    <a:pt x="19971" y="6450"/>
                  </a:lnTo>
                  <a:lnTo>
                    <a:pt x="21018" y="6082"/>
                  </a:lnTo>
                  <a:lnTo>
                    <a:pt x="22093" y="5743"/>
                  </a:lnTo>
                  <a:lnTo>
                    <a:pt x="23167" y="5431"/>
                  </a:lnTo>
                  <a:lnTo>
                    <a:pt x="24271" y="5149"/>
                  </a:lnTo>
                  <a:lnTo>
                    <a:pt x="25374" y="4894"/>
                  </a:lnTo>
                  <a:lnTo>
                    <a:pt x="26477" y="4696"/>
                  </a:lnTo>
                  <a:lnTo>
                    <a:pt x="27608" y="4526"/>
                  </a:lnTo>
                  <a:lnTo>
                    <a:pt x="28712" y="4385"/>
                  </a:lnTo>
                  <a:lnTo>
                    <a:pt x="29843" y="4272"/>
                  </a:lnTo>
                  <a:lnTo>
                    <a:pt x="30975" y="4187"/>
                  </a:lnTo>
                  <a:lnTo>
                    <a:pt x="31201" y="4215"/>
                  </a:lnTo>
                  <a:lnTo>
                    <a:pt x="31455" y="4215"/>
                  </a:lnTo>
                  <a:lnTo>
                    <a:pt x="32021" y="4187"/>
                  </a:lnTo>
                  <a:lnTo>
                    <a:pt x="32587" y="4130"/>
                  </a:lnTo>
                  <a:lnTo>
                    <a:pt x="32841" y="4130"/>
                  </a:lnTo>
                  <a:lnTo>
                    <a:pt x="33039" y="4159"/>
                  </a:lnTo>
                  <a:lnTo>
                    <a:pt x="35133" y="4385"/>
                  </a:lnTo>
                  <a:lnTo>
                    <a:pt x="36208" y="4526"/>
                  </a:lnTo>
                  <a:lnTo>
                    <a:pt x="37282" y="4696"/>
                  </a:lnTo>
                  <a:lnTo>
                    <a:pt x="38386" y="4866"/>
                  </a:lnTo>
                  <a:lnTo>
                    <a:pt x="39461" y="5092"/>
                  </a:lnTo>
                  <a:lnTo>
                    <a:pt x="40535" y="5318"/>
                  </a:lnTo>
                  <a:lnTo>
                    <a:pt x="41554" y="5629"/>
                  </a:lnTo>
                  <a:lnTo>
                    <a:pt x="42063" y="5799"/>
                  </a:lnTo>
                  <a:lnTo>
                    <a:pt x="42572" y="5997"/>
                  </a:lnTo>
                  <a:lnTo>
                    <a:pt x="43053" y="6195"/>
                  </a:lnTo>
                  <a:lnTo>
                    <a:pt x="43505" y="6393"/>
                  </a:lnTo>
                  <a:lnTo>
                    <a:pt x="43986" y="6648"/>
                  </a:lnTo>
                  <a:lnTo>
                    <a:pt x="44411" y="6902"/>
                  </a:lnTo>
                  <a:lnTo>
                    <a:pt x="44835" y="7157"/>
                  </a:lnTo>
                  <a:lnTo>
                    <a:pt x="45259" y="7468"/>
                  </a:lnTo>
                  <a:lnTo>
                    <a:pt x="45655" y="7779"/>
                  </a:lnTo>
                  <a:lnTo>
                    <a:pt x="46023" y="8119"/>
                  </a:lnTo>
                  <a:lnTo>
                    <a:pt x="46362" y="8458"/>
                  </a:lnTo>
                  <a:lnTo>
                    <a:pt x="46702" y="8854"/>
                  </a:lnTo>
                  <a:lnTo>
                    <a:pt x="46985" y="9250"/>
                  </a:lnTo>
                  <a:lnTo>
                    <a:pt x="47268" y="9703"/>
                  </a:lnTo>
                  <a:lnTo>
                    <a:pt x="47522" y="10155"/>
                  </a:lnTo>
                  <a:lnTo>
                    <a:pt x="47777" y="10636"/>
                  </a:lnTo>
                  <a:lnTo>
                    <a:pt x="47890" y="10382"/>
                  </a:lnTo>
                  <a:lnTo>
                    <a:pt x="47975" y="10099"/>
                  </a:lnTo>
                  <a:lnTo>
                    <a:pt x="48031" y="9816"/>
                  </a:lnTo>
                  <a:lnTo>
                    <a:pt x="48060" y="9505"/>
                  </a:lnTo>
                  <a:lnTo>
                    <a:pt x="48060" y="9194"/>
                  </a:lnTo>
                  <a:lnTo>
                    <a:pt x="48003" y="8882"/>
                  </a:lnTo>
                  <a:lnTo>
                    <a:pt x="47946" y="8600"/>
                  </a:lnTo>
                  <a:lnTo>
                    <a:pt x="47805" y="8317"/>
                  </a:lnTo>
                  <a:lnTo>
                    <a:pt x="47579" y="7949"/>
                  </a:lnTo>
                  <a:lnTo>
                    <a:pt x="47324" y="7581"/>
                  </a:lnTo>
                  <a:lnTo>
                    <a:pt x="46985" y="7270"/>
                  </a:lnTo>
                  <a:lnTo>
                    <a:pt x="46645" y="6987"/>
                  </a:lnTo>
                  <a:lnTo>
                    <a:pt x="46278" y="6733"/>
                  </a:lnTo>
                  <a:lnTo>
                    <a:pt x="45882" y="6506"/>
                  </a:lnTo>
                  <a:lnTo>
                    <a:pt x="45457" y="6308"/>
                  </a:lnTo>
                  <a:lnTo>
                    <a:pt x="45033" y="6139"/>
                  </a:lnTo>
                  <a:lnTo>
                    <a:pt x="44184" y="5827"/>
                  </a:lnTo>
                  <a:lnTo>
                    <a:pt x="43336" y="5516"/>
                  </a:lnTo>
                  <a:lnTo>
                    <a:pt x="42911" y="5347"/>
                  </a:lnTo>
                  <a:lnTo>
                    <a:pt x="42487" y="5149"/>
                  </a:lnTo>
                  <a:lnTo>
                    <a:pt x="42091" y="4951"/>
                  </a:lnTo>
                  <a:lnTo>
                    <a:pt x="41695" y="4724"/>
                  </a:lnTo>
                  <a:lnTo>
                    <a:pt x="41186" y="4357"/>
                  </a:lnTo>
                  <a:lnTo>
                    <a:pt x="40733" y="3932"/>
                  </a:lnTo>
                  <a:lnTo>
                    <a:pt x="40281" y="3480"/>
                  </a:lnTo>
                  <a:lnTo>
                    <a:pt x="39828" y="3027"/>
                  </a:lnTo>
                  <a:lnTo>
                    <a:pt x="39404" y="2546"/>
                  </a:lnTo>
                  <a:lnTo>
                    <a:pt x="38951" y="2094"/>
                  </a:lnTo>
                  <a:lnTo>
                    <a:pt x="38499" y="1669"/>
                  </a:lnTo>
                  <a:lnTo>
                    <a:pt x="38018" y="1273"/>
                  </a:lnTo>
                  <a:lnTo>
                    <a:pt x="37820" y="1160"/>
                  </a:lnTo>
                  <a:lnTo>
                    <a:pt x="37650" y="1075"/>
                  </a:lnTo>
                  <a:lnTo>
                    <a:pt x="37480" y="991"/>
                  </a:lnTo>
                  <a:lnTo>
                    <a:pt x="37282" y="934"/>
                  </a:lnTo>
                  <a:lnTo>
                    <a:pt x="37084" y="906"/>
                  </a:lnTo>
                  <a:lnTo>
                    <a:pt x="36490" y="906"/>
                  </a:lnTo>
                  <a:lnTo>
                    <a:pt x="36066" y="991"/>
                  </a:lnTo>
                  <a:lnTo>
                    <a:pt x="35642" y="1104"/>
                  </a:lnTo>
                  <a:lnTo>
                    <a:pt x="35218" y="1245"/>
                  </a:lnTo>
                  <a:lnTo>
                    <a:pt x="34765" y="1415"/>
                  </a:lnTo>
                  <a:lnTo>
                    <a:pt x="33860" y="1783"/>
                  </a:lnTo>
                  <a:lnTo>
                    <a:pt x="33407" y="1952"/>
                  </a:lnTo>
                  <a:lnTo>
                    <a:pt x="32955" y="2122"/>
                  </a:lnTo>
                  <a:lnTo>
                    <a:pt x="32502" y="2263"/>
                  </a:lnTo>
                  <a:lnTo>
                    <a:pt x="32078" y="2377"/>
                  </a:lnTo>
                  <a:lnTo>
                    <a:pt x="31625" y="2433"/>
                  </a:lnTo>
                  <a:lnTo>
                    <a:pt x="31201" y="2433"/>
                  </a:lnTo>
                  <a:lnTo>
                    <a:pt x="30777" y="2377"/>
                  </a:lnTo>
                  <a:lnTo>
                    <a:pt x="30352" y="2235"/>
                  </a:lnTo>
                  <a:lnTo>
                    <a:pt x="29956" y="2065"/>
                  </a:lnTo>
                  <a:lnTo>
                    <a:pt x="29532" y="1867"/>
                  </a:lnTo>
                  <a:lnTo>
                    <a:pt x="29136" y="1641"/>
                  </a:lnTo>
                  <a:lnTo>
                    <a:pt x="28712" y="1387"/>
                  </a:lnTo>
                  <a:lnTo>
                    <a:pt x="27920" y="906"/>
                  </a:lnTo>
                  <a:lnTo>
                    <a:pt x="27524" y="651"/>
                  </a:lnTo>
                  <a:lnTo>
                    <a:pt x="27128" y="453"/>
                  </a:lnTo>
                  <a:lnTo>
                    <a:pt x="26760" y="255"/>
                  </a:lnTo>
                  <a:lnTo>
                    <a:pt x="26364" y="114"/>
                  </a:lnTo>
                  <a:lnTo>
                    <a:pt x="25968" y="29"/>
                  </a:lnTo>
                  <a:lnTo>
                    <a:pt x="2577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0"/>
            <p:cNvSpPr/>
            <p:nvPr/>
          </p:nvSpPr>
          <p:spPr>
            <a:xfrm>
              <a:off x="286900" y="2106125"/>
              <a:ext cx="1152700" cy="463925"/>
            </a:xfrm>
            <a:custGeom>
              <a:avLst/>
              <a:gdLst/>
              <a:ahLst/>
              <a:cxnLst/>
              <a:rect l="l" t="t" r="r" b="b"/>
              <a:pathLst>
                <a:path w="46108" h="18557" extrusionOk="0">
                  <a:moveTo>
                    <a:pt x="30918" y="0"/>
                  </a:moveTo>
                  <a:lnTo>
                    <a:pt x="30352" y="57"/>
                  </a:lnTo>
                  <a:lnTo>
                    <a:pt x="29786" y="85"/>
                  </a:lnTo>
                  <a:lnTo>
                    <a:pt x="29532" y="85"/>
                  </a:lnTo>
                  <a:lnTo>
                    <a:pt x="29306" y="57"/>
                  </a:lnTo>
                  <a:lnTo>
                    <a:pt x="28174" y="142"/>
                  </a:lnTo>
                  <a:lnTo>
                    <a:pt x="27043" y="255"/>
                  </a:lnTo>
                  <a:lnTo>
                    <a:pt x="25939" y="396"/>
                  </a:lnTo>
                  <a:lnTo>
                    <a:pt x="24808" y="566"/>
                  </a:lnTo>
                  <a:lnTo>
                    <a:pt x="23705" y="764"/>
                  </a:lnTo>
                  <a:lnTo>
                    <a:pt x="22602" y="1019"/>
                  </a:lnTo>
                  <a:lnTo>
                    <a:pt x="21498" y="1301"/>
                  </a:lnTo>
                  <a:lnTo>
                    <a:pt x="20424" y="1613"/>
                  </a:lnTo>
                  <a:lnTo>
                    <a:pt x="19349" y="1952"/>
                  </a:lnTo>
                  <a:lnTo>
                    <a:pt x="18302" y="2320"/>
                  </a:lnTo>
                  <a:lnTo>
                    <a:pt x="17256" y="2716"/>
                  </a:lnTo>
                  <a:lnTo>
                    <a:pt x="16237" y="3140"/>
                  </a:lnTo>
                  <a:lnTo>
                    <a:pt x="15219" y="3593"/>
                  </a:lnTo>
                  <a:lnTo>
                    <a:pt x="14229" y="4102"/>
                  </a:lnTo>
                  <a:lnTo>
                    <a:pt x="13239" y="4611"/>
                  </a:lnTo>
                  <a:lnTo>
                    <a:pt x="12277" y="5148"/>
                  </a:lnTo>
                  <a:lnTo>
                    <a:pt x="11315" y="5714"/>
                  </a:lnTo>
                  <a:lnTo>
                    <a:pt x="10410" y="6336"/>
                  </a:lnTo>
                  <a:lnTo>
                    <a:pt x="9505" y="6959"/>
                  </a:lnTo>
                  <a:lnTo>
                    <a:pt x="8600" y="7609"/>
                  </a:lnTo>
                  <a:lnTo>
                    <a:pt x="7751" y="8288"/>
                  </a:lnTo>
                  <a:lnTo>
                    <a:pt x="6903" y="8995"/>
                  </a:lnTo>
                  <a:lnTo>
                    <a:pt x="6082" y="9731"/>
                  </a:lnTo>
                  <a:lnTo>
                    <a:pt x="5319" y="10466"/>
                  </a:lnTo>
                  <a:lnTo>
                    <a:pt x="4555" y="11258"/>
                  </a:lnTo>
                  <a:lnTo>
                    <a:pt x="3791" y="12050"/>
                  </a:lnTo>
                  <a:lnTo>
                    <a:pt x="3084" y="12871"/>
                  </a:lnTo>
                  <a:lnTo>
                    <a:pt x="2405" y="13719"/>
                  </a:lnTo>
                  <a:lnTo>
                    <a:pt x="1755" y="14596"/>
                  </a:lnTo>
                  <a:lnTo>
                    <a:pt x="1161" y="15501"/>
                  </a:lnTo>
                  <a:lnTo>
                    <a:pt x="566" y="16406"/>
                  </a:lnTo>
                  <a:lnTo>
                    <a:pt x="1" y="17340"/>
                  </a:lnTo>
                  <a:lnTo>
                    <a:pt x="453" y="17679"/>
                  </a:lnTo>
                  <a:lnTo>
                    <a:pt x="906" y="17990"/>
                  </a:lnTo>
                  <a:lnTo>
                    <a:pt x="1161" y="18104"/>
                  </a:lnTo>
                  <a:lnTo>
                    <a:pt x="1415" y="18217"/>
                  </a:lnTo>
                  <a:lnTo>
                    <a:pt x="1698" y="18330"/>
                  </a:lnTo>
                  <a:lnTo>
                    <a:pt x="1953" y="18415"/>
                  </a:lnTo>
                  <a:lnTo>
                    <a:pt x="2349" y="18471"/>
                  </a:lnTo>
                  <a:lnTo>
                    <a:pt x="2745" y="18528"/>
                  </a:lnTo>
                  <a:lnTo>
                    <a:pt x="3112" y="18556"/>
                  </a:lnTo>
                  <a:lnTo>
                    <a:pt x="3508" y="18528"/>
                  </a:lnTo>
                  <a:lnTo>
                    <a:pt x="3904" y="18500"/>
                  </a:lnTo>
                  <a:lnTo>
                    <a:pt x="4300" y="18415"/>
                  </a:lnTo>
                  <a:lnTo>
                    <a:pt x="4668" y="18302"/>
                  </a:lnTo>
                  <a:lnTo>
                    <a:pt x="5036" y="18160"/>
                  </a:lnTo>
                  <a:lnTo>
                    <a:pt x="5403" y="18019"/>
                  </a:lnTo>
                  <a:lnTo>
                    <a:pt x="5743" y="17821"/>
                  </a:lnTo>
                  <a:lnTo>
                    <a:pt x="6054" y="17594"/>
                  </a:lnTo>
                  <a:lnTo>
                    <a:pt x="6365" y="17368"/>
                  </a:lnTo>
                  <a:lnTo>
                    <a:pt x="6676" y="17114"/>
                  </a:lnTo>
                  <a:lnTo>
                    <a:pt x="6931" y="16802"/>
                  </a:lnTo>
                  <a:lnTo>
                    <a:pt x="7186" y="16520"/>
                  </a:lnTo>
                  <a:lnTo>
                    <a:pt x="7384" y="16180"/>
                  </a:lnTo>
                  <a:lnTo>
                    <a:pt x="7666" y="15643"/>
                  </a:lnTo>
                  <a:lnTo>
                    <a:pt x="7893" y="15105"/>
                  </a:lnTo>
                  <a:lnTo>
                    <a:pt x="8374" y="13974"/>
                  </a:lnTo>
                  <a:lnTo>
                    <a:pt x="8628" y="13465"/>
                  </a:lnTo>
                  <a:lnTo>
                    <a:pt x="8770" y="13210"/>
                  </a:lnTo>
                  <a:lnTo>
                    <a:pt x="8911" y="12955"/>
                  </a:lnTo>
                  <a:lnTo>
                    <a:pt x="9081" y="12729"/>
                  </a:lnTo>
                  <a:lnTo>
                    <a:pt x="9279" y="12531"/>
                  </a:lnTo>
                  <a:lnTo>
                    <a:pt x="9505" y="12333"/>
                  </a:lnTo>
                  <a:lnTo>
                    <a:pt x="9731" y="12163"/>
                  </a:lnTo>
                  <a:lnTo>
                    <a:pt x="9986" y="12022"/>
                  </a:lnTo>
                  <a:lnTo>
                    <a:pt x="10269" y="11881"/>
                  </a:lnTo>
                  <a:lnTo>
                    <a:pt x="10552" y="11796"/>
                  </a:lnTo>
                  <a:lnTo>
                    <a:pt x="10834" y="11711"/>
                  </a:lnTo>
                  <a:lnTo>
                    <a:pt x="11429" y="11626"/>
                  </a:lnTo>
                  <a:lnTo>
                    <a:pt x="12051" y="11541"/>
                  </a:lnTo>
                  <a:lnTo>
                    <a:pt x="12673" y="11456"/>
                  </a:lnTo>
                  <a:lnTo>
                    <a:pt x="12956" y="11400"/>
                  </a:lnTo>
                  <a:lnTo>
                    <a:pt x="13239" y="11315"/>
                  </a:lnTo>
                  <a:lnTo>
                    <a:pt x="13522" y="11230"/>
                  </a:lnTo>
                  <a:lnTo>
                    <a:pt x="13805" y="11117"/>
                  </a:lnTo>
                  <a:lnTo>
                    <a:pt x="14059" y="10975"/>
                  </a:lnTo>
                  <a:lnTo>
                    <a:pt x="14285" y="10777"/>
                  </a:lnTo>
                  <a:lnTo>
                    <a:pt x="14568" y="10523"/>
                  </a:lnTo>
                  <a:lnTo>
                    <a:pt x="14795" y="10212"/>
                  </a:lnTo>
                  <a:lnTo>
                    <a:pt x="14964" y="9901"/>
                  </a:lnTo>
                  <a:lnTo>
                    <a:pt x="15134" y="9533"/>
                  </a:lnTo>
                  <a:lnTo>
                    <a:pt x="15275" y="9165"/>
                  </a:lnTo>
                  <a:lnTo>
                    <a:pt x="15389" y="8797"/>
                  </a:lnTo>
                  <a:lnTo>
                    <a:pt x="15587" y="8005"/>
                  </a:lnTo>
                  <a:lnTo>
                    <a:pt x="15813" y="7242"/>
                  </a:lnTo>
                  <a:lnTo>
                    <a:pt x="15926" y="6902"/>
                  </a:lnTo>
                  <a:lnTo>
                    <a:pt x="16096" y="6563"/>
                  </a:lnTo>
                  <a:lnTo>
                    <a:pt x="16265" y="6252"/>
                  </a:lnTo>
                  <a:lnTo>
                    <a:pt x="16492" y="5969"/>
                  </a:lnTo>
                  <a:lnTo>
                    <a:pt x="16746" y="5714"/>
                  </a:lnTo>
                  <a:lnTo>
                    <a:pt x="16888" y="5601"/>
                  </a:lnTo>
                  <a:lnTo>
                    <a:pt x="17058" y="5516"/>
                  </a:lnTo>
                  <a:lnTo>
                    <a:pt x="17284" y="5403"/>
                  </a:lnTo>
                  <a:lnTo>
                    <a:pt x="17538" y="5346"/>
                  </a:lnTo>
                  <a:lnTo>
                    <a:pt x="17765" y="5290"/>
                  </a:lnTo>
                  <a:lnTo>
                    <a:pt x="18246" y="5290"/>
                  </a:lnTo>
                  <a:lnTo>
                    <a:pt x="18500" y="5318"/>
                  </a:lnTo>
                  <a:lnTo>
                    <a:pt x="18726" y="5375"/>
                  </a:lnTo>
                  <a:lnTo>
                    <a:pt x="18981" y="5431"/>
                  </a:lnTo>
                  <a:lnTo>
                    <a:pt x="19462" y="5629"/>
                  </a:lnTo>
                  <a:lnTo>
                    <a:pt x="19943" y="5856"/>
                  </a:lnTo>
                  <a:lnTo>
                    <a:pt x="20395" y="6110"/>
                  </a:lnTo>
                  <a:lnTo>
                    <a:pt x="20848" y="6393"/>
                  </a:lnTo>
                  <a:lnTo>
                    <a:pt x="21300" y="6648"/>
                  </a:lnTo>
                  <a:lnTo>
                    <a:pt x="21781" y="6902"/>
                  </a:lnTo>
                  <a:lnTo>
                    <a:pt x="22262" y="7128"/>
                  </a:lnTo>
                  <a:lnTo>
                    <a:pt x="22743" y="7298"/>
                  </a:lnTo>
                  <a:lnTo>
                    <a:pt x="22998" y="7355"/>
                  </a:lnTo>
                  <a:lnTo>
                    <a:pt x="23252" y="7383"/>
                  </a:lnTo>
                  <a:lnTo>
                    <a:pt x="23479" y="7411"/>
                  </a:lnTo>
                  <a:lnTo>
                    <a:pt x="23733" y="7383"/>
                  </a:lnTo>
                  <a:lnTo>
                    <a:pt x="23959" y="7355"/>
                  </a:lnTo>
                  <a:lnTo>
                    <a:pt x="24214" y="7298"/>
                  </a:lnTo>
                  <a:lnTo>
                    <a:pt x="24440" y="7213"/>
                  </a:lnTo>
                  <a:lnTo>
                    <a:pt x="24638" y="7100"/>
                  </a:lnTo>
                  <a:lnTo>
                    <a:pt x="24893" y="6902"/>
                  </a:lnTo>
                  <a:lnTo>
                    <a:pt x="25119" y="6676"/>
                  </a:lnTo>
                  <a:lnTo>
                    <a:pt x="25317" y="6421"/>
                  </a:lnTo>
                  <a:lnTo>
                    <a:pt x="25487" y="6138"/>
                  </a:lnTo>
                  <a:lnTo>
                    <a:pt x="25628" y="5827"/>
                  </a:lnTo>
                  <a:lnTo>
                    <a:pt x="25770" y="5516"/>
                  </a:lnTo>
                  <a:lnTo>
                    <a:pt x="25996" y="4894"/>
                  </a:lnTo>
                  <a:lnTo>
                    <a:pt x="26279" y="4272"/>
                  </a:lnTo>
                  <a:lnTo>
                    <a:pt x="26420" y="3960"/>
                  </a:lnTo>
                  <a:lnTo>
                    <a:pt x="26562" y="3706"/>
                  </a:lnTo>
                  <a:lnTo>
                    <a:pt x="26760" y="3451"/>
                  </a:lnTo>
                  <a:lnTo>
                    <a:pt x="26986" y="3253"/>
                  </a:lnTo>
                  <a:lnTo>
                    <a:pt x="27212" y="3084"/>
                  </a:lnTo>
                  <a:lnTo>
                    <a:pt x="27495" y="2942"/>
                  </a:lnTo>
                  <a:lnTo>
                    <a:pt x="27693" y="2885"/>
                  </a:lnTo>
                  <a:lnTo>
                    <a:pt x="27891" y="2857"/>
                  </a:lnTo>
                  <a:lnTo>
                    <a:pt x="28089" y="2829"/>
                  </a:lnTo>
                  <a:lnTo>
                    <a:pt x="28287" y="2857"/>
                  </a:lnTo>
                  <a:lnTo>
                    <a:pt x="28485" y="2885"/>
                  </a:lnTo>
                  <a:lnTo>
                    <a:pt x="28683" y="2942"/>
                  </a:lnTo>
                  <a:lnTo>
                    <a:pt x="29051" y="3112"/>
                  </a:lnTo>
                  <a:lnTo>
                    <a:pt x="29419" y="3310"/>
                  </a:lnTo>
                  <a:lnTo>
                    <a:pt x="29786" y="3564"/>
                  </a:lnTo>
                  <a:lnTo>
                    <a:pt x="30098" y="3847"/>
                  </a:lnTo>
                  <a:lnTo>
                    <a:pt x="30409" y="4158"/>
                  </a:lnTo>
                  <a:lnTo>
                    <a:pt x="30974" y="4781"/>
                  </a:lnTo>
                  <a:lnTo>
                    <a:pt x="31286" y="5064"/>
                  </a:lnTo>
                  <a:lnTo>
                    <a:pt x="31597" y="5346"/>
                  </a:lnTo>
                  <a:lnTo>
                    <a:pt x="31936" y="5601"/>
                  </a:lnTo>
                  <a:lnTo>
                    <a:pt x="32276" y="5799"/>
                  </a:lnTo>
                  <a:lnTo>
                    <a:pt x="32474" y="5884"/>
                  </a:lnTo>
                  <a:lnTo>
                    <a:pt x="32643" y="5940"/>
                  </a:lnTo>
                  <a:lnTo>
                    <a:pt x="32841" y="5997"/>
                  </a:lnTo>
                  <a:lnTo>
                    <a:pt x="33039" y="6025"/>
                  </a:lnTo>
                  <a:lnTo>
                    <a:pt x="33266" y="6054"/>
                  </a:lnTo>
                  <a:lnTo>
                    <a:pt x="33464" y="6025"/>
                  </a:lnTo>
                  <a:lnTo>
                    <a:pt x="33633" y="5997"/>
                  </a:lnTo>
                  <a:lnTo>
                    <a:pt x="33831" y="5969"/>
                  </a:lnTo>
                  <a:lnTo>
                    <a:pt x="34199" y="5827"/>
                  </a:lnTo>
                  <a:lnTo>
                    <a:pt x="34567" y="5658"/>
                  </a:lnTo>
                  <a:lnTo>
                    <a:pt x="34906" y="5431"/>
                  </a:lnTo>
                  <a:lnTo>
                    <a:pt x="35246" y="5205"/>
                  </a:lnTo>
                  <a:lnTo>
                    <a:pt x="35896" y="4639"/>
                  </a:lnTo>
                  <a:lnTo>
                    <a:pt x="36575" y="4074"/>
                  </a:lnTo>
                  <a:lnTo>
                    <a:pt x="36915" y="3819"/>
                  </a:lnTo>
                  <a:lnTo>
                    <a:pt x="37254" y="3593"/>
                  </a:lnTo>
                  <a:lnTo>
                    <a:pt x="37622" y="3423"/>
                  </a:lnTo>
                  <a:lnTo>
                    <a:pt x="37990" y="3282"/>
                  </a:lnTo>
                  <a:lnTo>
                    <a:pt x="38357" y="3197"/>
                  </a:lnTo>
                  <a:lnTo>
                    <a:pt x="38555" y="3168"/>
                  </a:lnTo>
                  <a:lnTo>
                    <a:pt x="38753" y="3168"/>
                  </a:lnTo>
                  <a:lnTo>
                    <a:pt x="39008" y="3197"/>
                  </a:lnTo>
                  <a:lnTo>
                    <a:pt x="39262" y="3253"/>
                  </a:lnTo>
                  <a:lnTo>
                    <a:pt x="39489" y="3310"/>
                  </a:lnTo>
                  <a:lnTo>
                    <a:pt x="39715" y="3423"/>
                  </a:lnTo>
                  <a:lnTo>
                    <a:pt x="39913" y="3536"/>
                  </a:lnTo>
                  <a:lnTo>
                    <a:pt x="40111" y="3678"/>
                  </a:lnTo>
                  <a:lnTo>
                    <a:pt x="40507" y="4017"/>
                  </a:lnTo>
                  <a:lnTo>
                    <a:pt x="40875" y="4385"/>
                  </a:lnTo>
                  <a:lnTo>
                    <a:pt x="41214" y="4781"/>
                  </a:lnTo>
                  <a:lnTo>
                    <a:pt x="41865" y="5601"/>
                  </a:lnTo>
                  <a:lnTo>
                    <a:pt x="42176" y="5997"/>
                  </a:lnTo>
                  <a:lnTo>
                    <a:pt x="42544" y="6393"/>
                  </a:lnTo>
                  <a:lnTo>
                    <a:pt x="42940" y="6732"/>
                  </a:lnTo>
                  <a:lnTo>
                    <a:pt x="43166" y="6902"/>
                  </a:lnTo>
                  <a:lnTo>
                    <a:pt x="43364" y="7044"/>
                  </a:lnTo>
                  <a:lnTo>
                    <a:pt x="43590" y="7157"/>
                  </a:lnTo>
                  <a:lnTo>
                    <a:pt x="43817" y="7242"/>
                  </a:lnTo>
                  <a:lnTo>
                    <a:pt x="44043" y="7326"/>
                  </a:lnTo>
                  <a:lnTo>
                    <a:pt x="44297" y="7383"/>
                  </a:lnTo>
                  <a:lnTo>
                    <a:pt x="44524" y="7411"/>
                  </a:lnTo>
                  <a:lnTo>
                    <a:pt x="44750" y="7411"/>
                  </a:lnTo>
                  <a:lnTo>
                    <a:pt x="45005" y="7355"/>
                  </a:lnTo>
                  <a:lnTo>
                    <a:pt x="45231" y="7270"/>
                  </a:lnTo>
                  <a:lnTo>
                    <a:pt x="45514" y="7157"/>
                  </a:lnTo>
                  <a:lnTo>
                    <a:pt x="45740" y="6959"/>
                  </a:lnTo>
                  <a:lnTo>
                    <a:pt x="45938" y="6761"/>
                  </a:lnTo>
                  <a:lnTo>
                    <a:pt x="46108" y="6506"/>
                  </a:lnTo>
                  <a:lnTo>
                    <a:pt x="45853" y="6025"/>
                  </a:lnTo>
                  <a:lnTo>
                    <a:pt x="45599" y="5573"/>
                  </a:lnTo>
                  <a:lnTo>
                    <a:pt x="45316" y="5120"/>
                  </a:lnTo>
                  <a:lnTo>
                    <a:pt x="45033" y="4724"/>
                  </a:lnTo>
                  <a:lnTo>
                    <a:pt x="44693" y="4328"/>
                  </a:lnTo>
                  <a:lnTo>
                    <a:pt x="44354" y="3989"/>
                  </a:lnTo>
                  <a:lnTo>
                    <a:pt x="43986" y="3649"/>
                  </a:lnTo>
                  <a:lnTo>
                    <a:pt x="43590" y="3338"/>
                  </a:lnTo>
                  <a:lnTo>
                    <a:pt x="43166" y="3027"/>
                  </a:lnTo>
                  <a:lnTo>
                    <a:pt x="42742" y="2772"/>
                  </a:lnTo>
                  <a:lnTo>
                    <a:pt x="42317" y="2518"/>
                  </a:lnTo>
                  <a:lnTo>
                    <a:pt x="41836" y="2263"/>
                  </a:lnTo>
                  <a:lnTo>
                    <a:pt x="41384" y="2065"/>
                  </a:lnTo>
                  <a:lnTo>
                    <a:pt x="40903" y="1867"/>
                  </a:lnTo>
                  <a:lnTo>
                    <a:pt x="40394" y="1669"/>
                  </a:lnTo>
                  <a:lnTo>
                    <a:pt x="39885" y="1499"/>
                  </a:lnTo>
                  <a:lnTo>
                    <a:pt x="38866" y="1188"/>
                  </a:lnTo>
                  <a:lnTo>
                    <a:pt x="37792" y="962"/>
                  </a:lnTo>
                  <a:lnTo>
                    <a:pt x="36717" y="736"/>
                  </a:lnTo>
                  <a:lnTo>
                    <a:pt x="35613" y="566"/>
                  </a:lnTo>
                  <a:lnTo>
                    <a:pt x="34539" y="396"/>
                  </a:lnTo>
                  <a:lnTo>
                    <a:pt x="33464" y="255"/>
                  </a:lnTo>
                  <a:lnTo>
                    <a:pt x="31370" y="29"/>
                  </a:lnTo>
                  <a:lnTo>
                    <a:pt x="31172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0"/>
            <p:cNvSpPr/>
            <p:nvPr/>
          </p:nvSpPr>
          <p:spPr>
            <a:xfrm>
              <a:off x="238125" y="2102575"/>
              <a:ext cx="1110975" cy="501400"/>
            </a:xfrm>
            <a:custGeom>
              <a:avLst/>
              <a:gdLst/>
              <a:ahLst/>
              <a:cxnLst/>
              <a:rect l="l" t="t" r="r" b="b"/>
              <a:pathLst>
                <a:path w="44439" h="20056" extrusionOk="0">
                  <a:moveTo>
                    <a:pt x="32501" y="1"/>
                  </a:moveTo>
                  <a:lnTo>
                    <a:pt x="31228" y="29"/>
                  </a:lnTo>
                  <a:lnTo>
                    <a:pt x="29955" y="114"/>
                  </a:lnTo>
                  <a:lnTo>
                    <a:pt x="28682" y="227"/>
                  </a:lnTo>
                  <a:lnTo>
                    <a:pt x="27438" y="397"/>
                  </a:lnTo>
                  <a:lnTo>
                    <a:pt x="26165" y="623"/>
                  </a:lnTo>
                  <a:lnTo>
                    <a:pt x="24920" y="878"/>
                  </a:lnTo>
                  <a:lnTo>
                    <a:pt x="23704" y="1189"/>
                  </a:lnTo>
                  <a:lnTo>
                    <a:pt x="22516" y="1500"/>
                  </a:lnTo>
                  <a:lnTo>
                    <a:pt x="21328" y="1896"/>
                  </a:lnTo>
                  <a:lnTo>
                    <a:pt x="20168" y="2292"/>
                  </a:lnTo>
                  <a:lnTo>
                    <a:pt x="19009" y="2745"/>
                  </a:lnTo>
                  <a:lnTo>
                    <a:pt x="17877" y="3254"/>
                  </a:lnTo>
                  <a:lnTo>
                    <a:pt x="16746" y="3763"/>
                  </a:lnTo>
                  <a:lnTo>
                    <a:pt x="15642" y="4329"/>
                  </a:lnTo>
                  <a:lnTo>
                    <a:pt x="14539" y="4923"/>
                  </a:lnTo>
                  <a:lnTo>
                    <a:pt x="13493" y="5545"/>
                  </a:lnTo>
                  <a:lnTo>
                    <a:pt x="12446" y="6224"/>
                  </a:lnTo>
                  <a:lnTo>
                    <a:pt x="11428" y="6903"/>
                  </a:lnTo>
                  <a:lnTo>
                    <a:pt x="10438" y="7638"/>
                  </a:lnTo>
                  <a:lnTo>
                    <a:pt x="9448" y="8402"/>
                  </a:lnTo>
                  <a:lnTo>
                    <a:pt x="8514" y="9194"/>
                  </a:lnTo>
                  <a:lnTo>
                    <a:pt x="7581" y="10014"/>
                  </a:lnTo>
                  <a:lnTo>
                    <a:pt x="6676" y="10863"/>
                  </a:lnTo>
                  <a:lnTo>
                    <a:pt x="5827" y="11740"/>
                  </a:lnTo>
                  <a:lnTo>
                    <a:pt x="4978" y="12645"/>
                  </a:lnTo>
                  <a:lnTo>
                    <a:pt x="4158" y="13578"/>
                  </a:lnTo>
                  <a:lnTo>
                    <a:pt x="3394" y="14540"/>
                  </a:lnTo>
                  <a:lnTo>
                    <a:pt x="2659" y="15530"/>
                  </a:lnTo>
                  <a:lnTo>
                    <a:pt x="1923" y="16548"/>
                  </a:lnTo>
                  <a:lnTo>
                    <a:pt x="1273" y="17595"/>
                  </a:lnTo>
                  <a:lnTo>
                    <a:pt x="622" y="18642"/>
                  </a:lnTo>
                  <a:lnTo>
                    <a:pt x="28" y="19745"/>
                  </a:lnTo>
                  <a:lnTo>
                    <a:pt x="0" y="19830"/>
                  </a:lnTo>
                  <a:lnTo>
                    <a:pt x="0" y="19914"/>
                  </a:lnTo>
                  <a:lnTo>
                    <a:pt x="57" y="19999"/>
                  </a:lnTo>
                  <a:lnTo>
                    <a:pt x="141" y="20056"/>
                  </a:lnTo>
                  <a:lnTo>
                    <a:pt x="311" y="20056"/>
                  </a:lnTo>
                  <a:lnTo>
                    <a:pt x="396" y="20028"/>
                  </a:lnTo>
                  <a:lnTo>
                    <a:pt x="453" y="19943"/>
                  </a:lnTo>
                  <a:lnTo>
                    <a:pt x="1047" y="18868"/>
                  </a:lnTo>
                  <a:lnTo>
                    <a:pt x="1669" y="17850"/>
                  </a:lnTo>
                  <a:lnTo>
                    <a:pt x="2348" y="16803"/>
                  </a:lnTo>
                  <a:lnTo>
                    <a:pt x="3027" y="15813"/>
                  </a:lnTo>
                  <a:lnTo>
                    <a:pt x="3762" y="14851"/>
                  </a:lnTo>
                  <a:lnTo>
                    <a:pt x="4526" y="13889"/>
                  </a:lnTo>
                  <a:lnTo>
                    <a:pt x="5318" y="12984"/>
                  </a:lnTo>
                  <a:lnTo>
                    <a:pt x="6138" y="12079"/>
                  </a:lnTo>
                  <a:lnTo>
                    <a:pt x="7015" y="11202"/>
                  </a:lnTo>
                  <a:lnTo>
                    <a:pt x="7892" y="10382"/>
                  </a:lnTo>
                  <a:lnTo>
                    <a:pt x="8797" y="9562"/>
                  </a:lnTo>
                  <a:lnTo>
                    <a:pt x="9731" y="8798"/>
                  </a:lnTo>
                  <a:lnTo>
                    <a:pt x="10692" y="8034"/>
                  </a:lnTo>
                  <a:lnTo>
                    <a:pt x="11682" y="7327"/>
                  </a:lnTo>
                  <a:lnTo>
                    <a:pt x="12672" y="6620"/>
                  </a:lnTo>
                  <a:lnTo>
                    <a:pt x="13719" y="5969"/>
                  </a:lnTo>
                  <a:lnTo>
                    <a:pt x="14766" y="5347"/>
                  </a:lnTo>
                  <a:lnTo>
                    <a:pt x="15840" y="4753"/>
                  </a:lnTo>
                  <a:lnTo>
                    <a:pt x="16915" y="4216"/>
                  </a:lnTo>
                  <a:lnTo>
                    <a:pt x="18018" y="3706"/>
                  </a:lnTo>
                  <a:lnTo>
                    <a:pt x="19122" y="3226"/>
                  </a:lnTo>
                  <a:lnTo>
                    <a:pt x="20281" y="2773"/>
                  </a:lnTo>
                  <a:lnTo>
                    <a:pt x="21413" y="2349"/>
                  </a:lnTo>
                  <a:lnTo>
                    <a:pt x="22573" y="1981"/>
                  </a:lnTo>
                  <a:lnTo>
                    <a:pt x="23761" y="1641"/>
                  </a:lnTo>
                  <a:lnTo>
                    <a:pt x="24977" y="1359"/>
                  </a:lnTo>
                  <a:lnTo>
                    <a:pt x="26165" y="1104"/>
                  </a:lnTo>
                  <a:lnTo>
                    <a:pt x="27381" y="878"/>
                  </a:lnTo>
                  <a:lnTo>
                    <a:pt x="28598" y="736"/>
                  </a:lnTo>
                  <a:lnTo>
                    <a:pt x="29842" y="595"/>
                  </a:lnTo>
                  <a:lnTo>
                    <a:pt x="31059" y="510"/>
                  </a:lnTo>
                  <a:lnTo>
                    <a:pt x="32303" y="482"/>
                  </a:lnTo>
                  <a:lnTo>
                    <a:pt x="33661" y="510"/>
                  </a:lnTo>
                  <a:lnTo>
                    <a:pt x="35047" y="567"/>
                  </a:lnTo>
                  <a:lnTo>
                    <a:pt x="35726" y="651"/>
                  </a:lnTo>
                  <a:lnTo>
                    <a:pt x="36405" y="708"/>
                  </a:lnTo>
                  <a:lnTo>
                    <a:pt x="37084" y="821"/>
                  </a:lnTo>
                  <a:lnTo>
                    <a:pt x="37762" y="934"/>
                  </a:lnTo>
                  <a:lnTo>
                    <a:pt x="38413" y="1076"/>
                  </a:lnTo>
                  <a:lnTo>
                    <a:pt x="39092" y="1217"/>
                  </a:lnTo>
                  <a:lnTo>
                    <a:pt x="39743" y="1415"/>
                  </a:lnTo>
                  <a:lnTo>
                    <a:pt x="40393" y="1613"/>
                  </a:lnTo>
                  <a:lnTo>
                    <a:pt x="41044" y="1839"/>
                  </a:lnTo>
                  <a:lnTo>
                    <a:pt x="41694" y="2066"/>
                  </a:lnTo>
                  <a:lnTo>
                    <a:pt x="42317" y="2349"/>
                  </a:lnTo>
                  <a:lnTo>
                    <a:pt x="42939" y="2631"/>
                  </a:lnTo>
                  <a:lnTo>
                    <a:pt x="43533" y="2943"/>
                  </a:lnTo>
                  <a:lnTo>
                    <a:pt x="44127" y="3254"/>
                  </a:lnTo>
                  <a:lnTo>
                    <a:pt x="44212" y="3282"/>
                  </a:lnTo>
                  <a:lnTo>
                    <a:pt x="44297" y="3282"/>
                  </a:lnTo>
                  <a:lnTo>
                    <a:pt x="44353" y="3226"/>
                  </a:lnTo>
                  <a:lnTo>
                    <a:pt x="44410" y="3169"/>
                  </a:lnTo>
                  <a:lnTo>
                    <a:pt x="44438" y="3084"/>
                  </a:lnTo>
                  <a:lnTo>
                    <a:pt x="44438" y="2971"/>
                  </a:lnTo>
                  <a:lnTo>
                    <a:pt x="44410" y="2886"/>
                  </a:lnTo>
                  <a:lnTo>
                    <a:pt x="44325" y="2829"/>
                  </a:lnTo>
                  <a:lnTo>
                    <a:pt x="43703" y="2490"/>
                  </a:lnTo>
                  <a:lnTo>
                    <a:pt x="43109" y="2179"/>
                  </a:lnTo>
                  <a:lnTo>
                    <a:pt x="42486" y="1896"/>
                  </a:lnTo>
                  <a:lnTo>
                    <a:pt x="41836" y="1613"/>
                  </a:lnTo>
                  <a:lnTo>
                    <a:pt x="41185" y="1387"/>
                  </a:lnTo>
                  <a:lnTo>
                    <a:pt x="40535" y="1161"/>
                  </a:lnTo>
                  <a:lnTo>
                    <a:pt x="39884" y="963"/>
                  </a:lnTo>
                  <a:lnTo>
                    <a:pt x="39205" y="765"/>
                  </a:lnTo>
                  <a:lnTo>
                    <a:pt x="38554" y="623"/>
                  </a:lnTo>
                  <a:lnTo>
                    <a:pt x="37876" y="482"/>
                  </a:lnTo>
                  <a:lnTo>
                    <a:pt x="37197" y="369"/>
                  </a:lnTo>
                  <a:lnTo>
                    <a:pt x="36518" y="255"/>
                  </a:lnTo>
                  <a:lnTo>
                    <a:pt x="35811" y="171"/>
                  </a:lnTo>
                  <a:lnTo>
                    <a:pt x="35132" y="114"/>
                  </a:lnTo>
                  <a:lnTo>
                    <a:pt x="33774" y="29"/>
                  </a:lnTo>
                  <a:lnTo>
                    <a:pt x="325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0"/>
            <p:cNvSpPr/>
            <p:nvPr/>
          </p:nvSpPr>
          <p:spPr>
            <a:xfrm>
              <a:off x="489850" y="2190275"/>
              <a:ext cx="110350" cy="130150"/>
            </a:xfrm>
            <a:custGeom>
              <a:avLst/>
              <a:gdLst/>
              <a:ahLst/>
              <a:cxnLst/>
              <a:rect l="l" t="t" r="r" b="b"/>
              <a:pathLst>
                <a:path w="4414" h="5206" extrusionOk="0">
                  <a:moveTo>
                    <a:pt x="793" y="0"/>
                  </a:moveTo>
                  <a:lnTo>
                    <a:pt x="708" y="29"/>
                  </a:lnTo>
                  <a:lnTo>
                    <a:pt x="652" y="57"/>
                  </a:lnTo>
                  <a:lnTo>
                    <a:pt x="595" y="142"/>
                  </a:lnTo>
                  <a:lnTo>
                    <a:pt x="595" y="255"/>
                  </a:lnTo>
                  <a:lnTo>
                    <a:pt x="623" y="764"/>
                  </a:lnTo>
                  <a:lnTo>
                    <a:pt x="623" y="1273"/>
                  </a:lnTo>
                  <a:lnTo>
                    <a:pt x="595" y="1782"/>
                  </a:lnTo>
                  <a:lnTo>
                    <a:pt x="538" y="2292"/>
                  </a:lnTo>
                  <a:lnTo>
                    <a:pt x="454" y="2801"/>
                  </a:lnTo>
                  <a:lnTo>
                    <a:pt x="340" y="3310"/>
                  </a:lnTo>
                  <a:lnTo>
                    <a:pt x="199" y="3791"/>
                  </a:lnTo>
                  <a:lnTo>
                    <a:pt x="1" y="4300"/>
                  </a:lnTo>
                  <a:lnTo>
                    <a:pt x="1" y="4385"/>
                  </a:lnTo>
                  <a:lnTo>
                    <a:pt x="29" y="4498"/>
                  </a:lnTo>
                  <a:lnTo>
                    <a:pt x="86" y="4583"/>
                  </a:lnTo>
                  <a:lnTo>
                    <a:pt x="199" y="4639"/>
                  </a:lnTo>
                  <a:lnTo>
                    <a:pt x="4131" y="5205"/>
                  </a:lnTo>
                  <a:lnTo>
                    <a:pt x="4244" y="5205"/>
                  </a:lnTo>
                  <a:lnTo>
                    <a:pt x="4329" y="5177"/>
                  </a:lnTo>
                  <a:lnTo>
                    <a:pt x="4385" y="5092"/>
                  </a:lnTo>
                  <a:lnTo>
                    <a:pt x="4414" y="5007"/>
                  </a:lnTo>
                  <a:lnTo>
                    <a:pt x="4414" y="4922"/>
                  </a:lnTo>
                  <a:lnTo>
                    <a:pt x="4385" y="4837"/>
                  </a:lnTo>
                  <a:lnTo>
                    <a:pt x="4301" y="4781"/>
                  </a:lnTo>
                  <a:lnTo>
                    <a:pt x="4216" y="4752"/>
                  </a:lnTo>
                  <a:lnTo>
                    <a:pt x="538" y="4187"/>
                  </a:lnTo>
                  <a:lnTo>
                    <a:pt x="708" y="3706"/>
                  </a:lnTo>
                  <a:lnTo>
                    <a:pt x="850" y="3225"/>
                  </a:lnTo>
                  <a:lnTo>
                    <a:pt x="934" y="2744"/>
                  </a:lnTo>
                  <a:lnTo>
                    <a:pt x="1019" y="2235"/>
                  </a:lnTo>
                  <a:lnTo>
                    <a:pt x="1076" y="1726"/>
                  </a:lnTo>
                  <a:lnTo>
                    <a:pt x="1104" y="1217"/>
                  </a:lnTo>
                  <a:lnTo>
                    <a:pt x="1104" y="708"/>
                  </a:lnTo>
                  <a:lnTo>
                    <a:pt x="1076" y="198"/>
                  </a:lnTo>
                  <a:lnTo>
                    <a:pt x="1019" y="114"/>
                  </a:lnTo>
                  <a:lnTo>
                    <a:pt x="963" y="2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0"/>
            <p:cNvSpPr/>
            <p:nvPr/>
          </p:nvSpPr>
          <p:spPr>
            <a:xfrm>
              <a:off x="782625" y="2057325"/>
              <a:ext cx="106800" cy="152075"/>
            </a:xfrm>
            <a:custGeom>
              <a:avLst/>
              <a:gdLst/>
              <a:ahLst/>
              <a:cxnLst/>
              <a:rect l="l" t="t" r="r" b="b"/>
              <a:pathLst>
                <a:path w="4272" h="6083" extrusionOk="0">
                  <a:moveTo>
                    <a:pt x="3282" y="1"/>
                  </a:moveTo>
                  <a:lnTo>
                    <a:pt x="3197" y="29"/>
                  </a:lnTo>
                  <a:lnTo>
                    <a:pt x="3112" y="85"/>
                  </a:lnTo>
                  <a:lnTo>
                    <a:pt x="57" y="3367"/>
                  </a:lnTo>
                  <a:lnTo>
                    <a:pt x="1" y="3480"/>
                  </a:lnTo>
                  <a:lnTo>
                    <a:pt x="1" y="3565"/>
                  </a:lnTo>
                  <a:lnTo>
                    <a:pt x="57" y="3678"/>
                  </a:lnTo>
                  <a:lnTo>
                    <a:pt x="142" y="3734"/>
                  </a:lnTo>
                  <a:lnTo>
                    <a:pt x="3961" y="6054"/>
                  </a:lnTo>
                  <a:lnTo>
                    <a:pt x="4046" y="6082"/>
                  </a:lnTo>
                  <a:lnTo>
                    <a:pt x="4130" y="6082"/>
                  </a:lnTo>
                  <a:lnTo>
                    <a:pt x="4215" y="6026"/>
                  </a:lnTo>
                  <a:lnTo>
                    <a:pt x="4244" y="5941"/>
                  </a:lnTo>
                  <a:lnTo>
                    <a:pt x="4272" y="5856"/>
                  </a:lnTo>
                  <a:lnTo>
                    <a:pt x="4272" y="5771"/>
                  </a:lnTo>
                  <a:lnTo>
                    <a:pt x="4244" y="5686"/>
                  </a:lnTo>
                  <a:lnTo>
                    <a:pt x="4159" y="5630"/>
                  </a:lnTo>
                  <a:lnTo>
                    <a:pt x="623" y="3480"/>
                  </a:lnTo>
                  <a:lnTo>
                    <a:pt x="3452" y="397"/>
                  </a:lnTo>
                  <a:lnTo>
                    <a:pt x="3508" y="312"/>
                  </a:lnTo>
                  <a:lnTo>
                    <a:pt x="3536" y="227"/>
                  </a:lnTo>
                  <a:lnTo>
                    <a:pt x="3508" y="142"/>
                  </a:lnTo>
                  <a:lnTo>
                    <a:pt x="3452" y="85"/>
                  </a:lnTo>
                  <a:lnTo>
                    <a:pt x="3367" y="29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0"/>
            <p:cNvSpPr/>
            <p:nvPr/>
          </p:nvSpPr>
          <p:spPr>
            <a:xfrm>
              <a:off x="1067625" y="2062975"/>
              <a:ext cx="89125" cy="118125"/>
            </a:xfrm>
            <a:custGeom>
              <a:avLst/>
              <a:gdLst/>
              <a:ahLst/>
              <a:cxnLst/>
              <a:rect l="l" t="t" r="r" b="b"/>
              <a:pathLst>
                <a:path w="3565" h="4725" extrusionOk="0">
                  <a:moveTo>
                    <a:pt x="3281" y="1"/>
                  </a:moveTo>
                  <a:lnTo>
                    <a:pt x="3196" y="29"/>
                  </a:lnTo>
                  <a:lnTo>
                    <a:pt x="113" y="1613"/>
                  </a:lnTo>
                  <a:lnTo>
                    <a:pt x="57" y="1641"/>
                  </a:lnTo>
                  <a:lnTo>
                    <a:pt x="28" y="1670"/>
                  </a:lnTo>
                  <a:lnTo>
                    <a:pt x="0" y="1783"/>
                  </a:lnTo>
                  <a:lnTo>
                    <a:pt x="28" y="1896"/>
                  </a:lnTo>
                  <a:lnTo>
                    <a:pt x="85" y="1981"/>
                  </a:lnTo>
                  <a:lnTo>
                    <a:pt x="424" y="2235"/>
                  </a:lnTo>
                  <a:lnTo>
                    <a:pt x="735" y="2518"/>
                  </a:lnTo>
                  <a:lnTo>
                    <a:pt x="1047" y="2801"/>
                  </a:lnTo>
                  <a:lnTo>
                    <a:pt x="1301" y="3112"/>
                  </a:lnTo>
                  <a:lnTo>
                    <a:pt x="1556" y="3452"/>
                  </a:lnTo>
                  <a:lnTo>
                    <a:pt x="1782" y="3819"/>
                  </a:lnTo>
                  <a:lnTo>
                    <a:pt x="1980" y="4187"/>
                  </a:lnTo>
                  <a:lnTo>
                    <a:pt x="2150" y="4555"/>
                  </a:lnTo>
                  <a:lnTo>
                    <a:pt x="2206" y="4668"/>
                  </a:lnTo>
                  <a:lnTo>
                    <a:pt x="2291" y="4696"/>
                  </a:lnTo>
                  <a:lnTo>
                    <a:pt x="2376" y="4725"/>
                  </a:lnTo>
                  <a:lnTo>
                    <a:pt x="2461" y="4696"/>
                  </a:lnTo>
                  <a:lnTo>
                    <a:pt x="2546" y="4668"/>
                  </a:lnTo>
                  <a:lnTo>
                    <a:pt x="2602" y="4583"/>
                  </a:lnTo>
                  <a:lnTo>
                    <a:pt x="2602" y="4498"/>
                  </a:lnTo>
                  <a:lnTo>
                    <a:pt x="2602" y="4413"/>
                  </a:lnTo>
                  <a:lnTo>
                    <a:pt x="2433" y="4046"/>
                  </a:lnTo>
                  <a:lnTo>
                    <a:pt x="2263" y="3678"/>
                  </a:lnTo>
                  <a:lnTo>
                    <a:pt x="2037" y="3339"/>
                  </a:lnTo>
                  <a:lnTo>
                    <a:pt x="1810" y="2999"/>
                  </a:lnTo>
                  <a:lnTo>
                    <a:pt x="1556" y="2688"/>
                  </a:lnTo>
                  <a:lnTo>
                    <a:pt x="1301" y="2377"/>
                  </a:lnTo>
                  <a:lnTo>
                    <a:pt x="1018" y="2094"/>
                  </a:lnTo>
                  <a:lnTo>
                    <a:pt x="707" y="1839"/>
                  </a:lnTo>
                  <a:lnTo>
                    <a:pt x="3451" y="425"/>
                  </a:lnTo>
                  <a:lnTo>
                    <a:pt x="3536" y="369"/>
                  </a:lnTo>
                  <a:lnTo>
                    <a:pt x="3564" y="284"/>
                  </a:lnTo>
                  <a:lnTo>
                    <a:pt x="3564" y="199"/>
                  </a:lnTo>
                  <a:lnTo>
                    <a:pt x="3536" y="142"/>
                  </a:lnTo>
                  <a:lnTo>
                    <a:pt x="3451" y="57"/>
                  </a:lnTo>
                  <a:lnTo>
                    <a:pt x="3394" y="29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0"/>
            <p:cNvSpPr/>
            <p:nvPr/>
          </p:nvSpPr>
          <p:spPr>
            <a:xfrm>
              <a:off x="315900" y="2745400"/>
              <a:ext cx="873375" cy="966700"/>
            </a:xfrm>
            <a:custGeom>
              <a:avLst/>
              <a:gdLst/>
              <a:ahLst/>
              <a:cxnLst/>
              <a:rect l="l" t="t" r="r" b="b"/>
              <a:pathLst>
                <a:path w="34935" h="38668" extrusionOk="0">
                  <a:moveTo>
                    <a:pt x="31823" y="0"/>
                  </a:moveTo>
                  <a:lnTo>
                    <a:pt x="31370" y="28"/>
                  </a:lnTo>
                  <a:lnTo>
                    <a:pt x="30918" y="85"/>
                  </a:lnTo>
                  <a:lnTo>
                    <a:pt x="30465" y="170"/>
                  </a:lnTo>
                  <a:lnTo>
                    <a:pt x="30041" y="283"/>
                  </a:lnTo>
                  <a:lnTo>
                    <a:pt x="29164" y="538"/>
                  </a:lnTo>
                  <a:lnTo>
                    <a:pt x="28287" y="792"/>
                  </a:lnTo>
                  <a:lnTo>
                    <a:pt x="27863" y="934"/>
                  </a:lnTo>
                  <a:lnTo>
                    <a:pt x="27410" y="1018"/>
                  </a:lnTo>
                  <a:lnTo>
                    <a:pt x="26986" y="1103"/>
                  </a:lnTo>
                  <a:lnTo>
                    <a:pt x="26533" y="1160"/>
                  </a:lnTo>
                  <a:lnTo>
                    <a:pt x="25883" y="1160"/>
                  </a:lnTo>
                  <a:lnTo>
                    <a:pt x="25260" y="1132"/>
                  </a:lnTo>
                  <a:lnTo>
                    <a:pt x="24638" y="1047"/>
                  </a:lnTo>
                  <a:lnTo>
                    <a:pt x="24016" y="934"/>
                  </a:lnTo>
                  <a:lnTo>
                    <a:pt x="23393" y="820"/>
                  </a:lnTo>
                  <a:lnTo>
                    <a:pt x="22743" y="736"/>
                  </a:lnTo>
                  <a:lnTo>
                    <a:pt x="22121" y="651"/>
                  </a:lnTo>
                  <a:lnTo>
                    <a:pt x="21272" y="651"/>
                  </a:lnTo>
                  <a:lnTo>
                    <a:pt x="21074" y="707"/>
                  </a:lnTo>
                  <a:lnTo>
                    <a:pt x="20904" y="764"/>
                  </a:lnTo>
                  <a:lnTo>
                    <a:pt x="20706" y="820"/>
                  </a:lnTo>
                  <a:lnTo>
                    <a:pt x="20536" y="905"/>
                  </a:lnTo>
                  <a:lnTo>
                    <a:pt x="20367" y="1018"/>
                  </a:lnTo>
                  <a:lnTo>
                    <a:pt x="20056" y="1273"/>
                  </a:lnTo>
                  <a:lnTo>
                    <a:pt x="19773" y="1584"/>
                  </a:lnTo>
                  <a:lnTo>
                    <a:pt x="19490" y="1924"/>
                  </a:lnTo>
                  <a:lnTo>
                    <a:pt x="19235" y="2320"/>
                  </a:lnTo>
                  <a:lnTo>
                    <a:pt x="18981" y="2716"/>
                  </a:lnTo>
                  <a:lnTo>
                    <a:pt x="18500" y="3564"/>
                  </a:lnTo>
                  <a:lnTo>
                    <a:pt x="18245" y="3960"/>
                  </a:lnTo>
                  <a:lnTo>
                    <a:pt x="17991" y="4385"/>
                  </a:lnTo>
                  <a:lnTo>
                    <a:pt x="17708" y="4752"/>
                  </a:lnTo>
                  <a:lnTo>
                    <a:pt x="17425" y="5120"/>
                  </a:lnTo>
                  <a:lnTo>
                    <a:pt x="17114" y="5431"/>
                  </a:lnTo>
                  <a:lnTo>
                    <a:pt x="16774" y="5686"/>
                  </a:lnTo>
                  <a:lnTo>
                    <a:pt x="16378" y="5884"/>
                  </a:lnTo>
                  <a:lnTo>
                    <a:pt x="15982" y="6053"/>
                  </a:lnTo>
                  <a:lnTo>
                    <a:pt x="15558" y="6167"/>
                  </a:lnTo>
                  <a:lnTo>
                    <a:pt x="15105" y="6251"/>
                  </a:lnTo>
                  <a:lnTo>
                    <a:pt x="14653" y="6308"/>
                  </a:lnTo>
                  <a:lnTo>
                    <a:pt x="14172" y="6365"/>
                  </a:lnTo>
                  <a:lnTo>
                    <a:pt x="13239" y="6421"/>
                  </a:lnTo>
                  <a:lnTo>
                    <a:pt x="12786" y="6478"/>
                  </a:lnTo>
                  <a:lnTo>
                    <a:pt x="12333" y="6534"/>
                  </a:lnTo>
                  <a:lnTo>
                    <a:pt x="11909" y="6647"/>
                  </a:lnTo>
                  <a:lnTo>
                    <a:pt x="11513" y="6761"/>
                  </a:lnTo>
                  <a:lnTo>
                    <a:pt x="11145" y="6930"/>
                  </a:lnTo>
                  <a:lnTo>
                    <a:pt x="10976" y="7015"/>
                  </a:lnTo>
                  <a:lnTo>
                    <a:pt x="10834" y="7128"/>
                  </a:lnTo>
                  <a:lnTo>
                    <a:pt x="10693" y="7270"/>
                  </a:lnTo>
                  <a:lnTo>
                    <a:pt x="10551" y="7411"/>
                  </a:lnTo>
                  <a:lnTo>
                    <a:pt x="10438" y="7581"/>
                  </a:lnTo>
                  <a:lnTo>
                    <a:pt x="10325" y="7751"/>
                  </a:lnTo>
                  <a:lnTo>
                    <a:pt x="10127" y="8147"/>
                  </a:lnTo>
                  <a:lnTo>
                    <a:pt x="9957" y="8571"/>
                  </a:lnTo>
                  <a:lnTo>
                    <a:pt x="9788" y="8995"/>
                  </a:lnTo>
                  <a:lnTo>
                    <a:pt x="9646" y="9419"/>
                  </a:lnTo>
                  <a:lnTo>
                    <a:pt x="9392" y="10296"/>
                  </a:lnTo>
                  <a:lnTo>
                    <a:pt x="9165" y="11173"/>
                  </a:lnTo>
                  <a:lnTo>
                    <a:pt x="8939" y="12050"/>
                  </a:lnTo>
                  <a:lnTo>
                    <a:pt x="8798" y="12474"/>
                  </a:lnTo>
                  <a:lnTo>
                    <a:pt x="8656" y="12899"/>
                  </a:lnTo>
                  <a:lnTo>
                    <a:pt x="8486" y="13323"/>
                  </a:lnTo>
                  <a:lnTo>
                    <a:pt x="8288" y="13719"/>
                  </a:lnTo>
                  <a:lnTo>
                    <a:pt x="8090" y="14115"/>
                  </a:lnTo>
                  <a:lnTo>
                    <a:pt x="7836" y="14483"/>
                  </a:lnTo>
                  <a:lnTo>
                    <a:pt x="7496" y="14935"/>
                  </a:lnTo>
                  <a:lnTo>
                    <a:pt x="7100" y="15360"/>
                  </a:lnTo>
                  <a:lnTo>
                    <a:pt x="6676" y="15727"/>
                  </a:lnTo>
                  <a:lnTo>
                    <a:pt x="6224" y="16095"/>
                  </a:lnTo>
                  <a:lnTo>
                    <a:pt x="5771" y="16434"/>
                  </a:lnTo>
                  <a:lnTo>
                    <a:pt x="5290" y="16774"/>
                  </a:lnTo>
                  <a:lnTo>
                    <a:pt x="4328" y="17453"/>
                  </a:lnTo>
                  <a:lnTo>
                    <a:pt x="3847" y="17764"/>
                  </a:lnTo>
                  <a:lnTo>
                    <a:pt x="3395" y="18132"/>
                  </a:lnTo>
                  <a:lnTo>
                    <a:pt x="2942" y="18471"/>
                  </a:lnTo>
                  <a:lnTo>
                    <a:pt x="2546" y="18867"/>
                  </a:lnTo>
                  <a:lnTo>
                    <a:pt x="2150" y="19263"/>
                  </a:lnTo>
                  <a:lnTo>
                    <a:pt x="1811" y="19687"/>
                  </a:lnTo>
                  <a:lnTo>
                    <a:pt x="1528" y="20168"/>
                  </a:lnTo>
                  <a:lnTo>
                    <a:pt x="1415" y="20395"/>
                  </a:lnTo>
                  <a:lnTo>
                    <a:pt x="1302" y="20677"/>
                  </a:lnTo>
                  <a:lnTo>
                    <a:pt x="1160" y="21045"/>
                  </a:lnTo>
                  <a:lnTo>
                    <a:pt x="1075" y="21441"/>
                  </a:lnTo>
                  <a:lnTo>
                    <a:pt x="991" y="21837"/>
                  </a:lnTo>
                  <a:lnTo>
                    <a:pt x="962" y="22233"/>
                  </a:lnTo>
                  <a:lnTo>
                    <a:pt x="962" y="22629"/>
                  </a:lnTo>
                  <a:lnTo>
                    <a:pt x="962" y="23025"/>
                  </a:lnTo>
                  <a:lnTo>
                    <a:pt x="1019" y="23845"/>
                  </a:lnTo>
                  <a:lnTo>
                    <a:pt x="1104" y="24666"/>
                  </a:lnTo>
                  <a:lnTo>
                    <a:pt x="1217" y="25458"/>
                  </a:lnTo>
                  <a:lnTo>
                    <a:pt x="1302" y="26278"/>
                  </a:lnTo>
                  <a:lnTo>
                    <a:pt x="1330" y="26674"/>
                  </a:lnTo>
                  <a:lnTo>
                    <a:pt x="1358" y="27070"/>
                  </a:lnTo>
                  <a:lnTo>
                    <a:pt x="1330" y="27579"/>
                  </a:lnTo>
                  <a:lnTo>
                    <a:pt x="1302" y="28060"/>
                  </a:lnTo>
                  <a:lnTo>
                    <a:pt x="1217" y="28541"/>
                  </a:lnTo>
                  <a:lnTo>
                    <a:pt x="1132" y="29022"/>
                  </a:lnTo>
                  <a:lnTo>
                    <a:pt x="1019" y="29474"/>
                  </a:lnTo>
                  <a:lnTo>
                    <a:pt x="877" y="29955"/>
                  </a:lnTo>
                  <a:lnTo>
                    <a:pt x="538" y="30889"/>
                  </a:lnTo>
                  <a:lnTo>
                    <a:pt x="283" y="31653"/>
                  </a:lnTo>
                  <a:lnTo>
                    <a:pt x="170" y="32020"/>
                  </a:lnTo>
                  <a:lnTo>
                    <a:pt x="85" y="32416"/>
                  </a:lnTo>
                  <a:lnTo>
                    <a:pt x="29" y="32784"/>
                  </a:lnTo>
                  <a:lnTo>
                    <a:pt x="1" y="33180"/>
                  </a:lnTo>
                  <a:lnTo>
                    <a:pt x="1" y="33576"/>
                  </a:lnTo>
                  <a:lnTo>
                    <a:pt x="29" y="34000"/>
                  </a:lnTo>
                  <a:lnTo>
                    <a:pt x="170" y="34566"/>
                  </a:lnTo>
                  <a:lnTo>
                    <a:pt x="340" y="35160"/>
                  </a:lnTo>
                  <a:lnTo>
                    <a:pt x="566" y="35726"/>
                  </a:lnTo>
                  <a:lnTo>
                    <a:pt x="849" y="36235"/>
                  </a:lnTo>
                  <a:lnTo>
                    <a:pt x="1189" y="36744"/>
                  </a:lnTo>
                  <a:lnTo>
                    <a:pt x="1358" y="36970"/>
                  </a:lnTo>
                  <a:lnTo>
                    <a:pt x="1556" y="37197"/>
                  </a:lnTo>
                  <a:lnTo>
                    <a:pt x="1783" y="37423"/>
                  </a:lnTo>
                  <a:lnTo>
                    <a:pt x="2009" y="37621"/>
                  </a:lnTo>
                  <a:lnTo>
                    <a:pt x="2235" y="37791"/>
                  </a:lnTo>
                  <a:lnTo>
                    <a:pt x="2490" y="37960"/>
                  </a:lnTo>
                  <a:lnTo>
                    <a:pt x="2744" y="38102"/>
                  </a:lnTo>
                  <a:lnTo>
                    <a:pt x="3027" y="38243"/>
                  </a:lnTo>
                  <a:lnTo>
                    <a:pt x="3282" y="38356"/>
                  </a:lnTo>
                  <a:lnTo>
                    <a:pt x="3565" y="38441"/>
                  </a:lnTo>
                  <a:lnTo>
                    <a:pt x="4130" y="38583"/>
                  </a:lnTo>
                  <a:lnTo>
                    <a:pt x="4724" y="38668"/>
                  </a:lnTo>
                  <a:lnTo>
                    <a:pt x="4611" y="37593"/>
                  </a:lnTo>
                  <a:lnTo>
                    <a:pt x="4526" y="36518"/>
                  </a:lnTo>
                  <a:lnTo>
                    <a:pt x="4470" y="35443"/>
                  </a:lnTo>
                  <a:lnTo>
                    <a:pt x="4470" y="34340"/>
                  </a:lnTo>
                  <a:lnTo>
                    <a:pt x="4498" y="33265"/>
                  </a:lnTo>
                  <a:lnTo>
                    <a:pt x="4583" y="32190"/>
                  </a:lnTo>
                  <a:lnTo>
                    <a:pt x="4668" y="31087"/>
                  </a:lnTo>
                  <a:lnTo>
                    <a:pt x="4809" y="30012"/>
                  </a:lnTo>
                  <a:lnTo>
                    <a:pt x="4979" y="28937"/>
                  </a:lnTo>
                  <a:lnTo>
                    <a:pt x="5205" y="27862"/>
                  </a:lnTo>
                  <a:lnTo>
                    <a:pt x="5432" y="26787"/>
                  </a:lnTo>
                  <a:lnTo>
                    <a:pt x="5714" y="25741"/>
                  </a:lnTo>
                  <a:lnTo>
                    <a:pt x="6026" y="24694"/>
                  </a:lnTo>
                  <a:lnTo>
                    <a:pt x="6365" y="23619"/>
                  </a:lnTo>
                  <a:lnTo>
                    <a:pt x="6733" y="22601"/>
                  </a:lnTo>
                  <a:lnTo>
                    <a:pt x="7157" y="21554"/>
                  </a:lnTo>
                  <a:lnTo>
                    <a:pt x="7581" y="20536"/>
                  </a:lnTo>
                  <a:lnTo>
                    <a:pt x="8062" y="19546"/>
                  </a:lnTo>
                  <a:lnTo>
                    <a:pt x="8571" y="18556"/>
                  </a:lnTo>
                  <a:lnTo>
                    <a:pt x="9080" y="17566"/>
                  </a:lnTo>
                  <a:lnTo>
                    <a:pt x="9646" y="16604"/>
                  </a:lnTo>
                  <a:lnTo>
                    <a:pt x="10240" y="15642"/>
                  </a:lnTo>
                  <a:lnTo>
                    <a:pt x="10863" y="14709"/>
                  </a:lnTo>
                  <a:lnTo>
                    <a:pt x="11513" y="13804"/>
                  </a:lnTo>
                  <a:lnTo>
                    <a:pt x="12192" y="12899"/>
                  </a:lnTo>
                  <a:lnTo>
                    <a:pt x="12899" y="12022"/>
                  </a:lnTo>
                  <a:lnTo>
                    <a:pt x="13606" y="11173"/>
                  </a:lnTo>
                  <a:lnTo>
                    <a:pt x="14370" y="10325"/>
                  </a:lnTo>
                  <a:lnTo>
                    <a:pt x="15162" y="9533"/>
                  </a:lnTo>
                  <a:lnTo>
                    <a:pt x="15954" y="8741"/>
                  </a:lnTo>
                  <a:lnTo>
                    <a:pt x="16803" y="7949"/>
                  </a:lnTo>
                  <a:lnTo>
                    <a:pt x="17651" y="7213"/>
                  </a:lnTo>
                  <a:lnTo>
                    <a:pt x="17849" y="7100"/>
                  </a:lnTo>
                  <a:lnTo>
                    <a:pt x="18047" y="6959"/>
                  </a:lnTo>
                  <a:lnTo>
                    <a:pt x="18472" y="6591"/>
                  </a:lnTo>
                  <a:lnTo>
                    <a:pt x="18896" y="6223"/>
                  </a:lnTo>
                  <a:lnTo>
                    <a:pt x="19094" y="6053"/>
                  </a:lnTo>
                  <a:lnTo>
                    <a:pt x="19292" y="5940"/>
                  </a:lnTo>
                  <a:lnTo>
                    <a:pt x="21102" y="4865"/>
                  </a:lnTo>
                  <a:lnTo>
                    <a:pt x="22036" y="4328"/>
                  </a:lnTo>
                  <a:lnTo>
                    <a:pt x="22997" y="3790"/>
                  </a:lnTo>
                  <a:lnTo>
                    <a:pt x="23959" y="3281"/>
                  </a:lnTo>
                  <a:lnTo>
                    <a:pt x="24949" y="2800"/>
                  </a:lnTo>
                  <a:lnTo>
                    <a:pt x="25939" y="2376"/>
                  </a:lnTo>
                  <a:lnTo>
                    <a:pt x="26958" y="1980"/>
                  </a:lnTo>
                  <a:lnTo>
                    <a:pt x="27467" y="1810"/>
                  </a:lnTo>
                  <a:lnTo>
                    <a:pt x="27976" y="1669"/>
                  </a:lnTo>
                  <a:lnTo>
                    <a:pt x="28485" y="1528"/>
                  </a:lnTo>
                  <a:lnTo>
                    <a:pt x="28994" y="1414"/>
                  </a:lnTo>
                  <a:lnTo>
                    <a:pt x="29503" y="1330"/>
                  </a:lnTo>
                  <a:lnTo>
                    <a:pt x="29984" y="1273"/>
                  </a:lnTo>
                  <a:lnTo>
                    <a:pt x="30493" y="1216"/>
                  </a:lnTo>
                  <a:lnTo>
                    <a:pt x="31512" y="1216"/>
                  </a:lnTo>
                  <a:lnTo>
                    <a:pt x="32021" y="1273"/>
                  </a:lnTo>
                  <a:lnTo>
                    <a:pt x="32502" y="1330"/>
                  </a:lnTo>
                  <a:lnTo>
                    <a:pt x="33011" y="1443"/>
                  </a:lnTo>
                  <a:lnTo>
                    <a:pt x="33492" y="1584"/>
                  </a:lnTo>
                  <a:lnTo>
                    <a:pt x="33973" y="1754"/>
                  </a:lnTo>
                  <a:lnTo>
                    <a:pt x="34453" y="1980"/>
                  </a:lnTo>
                  <a:lnTo>
                    <a:pt x="34934" y="2235"/>
                  </a:lnTo>
                  <a:lnTo>
                    <a:pt x="34878" y="1952"/>
                  </a:lnTo>
                  <a:lnTo>
                    <a:pt x="34765" y="1669"/>
                  </a:lnTo>
                  <a:lnTo>
                    <a:pt x="34651" y="1386"/>
                  </a:lnTo>
                  <a:lnTo>
                    <a:pt x="34482" y="1132"/>
                  </a:lnTo>
                  <a:lnTo>
                    <a:pt x="34284" y="905"/>
                  </a:lnTo>
                  <a:lnTo>
                    <a:pt x="34086" y="679"/>
                  </a:lnTo>
                  <a:lnTo>
                    <a:pt x="33831" y="509"/>
                  </a:lnTo>
                  <a:lnTo>
                    <a:pt x="33577" y="340"/>
                  </a:lnTo>
                  <a:lnTo>
                    <a:pt x="33152" y="170"/>
                  </a:lnTo>
                  <a:lnTo>
                    <a:pt x="32728" y="57"/>
                  </a:lnTo>
                  <a:lnTo>
                    <a:pt x="3227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0"/>
            <p:cNvSpPr/>
            <p:nvPr/>
          </p:nvSpPr>
          <p:spPr>
            <a:xfrm>
              <a:off x="427625" y="2775800"/>
              <a:ext cx="762350" cy="937000"/>
            </a:xfrm>
            <a:custGeom>
              <a:avLst/>
              <a:gdLst/>
              <a:ahLst/>
              <a:cxnLst/>
              <a:rect l="l" t="t" r="r" b="b"/>
              <a:pathLst>
                <a:path w="30494" h="37480" extrusionOk="0">
                  <a:moveTo>
                    <a:pt x="26024" y="0"/>
                  </a:moveTo>
                  <a:lnTo>
                    <a:pt x="25515" y="57"/>
                  </a:lnTo>
                  <a:lnTo>
                    <a:pt x="25034" y="114"/>
                  </a:lnTo>
                  <a:lnTo>
                    <a:pt x="24525" y="198"/>
                  </a:lnTo>
                  <a:lnTo>
                    <a:pt x="24016" y="312"/>
                  </a:lnTo>
                  <a:lnTo>
                    <a:pt x="23507" y="453"/>
                  </a:lnTo>
                  <a:lnTo>
                    <a:pt x="22998" y="594"/>
                  </a:lnTo>
                  <a:lnTo>
                    <a:pt x="22489" y="764"/>
                  </a:lnTo>
                  <a:lnTo>
                    <a:pt x="21470" y="1160"/>
                  </a:lnTo>
                  <a:lnTo>
                    <a:pt x="20480" y="1584"/>
                  </a:lnTo>
                  <a:lnTo>
                    <a:pt x="19490" y="2065"/>
                  </a:lnTo>
                  <a:lnTo>
                    <a:pt x="18528" y="2574"/>
                  </a:lnTo>
                  <a:lnTo>
                    <a:pt x="17567" y="3112"/>
                  </a:lnTo>
                  <a:lnTo>
                    <a:pt x="16633" y="3649"/>
                  </a:lnTo>
                  <a:lnTo>
                    <a:pt x="14823" y="4724"/>
                  </a:lnTo>
                  <a:lnTo>
                    <a:pt x="14625" y="4837"/>
                  </a:lnTo>
                  <a:lnTo>
                    <a:pt x="14427" y="5007"/>
                  </a:lnTo>
                  <a:lnTo>
                    <a:pt x="14003" y="5375"/>
                  </a:lnTo>
                  <a:lnTo>
                    <a:pt x="13578" y="5743"/>
                  </a:lnTo>
                  <a:lnTo>
                    <a:pt x="13380" y="5884"/>
                  </a:lnTo>
                  <a:lnTo>
                    <a:pt x="13182" y="5997"/>
                  </a:lnTo>
                  <a:lnTo>
                    <a:pt x="12334" y="6733"/>
                  </a:lnTo>
                  <a:lnTo>
                    <a:pt x="11485" y="7525"/>
                  </a:lnTo>
                  <a:lnTo>
                    <a:pt x="10693" y="8317"/>
                  </a:lnTo>
                  <a:lnTo>
                    <a:pt x="9901" y="9109"/>
                  </a:lnTo>
                  <a:lnTo>
                    <a:pt x="9137" y="9957"/>
                  </a:lnTo>
                  <a:lnTo>
                    <a:pt x="8430" y="10806"/>
                  </a:lnTo>
                  <a:lnTo>
                    <a:pt x="7723" y="11683"/>
                  </a:lnTo>
                  <a:lnTo>
                    <a:pt x="7044" y="12588"/>
                  </a:lnTo>
                  <a:lnTo>
                    <a:pt x="6394" y="13493"/>
                  </a:lnTo>
                  <a:lnTo>
                    <a:pt x="5771" y="14426"/>
                  </a:lnTo>
                  <a:lnTo>
                    <a:pt x="5177" y="15388"/>
                  </a:lnTo>
                  <a:lnTo>
                    <a:pt x="4611" y="16350"/>
                  </a:lnTo>
                  <a:lnTo>
                    <a:pt x="4102" y="17340"/>
                  </a:lnTo>
                  <a:lnTo>
                    <a:pt x="3593" y="18330"/>
                  </a:lnTo>
                  <a:lnTo>
                    <a:pt x="3112" y="19320"/>
                  </a:lnTo>
                  <a:lnTo>
                    <a:pt x="2688" y="20338"/>
                  </a:lnTo>
                  <a:lnTo>
                    <a:pt x="2264" y="21385"/>
                  </a:lnTo>
                  <a:lnTo>
                    <a:pt x="1896" y="22403"/>
                  </a:lnTo>
                  <a:lnTo>
                    <a:pt x="1557" y="23478"/>
                  </a:lnTo>
                  <a:lnTo>
                    <a:pt x="1245" y="24525"/>
                  </a:lnTo>
                  <a:lnTo>
                    <a:pt x="963" y="25571"/>
                  </a:lnTo>
                  <a:lnTo>
                    <a:pt x="736" y="26646"/>
                  </a:lnTo>
                  <a:lnTo>
                    <a:pt x="510" y="27721"/>
                  </a:lnTo>
                  <a:lnTo>
                    <a:pt x="340" y="28796"/>
                  </a:lnTo>
                  <a:lnTo>
                    <a:pt x="199" y="29871"/>
                  </a:lnTo>
                  <a:lnTo>
                    <a:pt x="114" y="30974"/>
                  </a:lnTo>
                  <a:lnTo>
                    <a:pt x="29" y="32049"/>
                  </a:lnTo>
                  <a:lnTo>
                    <a:pt x="1" y="33124"/>
                  </a:lnTo>
                  <a:lnTo>
                    <a:pt x="1" y="34227"/>
                  </a:lnTo>
                  <a:lnTo>
                    <a:pt x="57" y="35302"/>
                  </a:lnTo>
                  <a:lnTo>
                    <a:pt x="142" y="36377"/>
                  </a:lnTo>
                  <a:lnTo>
                    <a:pt x="255" y="37452"/>
                  </a:lnTo>
                  <a:lnTo>
                    <a:pt x="821" y="37480"/>
                  </a:lnTo>
                  <a:lnTo>
                    <a:pt x="1387" y="37423"/>
                  </a:lnTo>
                  <a:lnTo>
                    <a:pt x="1641" y="37395"/>
                  </a:lnTo>
                  <a:lnTo>
                    <a:pt x="1924" y="37310"/>
                  </a:lnTo>
                  <a:lnTo>
                    <a:pt x="2207" y="37225"/>
                  </a:lnTo>
                  <a:lnTo>
                    <a:pt x="2462" y="37140"/>
                  </a:lnTo>
                  <a:lnTo>
                    <a:pt x="2829" y="36971"/>
                  </a:lnTo>
                  <a:lnTo>
                    <a:pt x="3169" y="36773"/>
                  </a:lnTo>
                  <a:lnTo>
                    <a:pt x="3480" y="36546"/>
                  </a:lnTo>
                  <a:lnTo>
                    <a:pt x="3791" y="36292"/>
                  </a:lnTo>
                  <a:lnTo>
                    <a:pt x="4074" y="36037"/>
                  </a:lnTo>
                  <a:lnTo>
                    <a:pt x="4329" y="35726"/>
                  </a:lnTo>
                  <a:lnTo>
                    <a:pt x="4555" y="35415"/>
                  </a:lnTo>
                  <a:lnTo>
                    <a:pt x="4781" y="35104"/>
                  </a:lnTo>
                  <a:lnTo>
                    <a:pt x="4951" y="34736"/>
                  </a:lnTo>
                  <a:lnTo>
                    <a:pt x="5121" y="34397"/>
                  </a:lnTo>
                  <a:lnTo>
                    <a:pt x="5262" y="34029"/>
                  </a:lnTo>
                  <a:lnTo>
                    <a:pt x="5347" y="33633"/>
                  </a:lnTo>
                  <a:lnTo>
                    <a:pt x="5432" y="33265"/>
                  </a:lnTo>
                  <a:lnTo>
                    <a:pt x="5460" y="32869"/>
                  </a:lnTo>
                  <a:lnTo>
                    <a:pt x="5460" y="32473"/>
                  </a:lnTo>
                  <a:lnTo>
                    <a:pt x="5432" y="32077"/>
                  </a:lnTo>
                  <a:lnTo>
                    <a:pt x="5347" y="31511"/>
                  </a:lnTo>
                  <a:lnTo>
                    <a:pt x="5205" y="30917"/>
                  </a:lnTo>
                  <a:lnTo>
                    <a:pt x="4894" y="29758"/>
                  </a:lnTo>
                  <a:lnTo>
                    <a:pt x="4781" y="29164"/>
                  </a:lnTo>
                  <a:lnTo>
                    <a:pt x="4753" y="28881"/>
                  </a:lnTo>
                  <a:lnTo>
                    <a:pt x="4725" y="28598"/>
                  </a:lnTo>
                  <a:lnTo>
                    <a:pt x="4725" y="28315"/>
                  </a:lnTo>
                  <a:lnTo>
                    <a:pt x="4753" y="28032"/>
                  </a:lnTo>
                  <a:lnTo>
                    <a:pt x="4809" y="27749"/>
                  </a:lnTo>
                  <a:lnTo>
                    <a:pt x="4894" y="27466"/>
                  </a:lnTo>
                  <a:lnTo>
                    <a:pt x="5007" y="27184"/>
                  </a:lnTo>
                  <a:lnTo>
                    <a:pt x="5149" y="26929"/>
                  </a:lnTo>
                  <a:lnTo>
                    <a:pt x="5319" y="26703"/>
                  </a:lnTo>
                  <a:lnTo>
                    <a:pt x="5517" y="26448"/>
                  </a:lnTo>
                  <a:lnTo>
                    <a:pt x="5913" y="25996"/>
                  </a:lnTo>
                  <a:lnTo>
                    <a:pt x="6365" y="25571"/>
                  </a:lnTo>
                  <a:lnTo>
                    <a:pt x="6790" y="25119"/>
                  </a:lnTo>
                  <a:lnTo>
                    <a:pt x="6988" y="24892"/>
                  </a:lnTo>
                  <a:lnTo>
                    <a:pt x="7186" y="24666"/>
                  </a:lnTo>
                  <a:lnTo>
                    <a:pt x="7355" y="24440"/>
                  </a:lnTo>
                  <a:lnTo>
                    <a:pt x="7497" y="24185"/>
                  </a:lnTo>
                  <a:lnTo>
                    <a:pt x="7610" y="23902"/>
                  </a:lnTo>
                  <a:lnTo>
                    <a:pt x="7695" y="23620"/>
                  </a:lnTo>
                  <a:lnTo>
                    <a:pt x="7751" y="23252"/>
                  </a:lnTo>
                  <a:lnTo>
                    <a:pt x="7751" y="22884"/>
                  </a:lnTo>
                  <a:lnTo>
                    <a:pt x="7695" y="22488"/>
                  </a:lnTo>
                  <a:lnTo>
                    <a:pt x="7610" y="22120"/>
                  </a:lnTo>
                  <a:lnTo>
                    <a:pt x="7497" y="21753"/>
                  </a:lnTo>
                  <a:lnTo>
                    <a:pt x="7355" y="21385"/>
                  </a:lnTo>
                  <a:lnTo>
                    <a:pt x="7044" y="20621"/>
                  </a:lnTo>
                  <a:lnTo>
                    <a:pt x="6761" y="19886"/>
                  </a:lnTo>
                  <a:lnTo>
                    <a:pt x="6648" y="19518"/>
                  </a:lnTo>
                  <a:lnTo>
                    <a:pt x="6563" y="19150"/>
                  </a:lnTo>
                  <a:lnTo>
                    <a:pt x="6535" y="18811"/>
                  </a:lnTo>
                  <a:lnTo>
                    <a:pt x="6535" y="18443"/>
                  </a:lnTo>
                  <a:lnTo>
                    <a:pt x="6592" y="18104"/>
                  </a:lnTo>
                  <a:lnTo>
                    <a:pt x="6648" y="17906"/>
                  </a:lnTo>
                  <a:lnTo>
                    <a:pt x="6705" y="17736"/>
                  </a:lnTo>
                  <a:lnTo>
                    <a:pt x="6846" y="17538"/>
                  </a:lnTo>
                  <a:lnTo>
                    <a:pt x="6988" y="17340"/>
                  </a:lnTo>
                  <a:lnTo>
                    <a:pt x="7157" y="17142"/>
                  </a:lnTo>
                  <a:lnTo>
                    <a:pt x="7327" y="17001"/>
                  </a:lnTo>
                  <a:lnTo>
                    <a:pt x="7525" y="16859"/>
                  </a:lnTo>
                  <a:lnTo>
                    <a:pt x="7751" y="16718"/>
                  </a:lnTo>
                  <a:lnTo>
                    <a:pt x="7978" y="16633"/>
                  </a:lnTo>
                  <a:lnTo>
                    <a:pt x="8204" y="16520"/>
                  </a:lnTo>
                  <a:lnTo>
                    <a:pt x="8713" y="16378"/>
                  </a:lnTo>
                  <a:lnTo>
                    <a:pt x="9222" y="16265"/>
                  </a:lnTo>
                  <a:lnTo>
                    <a:pt x="9760" y="16208"/>
                  </a:lnTo>
                  <a:lnTo>
                    <a:pt x="10269" y="16152"/>
                  </a:lnTo>
                  <a:lnTo>
                    <a:pt x="10778" y="16095"/>
                  </a:lnTo>
                  <a:lnTo>
                    <a:pt x="11315" y="16010"/>
                  </a:lnTo>
                  <a:lnTo>
                    <a:pt x="11825" y="15897"/>
                  </a:lnTo>
                  <a:lnTo>
                    <a:pt x="12334" y="15728"/>
                  </a:lnTo>
                  <a:lnTo>
                    <a:pt x="12560" y="15614"/>
                  </a:lnTo>
                  <a:lnTo>
                    <a:pt x="12786" y="15501"/>
                  </a:lnTo>
                  <a:lnTo>
                    <a:pt x="12984" y="15360"/>
                  </a:lnTo>
                  <a:lnTo>
                    <a:pt x="13154" y="15218"/>
                  </a:lnTo>
                  <a:lnTo>
                    <a:pt x="13324" y="15049"/>
                  </a:lnTo>
                  <a:lnTo>
                    <a:pt x="13493" y="14851"/>
                  </a:lnTo>
                  <a:lnTo>
                    <a:pt x="13607" y="14653"/>
                  </a:lnTo>
                  <a:lnTo>
                    <a:pt x="13720" y="14426"/>
                  </a:lnTo>
                  <a:lnTo>
                    <a:pt x="13805" y="14115"/>
                  </a:lnTo>
                  <a:lnTo>
                    <a:pt x="13833" y="13804"/>
                  </a:lnTo>
                  <a:lnTo>
                    <a:pt x="13833" y="13465"/>
                  </a:lnTo>
                  <a:lnTo>
                    <a:pt x="13805" y="13154"/>
                  </a:lnTo>
                  <a:lnTo>
                    <a:pt x="13720" y="12814"/>
                  </a:lnTo>
                  <a:lnTo>
                    <a:pt x="13663" y="12503"/>
                  </a:lnTo>
                  <a:lnTo>
                    <a:pt x="13465" y="11852"/>
                  </a:lnTo>
                  <a:lnTo>
                    <a:pt x="13295" y="11202"/>
                  </a:lnTo>
                  <a:lnTo>
                    <a:pt x="13239" y="10862"/>
                  </a:lnTo>
                  <a:lnTo>
                    <a:pt x="13211" y="10551"/>
                  </a:lnTo>
                  <a:lnTo>
                    <a:pt x="13211" y="10240"/>
                  </a:lnTo>
                  <a:lnTo>
                    <a:pt x="13239" y="9957"/>
                  </a:lnTo>
                  <a:lnTo>
                    <a:pt x="13324" y="9674"/>
                  </a:lnTo>
                  <a:lnTo>
                    <a:pt x="13493" y="9391"/>
                  </a:lnTo>
                  <a:lnTo>
                    <a:pt x="13607" y="9222"/>
                  </a:lnTo>
                  <a:lnTo>
                    <a:pt x="13748" y="9080"/>
                  </a:lnTo>
                  <a:lnTo>
                    <a:pt x="13889" y="8939"/>
                  </a:lnTo>
                  <a:lnTo>
                    <a:pt x="14059" y="8854"/>
                  </a:lnTo>
                  <a:lnTo>
                    <a:pt x="14229" y="8741"/>
                  </a:lnTo>
                  <a:lnTo>
                    <a:pt x="14427" y="8684"/>
                  </a:lnTo>
                  <a:lnTo>
                    <a:pt x="14823" y="8571"/>
                  </a:lnTo>
                  <a:lnTo>
                    <a:pt x="15247" y="8515"/>
                  </a:lnTo>
                  <a:lnTo>
                    <a:pt x="15671" y="8515"/>
                  </a:lnTo>
                  <a:lnTo>
                    <a:pt x="16096" y="8543"/>
                  </a:lnTo>
                  <a:lnTo>
                    <a:pt x="16520" y="8599"/>
                  </a:lnTo>
                  <a:lnTo>
                    <a:pt x="17369" y="8741"/>
                  </a:lnTo>
                  <a:lnTo>
                    <a:pt x="17793" y="8797"/>
                  </a:lnTo>
                  <a:lnTo>
                    <a:pt x="18217" y="8826"/>
                  </a:lnTo>
                  <a:lnTo>
                    <a:pt x="18613" y="8826"/>
                  </a:lnTo>
                  <a:lnTo>
                    <a:pt x="19009" y="8797"/>
                  </a:lnTo>
                  <a:lnTo>
                    <a:pt x="19207" y="8741"/>
                  </a:lnTo>
                  <a:lnTo>
                    <a:pt x="19405" y="8684"/>
                  </a:lnTo>
                  <a:lnTo>
                    <a:pt x="19603" y="8599"/>
                  </a:lnTo>
                  <a:lnTo>
                    <a:pt x="19773" y="8486"/>
                  </a:lnTo>
                  <a:lnTo>
                    <a:pt x="19943" y="8373"/>
                  </a:lnTo>
                  <a:lnTo>
                    <a:pt x="20084" y="8260"/>
                  </a:lnTo>
                  <a:lnTo>
                    <a:pt x="20226" y="8119"/>
                  </a:lnTo>
                  <a:lnTo>
                    <a:pt x="20367" y="7977"/>
                  </a:lnTo>
                  <a:lnTo>
                    <a:pt x="20565" y="7638"/>
                  </a:lnTo>
                  <a:lnTo>
                    <a:pt x="20763" y="7298"/>
                  </a:lnTo>
                  <a:lnTo>
                    <a:pt x="20904" y="6902"/>
                  </a:lnTo>
                  <a:lnTo>
                    <a:pt x="21018" y="6506"/>
                  </a:lnTo>
                  <a:lnTo>
                    <a:pt x="21216" y="5658"/>
                  </a:lnTo>
                  <a:lnTo>
                    <a:pt x="21414" y="4809"/>
                  </a:lnTo>
                  <a:lnTo>
                    <a:pt x="21527" y="4413"/>
                  </a:lnTo>
                  <a:lnTo>
                    <a:pt x="21668" y="4017"/>
                  </a:lnTo>
                  <a:lnTo>
                    <a:pt x="21838" y="3649"/>
                  </a:lnTo>
                  <a:lnTo>
                    <a:pt x="22036" y="3310"/>
                  </a:lnTo>
                  <a:lnTo>
                    <a:pt x="22291" y="3027"/>
                  </a:lnTo>
                  <a:lnTo>
                    <a:pt x="22432" y="2886"/>
                  </a:lnTo>
                  <a:lnTo>
                    <a:pt x="22602" y="2772"/>
                  </a:lnTo>
                  <a:lnTo>
                    <a:pt x="22800" y="2631"/>
                  </a:lnTo>
                  <a:lnTo>
                    <a:pt x="23026" y="2546"/>
                  </a:lnTo>
                  <a:lnTo>
                    <a:pt x="23252" y="2461"/>
                  </a:lnTo>
                  <a:lnTo>
                    <a:pt x="23507" y="2405"/>
                  </a:lnTo>
                  <a:lnTo>
                    <a:pt x="23733" y="2376"/>
                  </a:lnTo>
                  <a:lnTo>
                    <a:pt x="23988" y="2348"/>
                  </a:lnTo>
                  <a:lnTo>
                    <a:pt x="24497" y="2376"/>
                  </a:lnTo>
                  <a:lnTo>
                    <a:pt x="25006" y="2461"/>
                  </a:lnTo>
                  <a:lnTo>
                    <a:pt x="25515" y="2574"/>
                  </a:lnTo>
                  <a:lnTo>
                    <a:pt x="26533" y="2857"/>
                  </a:lnTo>
                  <a:lnTo>
                    <a:pt x="27043" y="2970"/>
                  </a:lnTo>
                  <a:lnTo>
                    <a:pt x="27552" y="3055"/>
                  </a:lnTo>
                  <a:lnTo>
                    <a:pt x="28089" y="3084"/>
                  </a:lnTo>
                  <a:lnTo>
                    <a:pt x="28344" y="3084"/>
                  </a:lnTo>
                  <a:lnTo>
                    <a:pt x="28598" y="3055"/>
                  </a:lnTo>
                  <a:lnTo>
                    <a:pt x="28853" y="3027"/>
                  </a:lnTo>
                  <a:lnTo>
                    <a:pt x="29108" y="2970"/>
                  </a:lnTo>
                  <a:lnTo>
                    <a:pt x="29334" y="2886"/>
                  </a:lnTo>
                  <a:lnTo>
                    <a:pt x="29560" y="2801"/>
                  </a:lnTo>
                  <a:lnTo>
                    <a:pt x="29758" y="2659"/>
                  </a:lnTo>
                  <a:lnTo>
                    <a:pt x="29928" y="2518"/>
                  </a:lnTo>
                  <a:lnTo>
                    <a:pt x="30098" y="2348"/>
                  </a:lnTo>
                  <a:lnTo>
                    <a:pt x="30239" y="2150"/>
                  </a:lnTo>
                  <a:lnTo>
                    <a:pt x="30380" y="1867"/>
                  </a:lnTo>
                  <a:lnTo>
                    <a:pt x="30465" y="1584"/>
                  </a:lnTo>
                  <a:lnTo>
                    <a:pt x="30494" y="1302"/>
                  </a:lnTo>
                  <a:lnTo>
                    <a:pt x="30465" y="1019"/>
                  </a:lnTo>
                  <a:lnTo>
                    <a:pt x="29984" y="764"/>
                  </a:lnTo>
                  <a:lnTo>
                    <a:pt x="29504" y="538"/>
                  </a:lnTo>
                  <a:lnTo>
                    <a:pt x="29023" y="368"/>
                  </a:lnTo>
                  <a:lnTo>
                    <a:pt x="28542" y="227"/>
                  </a:lnTo>
                  <a:lnTo>
                    <a:pt x="28033" y="114"/>
                  </a:lnTo>
                  <a:lnTo>
                    <a:pt x="27552" y="57"/>
                  </a:lnTo>
                  <a:lnTo>
                    <a:pt x="2704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0"/>
            <p:cNvSpPr/>
            <p:nvPr/>
          </p:nvSpPr>
          <p:spPr>
            <a:xfrm>
              <a:off x="418450" y="2780750"/>
              <a:ext cx="645650" cy="1010550"/>
            </a:xfrm>
            <a:custGeom>
              <a:avLst/>
              <a:gdLst/>
              <a:ahLst/>
              <a:cxnLst/>
              <a:rect l="l" t="t" r="r" b="b"/>
              <a:pathLst>
                <a:path w="25826" h="40422" extrusionOk="0">
                  <a:moveTo>
                    <a:pt x="25543" y="0"/>
                  </a:moveTo>
                  <a:lnTo>
                    <a:pt x="24864" y="114"/>
                  </a:lnTo>
                  <a:lnTo>
                    <a:pt x="24185" y="227"/>
                  </a:lnTo>
                  <a:lnTo>
                    <a:pt x="23506" y="368"/>
                  </a:lnTo>
                  <a:lnTo>
                    <a:pt x="22827" y="538"/>
                  </a:lnTo>
                  <a:lnTo>
                    <a:pt x="22177" y="736"/>
                  </a:lnTo>
                  <a:lnTo>
                    <a:pt x="21526" y="962"/>
                  </a:lnTo>
                  <a:lnTo>
                    <a:pt x="20875" y="1188"/>
                  </a:lnTo>
                  <a:lnTo>
                    <a:pt x="20253" y="1443"/>
                  </a:lnTo>
                  <a:lnTo>
                    <a:pt x="19603" y="1726"/>
                  </a:lnTo>
                  <a:lnTo>
                    <a:pt x="18980" y="2037"/>
                  </a:lnTo>
                  <a:lnTo>
                    <a:pt x="18386" y="2348"/>
                  </a:lnTo>
                  <a:lnTo>
                    <a:pt x="17764" y="2688"/>
                  </a:lnTo>
                  <a:lnTo>
                    <a:pt x="17170" y="3027"/>
                  </a:lnTo>
                  <a:lnTo>
                    <a:pt x="16576" y="3395"/>
                  </a:lnTo>
                  <a:lnTo>
                    <a:pt x="15444" y="4159"/>
                  </a:lnTo>
                  <a:lnTo>
                    <a:pt x="14398" y="4894"/>
                  </a:lnTo>
                  <a:lnTo>
                    <a:pt x="13408" y="5686"/>
                  </a:lnTo>
                  <a:lnTo>
                    <a:pt x="12446" y="6506"/>
                  </a:lnTo>
                  <a:lnTo>
                    <a:pt x="11513" y="7383"/>
                  </a:lnTo>
                  <a:lnTo>
                    <a:pt x="10607" y="8288"/>
                  </a:lnTo>
                  <a:lnTo>
                    <a:pt x="9759" y="9193"/>
                  </a:lnTo>
                  <a:lnTo>
                    <a:pt x="8910" y="10155"/>
                  </a:lnTo>
                  <a:lnTo>
                    <a:pt x="8118" y="11145"/>
                  </a:lnTo>
                  <a:lnTo>
                    <a:pt x="7355" y="12135"/>
                  </a:lnTo>
                  <a:lnTo>
                    <a:pt x="6647" y="13154"/>
                  </a:lnTo>
                  <a:lnTo>
                    <a:pt x="5968" y="14172"/>
                  </a:lnTo>
                  <a:lnTo>
                    <a:pt x="5318" y="15247"/>
                  </a:lnTo>
                  <a:lnTo>
                    <a:pt x="4696" y="16322"/>
                  </a:lnTo>
                  <a:lnTo>
                    <a:pt x="4130" y="17425"/>
                  </a:lnTo>
                  <a:lnTo>
                    <a:pt x="3592" y="18528"/>
                  </a:lnTo>
                  <a:lnTo>
                    <a:pt x="3083" y="19659"/>
                  </a:lnTo>
                  <a:lnTo>
                    <a:pt x="2631" y="20791"/>
                  </a:lnTo>
                  <a:lnTo>
                    <a:pt x="2178" y="21951"/>
                  </a:lnTo>
                  <a:lnTo>
                    <a:pt x="1782" y="23139"/>
                  </a:lnTo>
                  <a:lnTo>
                    <a:pt x="1443" y="24298"/>
                  </a:lnTo>
                  <a:lnTo>
                    <a:pt x="1132" y="25515"/>
                  </a:lnTo>
                  <a:lnTo>
                    <a:pt x="849" y="26703"/>
                  </a:lnTo>
                  <a:lnTo>
                    <a:pt x="594" y="27919"/>
                  </a:lnTo>
                  <a:lnTo>
                    <a:pt x="396" y="29135"/>
                  </a:lnTo>
                  <a:lnTo>
                    <a:pt x="226" y="30352"/>
                  </a:lnTo>
                  <a:lnTo>
                    <a:pt x="113" y="31596"/>
                  </a:lnTo>
                  <a:lnTo>
                    <a:pt x="28" y="32841"/>
                  </a:lnTo>
                  <a:lnTo>
                    <a:pt x="0" y="34057"/>
                  </a:lnTo>
                  <a:lnTo>
                    <a:pt x="0" y="35302"/>
                  </a:lnTo>
                  <a:lnTo>
                    <a:pt x="57" y="36546"/>
                  </a:lnTo>
                  <a:lnTo>
                    <a:pt x="141" y="37791"/>
                  </a:lnTo>
                  <a:lnTo>
                    <a:pt x="283" y="39007"/>
                  </a:lnTo>
                  <a:lnTo>
                    <a:pt x="453" y="40224"/>
                  </a:lnTo>
                  <a:lnTo>
                    <a:pt x="481" y="40337"/>
                  </a:lnTo>
                  <a:lnTo>
                    <a:pt x="537" y="40393"/>
                  </a:lnTo>
                  <a:lnTo>
                    <a:pt x="622" y="40422"/>
                  </a:lnTo>
                  <a:lnTo>
                    <a:pt x="707" y="40422"/>
                  </a:lnTo>
                  <a:lnTo>
                    <a:pt x="792" y="40393"/>
                  </a:lnTo>
                  <a:lnTo>
                    <a:pt x="877" y="40337"/>
                  </a:lnTo>
                  <a:lnTo>
                    <a:pt x="905" y="40252"/>
                  </a:lnTo>
                  <a:lnTo>
                    <a:pt x="905" y="40139"/>
                  </a:lnTo>
                  <a:lnTo>
                    <a:pt x="736" y="38922"/>
                  </a:lnTo>
                  <a:lnTo>
                    <a:pt x="622" y="37734"/>
                  </a:lnTo>
                  <a:lnTo>
                    <a:pt x="537" y="36518"/>
                  </a:lnTo>
                  <a:lnTo>
                    <a:pt x="481" y="35302"/>
                  </a:lnTo>
                  <a:lnTo>
                    <a:pt x="481" y="34085"/>
                  </a:lnTo>
                  <a:lnTo>
                    <a:pt x="509" y="32869"/>
                  </a:lnTo>
                  <a:lnTo>
                    <a:pt x="594" y="31653"/>
                  </a:lnTo>
                  <a:lnTo>
                    <a:pt x="707" y="30437"/>
                  </a:lnTo>
                  <a:lnTo>
                    <a:pt x="877" y="29220"/>
                  </a:lnTo>
                  <a:lnTo>
                    <a:pt x="1075" y="28032"/>
                  </a:lnTo>
                  <a:lnTo>
                    <a:pt x="1301" y="26844"/>
                  </a:lnTo>
                  <a:lnTo>
                    <a:pt x="1584" y="25656"/>
                  </a:lnTo>
                  <a:lnTo>
                    <a:pt x="1895" y="24468"/>
                  </a:lnTo>
                  <a:lnTo>
                    <a:pt x="2235" y="23308"/>
                  </a:lnTo>
                  <a:lnTo>
                    <a:pt x="2631" y="22149"/>
                  </a:lnTo>
                  <a:lnTo>
                    <a:pt x="3055" y="20989"/>
                  </a:lnTo>
                  <a:lnTo>
                    <a:pt x="3508" y="19886"/>
                  </a:lnTo>
                  <a:lnTo>
                    <a:pt x="4017" y="18754"/>
                  </a:lnTo>
                  <a:lnTo>
                    <a:pt x="4526" y="17651"/>
                  </a:lnTo>
                  <a:lnTo>
                    <a:pt x="5092" y="16576"/>
                  </a:lnTo>
                  <a:lnTo>
                    <a:pt x="5714" y="15530"/>
                  </a:lnTo>
                  <a:lnTo>
                    <a:pt x="6336" y="14483"/>
                  </a:lnTo>
                  <a:lnTo>
                    <a:pt x="7015" y="13465"/>
                  </a:lnTo>
                  <a:lnTo>
                    <a:pt x="7722" y="12475"/>
                  </a:lnTo>
                  <a:lnTo>
                    <a:pt x="8458" y="11485"/>
                  </a:lnTo>
                  <a:lnTo>
                    <a:pt x="9221" y="10523"/>
                  </a:lnTo>
                  <a:lnTo>
                    <a:pt x="10042" y="9589"/>
                  </a:lnTo>
                  <a:lnTo>
                    <a:pt x="10890" y="8684"/>
                  </a:lnTo>
                  <a:lnTo>
                    <a:pt x="11767" y="7807"/>
                  </a:lnTo>
                  <a:lnTo>
                    <a:pt x="12672" y="6987"/>
                  </a:lnTo>
                  <a:lnTo>
                    <a:pt x="13578" y="6167"/>
                  </a:lnTo>
                  <a:lnTo>
                    <a:pt x="14568" y="5403"/>
                  </a:lnTo>
                  <a:lnTo>
                    <a:pt x="15642" y="4583"/>
                  </a:lnTo>
                  <a:lnTo>
                    <a:pt x="16802" y="3819"/>
                  </a:lnTo>
                  <a:lnTo>
                    <a:pt x="17368" y="3451"/>
                  </a:lnTo>
                  <a:lnTo>
                    <a:pt x="17962" y="3112"/>
                  </a:lnTo>
                  <a:lnTo>
                    <a:pt x="18556" y="2772"/>
                  </a:lnTo>
                  <a:lnTo>
                    <a:pt x="19178" y="2461"/>
                  </a:lnTo>
                  <a:lnTo>
                    <a:pt x="19801" y="2178"/>
                  </a:lnTo>
                  <a:lnTo>
                    <a:pt x="20423" y="1896"/>
                  </a:lnTo>
                  <a:lnTo>
                    <a:pt x="21045" y="1641"/>
                  </a:lnTo>
                  <a:lnTo>
                    <a:pt x="21696" y="1415"/>
                  </a:lnTo>
                  <a:lnTo>
                    <a:pt x="22346" y="1188"/>
                  </a:lnTo>
                  <a:lnTo>
                    <a:pt x="22997" y="990"/>
                  </a:lnTo>
                  <a:lnTo>
                    <a:pt x="23648" y="821"/>
                  </a:lnTo>
                  <a:lnTo>
                    <a:pt x="24326" y="679"/>
                  </a:lnTo>
                  <a:lnTo>
                    <a:pt x="24977" y="566"/>
                  </a:lnTo>
                  <a:lnTo>
                    <a:pt x="25656" y="481"/>
                  </a:lnTo>
                  <a:lnTo>
                    <a:pt x="25741" y="453"/>
                  </a:lnTo>
                  <a:lnTo>
                    <a:pt x="25797" y="396"/>
                  </a:lnTo>
                  <a:lnTo>
                    <a:pt x="25826" y="312"/>
                  </a:lnTo>
                  <a:lnTo>
                    <a:pt x="25826" y="227"/>
                  </a:lnTo>
                  <a:lnTo>
                    <a:pt x="25797" y="142"/>
                  </a:lnTo>
                  <a:lnTo>
                    <a:pt x="25741" y="57"/>
                  </a:lnTo>
                  <a:lnTo>
                    <a:pt x="25656" y="29"/>
                  </a:lnTo>
                  <a:lnTo>
                    <a:pt x="2554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0"/>
            <p:cNvSpPr/>
            <p:nvPr/>
          </p:nvSpPr>
          <p:spPr>
            <a:xfrm>
              <a:off x="398650" y="3297675"/>
              <a:ext cx="150650" cy="103975"/>
            </a:xfrm>
            <a:custGeom>
              <a:avLst/>
              <a:gdLst/>
              <a:ahLst/>
              <a:cxnLst/>
              <a:rect l="l" t="t" r="r" b="b"/>
              <a:pathLst>
                <a:path w="6026" h="4159" extrusionOk="0">
                  <a:moveTo>
                    <a:pt x="255" y="1"/>
                  </a:moveTo>
                  <a:lnTo>
                    <a:pt x="170" y="29"/>
                  </a:lnTo>
                  <a:lnTo>
                    <a:pt x="85" y="86"/>
                  </a:lnTo>
                  <a:lnTo>
                    <a:pt x="28" y="142"/>
                  </a:lnTo>
                  <a:lnTo>
                    <a:pt x="0" y="227"/>
                  </a:lnTo>
                  <a:lnTo>
                    <a:pt x="0" y="312"/>
                  </a:lnTo>
                  <a:lnTo>
                    <a:pt x="57" y="397"/>
                  </a:lnTo>
                  <a:lnTo>
                    <a:pt x="396" y="793"/>
                  </a:lnTo>
                  <a:lnTo>
                    <a:pt x="707" y="1189"/>
                  </a:lnTo>
                  <a:lnTo>
                    <a:pt x="1018" y="1613"/>
                  </a:lnTo>
                  <a:lnTo>
                    <a:pt x="1273" y="2066"/>
                  </a:lnTo>
                  <a:lnTo>
                    <a:pt x="1499" y="2518"/>
                  </a:lnTo>
                  <a:lnTo>
                    <a:pt x="1726" y="2999"/>
                  </a:lnTo>
                  <a:lnTo>
                    <a:pt x="1895" y="3480"/>
                  </a:lnTo>
                  <a:lnTo>
                    <a:pt x="2037" y="3961"/>
                  </a:lnTo>
                  <a:lnTo>
                    <a:pt x="2093" y="4074"/>
                  </a:lnTo>
                  <a:lnTo>
                    <a:pt x="2178" y="4131"/>
                  </a:lnTo>
                  <a:lnTo>
                    <a:pt x="2291" y="4159"/>
                  </a:lnTo>
                  <a:lnTo>
                    <a:pt x="2404" y="4131"/>
                  </a:lnTo>
                  <a:lnTo>
                    <a:pt x="5884" y="2235"/>
                  </a:lnTo>
                  <a:lnTo>
                    <a:pt x="5968" y="2150"/>
                  </a:lnTo>
                  <a:lnTo>
                    <a:pt x="6025" y="2066"/>
                  </a:lnTo>
                  <a:lnTo>
                    <a:pt x="6025" y="1981"/>
                  </a:lnTo>
                  <a:lnTo>
                    <a:pt x="5997" y="1896"/>
                  </a:lnTo>
                  <a:lnTo>
                    <a:pt x="5940" y="1839"/>
                  </a:lnTo>
                  <a:lnTo>
                    <a:pt x="5855" y="1783"/>
                  </a:lnTo>
                  <a:lnTo>
                    <a:pt x="5770" y="1754"/>
                  </a:lnTo>
                  <a:lnTo>
                    <a:pt x="5686" y="1783"/>
                  </a:lnTo>
                  <a:lnTo>
                    <a:pt x="2433" y="3565"/>
                  </a:lnTo>
                  <a:lnTo>
                    <a:pt x="2263" y="3084"/>
                  </a:lnTo>
                  <a:lnTo>
                    <a:pt x="2065" y="2631"/>
                  </a:lnTo>
                  <a:lnTo>
                    <a:pt x="1867" y="2150"/>
                  </a:lnTo>
                  <a:lnTo>
                    <a:pt x="1612" y="1726"/>
                  </a:lnTo>
                  <a:lnTo>
                    <a:pt x="1358" y="1274"/>
                  </a:lnTo>
                  <a:lnTo>
                    <a:pt x="1075" y="878"/>
                  </a:lnTo>
                  <a:lnTo>
                    <a:pt x="764" y="482"/>
                  </a:lnTo>
                  <a:lnTo>
                    <a:pt x="424" y="86"/>
                  </a:lnTo>
                  <a:lnTo>
                    <a:pt x="339" y="2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0"/>
            <p:cNvSpPr/>
            <p:nvPr/>
          </p:nvSpPr>
          <p:spPr>
            <a:xfrm>
              <a:off x="590275" y="2978750"/>
              <a:ext cx="122375" cy="122375"/>
            </a:xfrm>
            <a:custGeom>
              <a:avLst/>
              <a:gdLst/>
              <a:ahLst/>
              <a:cxnLst/>
              <a:rect l="l" t="t" r="r" b="b"/>
              <a:pathLst>
                <a:path w="4895" h="4895" extrusionOk="0">
                  <a:moveTo>
                    <a:pt x="595" y="1"/>
                  </a:moveTo>
                  <a:lnTo>
                    <a:pt x="538" y="29"/>
                  </a:lnTo>
                  <a:lnTo>
                    <a:pt x="453" y="114"/>
                  </a:lnTo>
                  <a:lnTo>
                    <a:pt x="425" y="199"/>
                  </a:lnTo>
                  <a:lnTo>
                    <a:pt x="1" y="4668"/>
                  </a:lnTo>
                  <a:lnTo>
                    <a:pt x="1" y="4753"/>
                  </a:lnTo>
                  <a:lnTo>
                    <a:pt x="86" y="4838"/>
                  </a:lnTo>
                  <a:lnTo>
                    <a:pt x="170" y="4894"/>
                  </a:lnTo>
                  <a:lnTo>
                    <a:pt x="284" y="4894"/>
                  </a:lnTo>
                  <a:lnTo>
                    <a:pt x="4725" y="4442"/>
                  </a:lnTo>
                  <a:lnTo>
                    <a:pt x="4809" y="4413"/>
                  </a:lnTo>
                  <a:lnTo>
                    <a:pt x="4866" y="4357"/>
                  </a:lnTo>
                  <a:lnTo>
                    <a:pt x="4894" y="4272"/>
                  </a:lnTo>
                  <a:lnTo>
                    <a:pt x="4894" y="4187"/>
                  </a:lnTo>
                  <a:lnTo>
                    <a:pt x="4866" y="4102"/>
                  </a:lnTo>
                  <a:lnTo>
                    <a:pt x="4809" y="4017"/>
                  </a:lnTo>
                  <a:lnTo>
                    <a:pt x="4725" y="3989"/>
                  </a:lnTo>
                  <a:lnTo>
                    <a:pt x="4611" y="3961"/>
                  </a:lnTo>
                  <a:lnTo>
                    <a:pt x="510" y="4413"/>
                  </a:lnTo>
                  <a:lnTo>
                    <a:pt x="510" y="4413"/>
                  </a:lnTo>
                  <a:lnTo>
                    <a:pt x="906" y="227"/>
                  </a:lnTo>
                  <a:lnTo>
                    <a:pt x="906" y="142"/>
                  </a:lnTo>
                  <a:lnTo>
                    <a:pt x="849" y="57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0"/>
            <p:cNvSpPr/>
            <p:nvPr/>
          </p:nvSpPr>
          <p:spPr>
            <a:xfrm>
              <a:off x="794650" y="2810450"/>
              <a:ext cx="94775" cy="110350"/>
            </a:xfrm>
            <a:custGeom>
              <a:avLst/>
              <a:gdLst/>
              <a:ahLst/>
              <a:cxnLst/>
              <a:rect l="l" t="t" r="r" b="b"/>
              <a:pathLst>
                <a:path w="3791" h="4414" extrusionOk="0">
                  <a:moveTo>
                    <a:pt x="1669" y="0"/>
                  </a:moveTo>
                  <a:lnTo>
                    <a:pt x="1585" y="57"/>
                  </a:lnTo>
                  <a:lnTo>
                    <a:pt x="1528" y="142"/>
                  </a:lnTo>
                  <a:lnTo>
                    <a:pt x="0" y="3253"/>
                  </a:lnTo>
                  <a:lnTo>
                    <a:pt x="0" y="3282"/>
                  </a:lnTo>
                  <a:lnTo>
                    <a:pt x="0" y="3338"/>
                  </a:lnTo>
                  <a:lnTo>
                    <a:pt x="29" y="3451"/>
                  </a:lnTo>
                  <a:lnTo>
                    <a:pt x="114" y="3536"/>
                  </a:lnTo>
                  <a:lnTo>
                    <a:pt x="227" y="3565"/>
                  </a:lnTo>
                  <a:lnTo>
                    <a:pt x="1075" y="3565"/>
                  </a:lnTo>
                  <a:lnTo>
                    <a:pt x="1471" y="3649"/>
                  </a:lnTo>
                  <a:lnTo>
                    <a:pt x="1896" y="3734"/>
                  </a:lnTo>
                  <a:lnTo>
                    <a:pt x="2292" y="3847"/>
                  </a:lnTo>
                  <a:lnTo>
                    <a:pt x="2688" y="3989"/>
                  </a:lnTo>
                  <a:lnTo>
                    <a:pt x="3055" y="4159"/>
                  </a:lnTo>
                  <a:lnTo>
                    <a:pt x="3423" y="4385"/>
                  </a:lnTo>
                  <a:lnTo>
                    <a:pt x="3508" y="4413"/>
                  </a:lnTo>
                  <a:lnTo>
                    <a:pt x="3621" y="4413"/>
                  </a:lnTo>
                  <a:lnTo>
                    <a:pt x="3706" y="4357"/>
                  </a:lnTo>
                  <a:lnTo>
                    <a:pt x="3763" y="4300"/>
                  </a:lnTo>
                  <a:lnTo>
                    <a:pt x="3791" y="4215"/>
                  </a:lnTo>
                  <a:lnTo>
                    <a:pt x="3791" y="4130"/>
                  </a:lnTo>
                  <a:lnTo>
                    <a:pt x="3763" y="4045"/>
                  </a:lnTo>
                  <a:lnTo>
                    <a:pt x="3678" y="3989"/>
                  </a:lnTo>
                  <a:lnTo>
                    <a:pt x="3338" y="3791"/>
                  </a:lnTo>
                  <a:lnTo>
                    <a:pt x="2971" y="3593"/>
                  </a:lnTo>
                  <a:lnTo>
                    <a:pt x="2603" y="3451"/>
                  </a:lnTo>
                  <a:lnTo>
                    <a:pt x="2207" y="3310"/>
                  </a:lnTo>
                  <a:lnTo>
                    <a:pt x="1811" y="3225"/>
                  </a:lnTo>
                  <a:lnTo>
                    <a:pt x="1415" y="3140"/>
                  </a:lnTo>
                  <a:lnTo>
                    <a:pt x="1019" y="3084"/>
                  </a:lnTo>
                  <a:lnTo>
                    <a:pt x="623" y="3084"/>
                  </a:lnTo>
                  <a:lnTo>
                    <a:pt x="1981" y="283"/>
                  </a:lnTo>
                  <a:lnTo>
                    <a:pt x="2009" y="198"/>
                  </a:lnTo>
                  <a:lnTo>
                    <a:pt x="1981" y="114"/>
                  </a:lnTo>
                  <a:lnTo>
                    <a:pt x="1924" y="5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0"/>
            <p:cNvSpPr/>
            <p:nvPr/>
          </p:nvSpPr>
          <p:spPr>
            <a:xfrm>
              <a:off x="588150" y="33266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57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9" y="2829"/>
                  </a:lnTo>
                  <a:lnTo>
                    <a:pt x="22008" y="3197"/>
                  </a:lnTo>
                  <a:lnTo>
                    <a:pt x="21668" y="3536"/>
                  </a:lnTo>
                  <a:lnTo>
                    <a:pt x="21329" y="3847"/>
                  </a:lnTo>
                  <a:lnTo>
                    <a:pt x="20961" y="4102"/>
                  </a:lnTo>
                  <a:lnTo>
                    <a:pt x="20593" y="4300"/>
                  </a:lnTo>
                  <a:lnTo>
                    <a:pt x="20197" y="4470"/>
                  </a:lnTo>
                  <a:lnTo>
                    <a:pt x="19773" y="4555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11"/>
                  </a:lnTo>
                  <a:lnTo>
                    <a:pt x="17934" y="4611"/>
                  </a:lnTo>
                  <a:lnTo>
                    <a:pt x="17001" y="4555"/>
                  </a:lnTo>
                  <a:lnTo>
                    <a:pt x="16520" y="4526"/>
                  </a:lnTo>
                  <a:lnTo>
                    <a:pt x="16096" y="4526"/>
                  </a:lnTo>
                  <a:lnTo>
                    <a:pt x="15643" y="4555"/>
                  </a:lnTo>
                  <a:lnTo>
                    <a:pt x="15247" y="4611"/>
                  </a:lnTo>
                  <a:lnTo>
                    <a:pt x="14879" y="4724"/>
                  </a:lnTo>
                  <a:lnTo>
                    <a:pt x="14681" y="4809"/>
                  </a:lnTo>
                  <a:lnTo>
                    <a:pt x="14512" y="4894"/>
                  </a:lnTo>
                  <a:lnTo>
                    <a:pt x="14342" y="5007"/>
                  </a:lnTo>
                  <a:lnTo>
                    <a:pt x="14201" y="5120"/>
                  </a:lnTo>
                  <a:lnTo>
                    <a:pt x="14059" y="5290"/>
                  </a:lnTo>
                  <a:lnTo>
                    <a:pt x="13918" y="5431"/>
                  </a:lnTo>
                  <a:lnTo>
                    <a:pt x="13663" y="5799"/>
                  </a:lnTo>
                  <a:lnTo>
                    <a:pt x="13437" y="6195"/>
                  </a:lnTo>
                  <a:lnTo>
                    <a:pt x="13211" y="6591"/>
                  </a:lnTo>
                  <a:lnTo>
                    <a:pt x="13013" y="6987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8" y="9505"/>
                  </a:lnTo>
                  <a:lnTo>
                    <a:pt x="11740" y="9901"/>
                  </a:lnTo>
                  <a:lnTo>
                    <a:pt x="11542" y="10297"/>
                  </a:lnTo>
                  <a:lnTo>
                    <a:pt x="11315" y="10693"/>
                  </a:lnTo>
                  <a:lnTo>
                    <a:pt x="11061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475"/>
                  </a:lnTo>
                  <a:lnTo>
                    <a:pt x="9166" y="12814"/>
                  </a:lnTo>
                  <a:lnTo>
                    <a:pt x="8685" y="13097"/>
                  </a:lnTo>
                  <a:lnTo>
                    <a:pt x="8176" y="13380"/>
                  </a:lnTo>
                  <a:lnTo>
                    <a:pt x="7638" y="13663"/>
                  </a:lnTo>
                  <a:lnTo>
                    <a:pt x="6592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40" y="15303"/>
                  </a:lnTo>
                  <a:lnTo>
                    <a:pt x="4187" y="15643"/>
                  </a:lnTo>
                  <a:lnTo>
                    <a:pt x="3819" y="16039"/>
                  </a:lnTo>
                  <a:lnTo>
                    <a:pt x="3452" y="16463"/>
                  </a:lnTo>
                  <a:lnTo>
                    <a:pt x="3282" y="16689"/>
                  </a:lnTo>
                  <a:lnTo>
                    <a:pt x="3141" y="16916"/>
                  </a:lnTo>
                  <a:lnTo>
                    <a:pt x="2971" y="17283"/>
                  </a:lnTo>
                  <a:lnTo>
                    <a:pt x="2801" y="17651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11"/>
                  </a:lnTo>
                  <a:lnTo>
                    <a:pt x="2462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9" y="22460"/>
                  </a:lnTo>
                  <a:lnTo>
                    <a:pt x="2320" y="22856"/>
                  </a:lnTo>
                  <a:lnTo>
                    <a:pt x="2264" y="23252"/>
                  </a:lnTo>
                  <a:lnTo>
                    <a:pt x="2179" y="23761"/>
                  </a:lnTo>
                  <a:lnTo>
                    <a:pt x="2066" y="24242"/>
                  </a:lnTo>
                  <a:lnTo>
                    <a:pt x="1953" y="24694"/>
                  </a:lnTo>
                  <a:lnTo>
                    <a:pt x="1783" y="25147"/>
                  </a:lnTo>
                  <a:lnTo>
                    <a:pt x="1585" y="25600"/>
                  </a:lnTo>
                  <a:lnTo>
                    <a:pt x="1387" y="26052"/>
                  </a:lnTo>
                  <a:lnTo>
                    <a:pt x="934" y="26929"/>
                  </a:lnTo>
                  <a:lnTo>
                    <a:pt x="567" y="27636"/>
                  </a:lnTo>
                  <a:lnTo>
                    <a:pt x="397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1" y="29531"/>
                  </a:lnTo>
                  <a:lnTo>
                    <a:pt x="1" y="29927"/>
                  </a:lnTo>
                  <a:lnTo>
                    <a:pt x="29" y="30521"/>
                  </a:lnTo>
                  <a:lnTo>
                    <a:pt x="114" y="31115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13"/>
                  </a:lnTo>
                  <a:lnTo>
                    <a:pt x="878" y="33067"/>
                  </a:lnTo>
                  <a:lnTo>
                    <a:pt x="1047" y="33322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01"/>
                  </a:lnTo>
                  <a:lnTo>
                    <a:pt x="1868" y="34199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8" y="34849"/>
                  </a:lnTo>
                  <a:lnTo>
                    <a:pt x="3395" y="35076"/>
                  </a:lnTo>
                  <a:lnTo>
                    <a:pt x="3961" y="35245"/>
                  </a:lnTo>
                  <a:lnTo>
                    <a:pt x="3989" y="34142"/>
                  </a:lnTo>
                  <a:lnTo>
                    <a:pt x="4074" y="33067"/>
                  </a:lnTo>
                  <a:lnTo>
                    <a:pt x="4187" y="31992"/>
                  </a:lnTo>
                  <a:lnTo>
                    <a:pt x="4329" y="30917"/>
                  </a:lnTo>
                  <a:lnTo>
                    <a:pt x="4498" y="29843"/>
                  </a:lnTo>
                  <a:lnTo>
                    <a:pt x="4725" y="28796"/>
                  </a:lnTo>
                  <a:lnTo>
                    <a:pt x="4979" y="27721"/>
                  </a:lnTo>
                  <a:lnTo>
                    <a:pt x="5290" y="26674"/>
                  </a:lnTo>
                  <a:lnTo>
                    <a:pt x="5602" y="25628"/>
                  </a:lnTo>
                  <a:lnTo>
                    <a:pt x="5969" y="24610"/>
                  </a:lnTo>
                  <a:lnTo>
                    <a:pt x="6365" y="23591"/>
                  </a:lnTo>
                  <a:lnTo>
                    <a:pt x="6790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03"/>
                  </a:lnTo>
                  <a:lnTo>
                    <a:pt x="8798" y="18641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7" y="15869"/>
                  </a:lnTo>
                  <a:lnTo>
                    <a:pt x="11287" y="14964"/>
                  </a:lnTo>
                  <a:lnTo>
                    <a:pt x="11994" y="14087"/>
                  </a:lnTo>
                  <a:lnTo>
                    <a:pt x="12701" y="13238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90" y="9307"/>
                  </a:lnTo>
                  <a:lnTo>
                    <a:pt x="17567" y="8571"/>
                  </a:lnTo>
                  <a:lnTo>
                    <a:pt x="18444" y="7892"/>
                  </a:lnTo>
                  <a:lnTo>
                    <a:pt x="19377" y="7213"/>
                  </a:lnTo>
                  <a:lnTo>
                    <a:pt x="20310" y="6563"/>
                  </a:lnTo>
                  <a:lnTo>
                    <a:pt x="21272" y="5969"/>
                  </a:lnTo>
                  <a:lnTo>
                    <a:pt x="21470" y="5856"/>
                  </a:lnTo>
                  <a:lnTo>
                    <a:pt x="21697" y="5743"/>
                  </a:lnTo>
                  <a:lnTo>
                    <a:pt x="22149" y="5431"/>
                  </a:lnTo>
                  <a:lnTo>
                    <a:pt x="22630" y="5149"/>
                  </a:lnTo>
                  <a:lnTo>
                    <a:pt x="22856" y="5007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1"/>
                  </a:lnTo>
                  <a:lnTo>
                    <a:pt x="29108" y="2631"/>
                  </a:lnTo>
                  <a:lnTo>
                    <a:pt x="30154" y="2348"/>
                  </a:lnTo>
                  <a:lnTo>
                    <a:pt x="31229" y="2094"/>
                  </a:lnTo>
                  <a:lnTo>
                    <a:pt x="31738" y="2009"/>
                  </a:lnTo>
                  <a:lnTo>
                    <a:pt x="32276" y="1924"/>
                  </a:lnTo>
                  <a:lnTo>
                    <a:pt x="32785" y="1867"/>
                  </a:lnTo>
                  <a:lnTo>
                    <a:pt x="33294" y="1839"/>
                  </a:lnTo>
                  <a:lnTo>
                    <a:pt x="33831" y="1811"/>
                  </a:lnTo>
                  <a:lnTo>
                    <a:pt x="34341" y="1839"/>
                  </a:lnTo>
                  <a:lnTo>
                    <a:pt x="34850" y="1867"/>
                  </a:lnTo>
                  <a:lnTo>
                    <a:pt x="35331" y="1924"/>
                  </a:lnTo>
                  <a:lnTo>
                    <a:pt x="35840" y="2009"/>
                  </a:lnTo>
                  <a:lnTo>
                    <a:pt x="36321" y="2122"/>
                  </a:lnTo>
                  <a:lnTo>
                    <a:pt x="36802" y="2263"/>
                  </a:lnTo>
                  <a:lnTo>
                    <a:pt x="37282" y="2433"/>
                  </a:lnTo>
                  <a:lnTo>
                    <a:pt x="37735" y="2659"/>
                  </a:lnTo>
                  <a:lnTo>
                    <a:pt x="38188" y="2886"/>
                  </a:lnTo>
                  <a:lnTo>
                    <a:pt x="38640" y="3169"/>
                  </a:lnTo>
                  <a:lnTo>
                    <a:pt x="39064" y="3480"/>
                  </a:lnTo>
                  <a:lnTo>
                    <a:pt x="39064" y="3197"/>
                  </a:lnTo>
                  <a:lnTo>
                    <a:pt x="39008" y="2914"/>
                  </a:lnTo>
                  <a:lnTo>
                    <a:pt x="38923" y="2631"/>
                  </a:lnTo>
                  <a:lnTo>
                    <a:pt x="38782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13"/>
                  </a:lnTo>
                  <a:lnTo>
                    <a:pt x="37990" y="1443"/>
                  </a:lnTo>
                  <a:lnTo>
                    <a:pt x="37622" y="1217"/>
                  </a:lnTo>
                  <a:lnTo>
                    <a:pt x="37198" y="1047"/>
                  </a:lnTo>
                  <a:lnTo>
                    <a:pt x="36773" y="906"/>
                  </a:lnTo>
                  <a:lnTo>
                    <a:pt x="36321" y="821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49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9"/>
                  </a:lnTo>
                  <a:lnTo>
                    <a:pt x="31795" y="1217"/>
                  </a:lnTo>
                  <a:lnTo>
                    <a:pt x="31371" y="1245"/>
                  </a:lnTo>
                  <a:lnTo>
                    <a:pt x="30918" y="1217"/>
                  </a:lnTo>
                  <a:lnTo>
                    <a:pt x="30267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5" y="453"/>
                  </a:lnTo>
                  <a:lnTo>
                    <a:pt x="27241" y="255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0"/>
            <p:cNvSpPr/>
            <p:nvPr/>
          </p:nvSpPr>
          <p:spPr>
            <a:xfrm>
              <a:off x="687150" y="33719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871" y="1"/>
                  </a:moveTo>
                  <a:lnTo>
                    <a:pt x="29334" y="29"/>
                  </a:lnTo>
                  <a:lnTo>
                    <a:pt x="28825" y="57"/>
                  </a:lnTo>
                  <a:lnTo>
                    <a:pt x="28316" y="114"/>
                  </a:lnTo>
                  <a:lnTo>
                    <a:pt x="27778" y="199"/>
                  </a:lnTo>
                  <a:lnTo>
                    <a:pt x="27269" y="284"/>
                  </a:lnTo>
                  <a:lnTo>
                    <a:pt x="26194" y="538"/>
                  </a:lnTo>
                  <a:lnTo>
                    <a:pt x="25148" y="821"/>
                  </a:lnTo>
                  <a:lnTo>
                    <a:pt x="24101" y="1161"/>
                  </a:lnTo>
                  <a:lnTo>
                    <a:pt x="23054" y="1528"/>
                  </a:lnTo>
                  <a:lnTo>
                    <a:pt x="22036" y="1924"/>
                  </a:lnTo>
                  <a:lnTo>
                    <a:pt x="21046" y="2320"/>
                  </a:lnTo>
                  <a:lnTo>
                    <a:pt x="19094" y="3112"/>
                  </a:lnTo>
                  <a:lnTo>
                    <a:pt x="18896" y="3197"/>
                  </a:lnTo>
                  <a:lnTo>
                    <a:pt x="18670" y="3339"/>
                  </a:lnTo>
                  <a:lnTo>
                    <a:pt x="18189" y="3621"/>
                  </a:lnTo>
                  <a:lnTo>
                    <a:pt x="17737" y="3933"/>
                  </a:lnTo>
                  <a:lnTo>
                    <a:pt x="17510" y="4046"/>
                  </a:lnTo>
                  <a:lnTo>
                    <a:pt x="17312" y="4159"/>
                  </a:lnTo>
                  <a:lnTo>
                    <a:pt x="16350" y="4753"/>
                  </a:lnTo>
                  <a:lnTo>
                    <a:pt x="15417" y="5403"/>
                  </a:lnTo>
                  <a:lnTo>
                    <a:pt x="14484" y="6082"/>
                  </a:lnTo>
                  <a:lnTo>
                    <a:pt x="13607" y="6761"/>
                  </a:lnTo>
                  <a:lnTo>
                    <a:pt x="12730" y="7497"/>
                  </a:lnTo>
                  <a:lnTo>
                    <a:pt x="11881" y="8232"/>
                  </a:lnTo>
                  <a:lnTo>
                    <a:pt x="11061" y="8996"/>
                  </a:lnTo>
                  <a:lnTo>
                    <a:pt x="10269" y="9788"/>
                  </a:lnTo>
                  <a:lnTo>
                    <a:pt x="9505" y="10608"/>
                  </a:lnTo>
                  <a:lnTo>
                    <a:pt x="8741" y="11428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7" y="14059"/>
                  </a:lnTo>
                  <a:lnTo>
                    <a:pt x="6026" y="14964"/>
                  </a:lnTo>
                  <a:lnTo>
                    <a:pt x="5432" y="15898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83"/>
                  </a:lnTo>
                  <a:lnTo>
                    <a:pt x="3282" y="19773"/>
                  </a:lnTo>
                  <a:lnTo>
                    <a:pt x="2830" y="20763"/>
                  </a:lnTo>
                  <a:lnTo>
                    <a:pt x="2405" y="21781"/>
                  </a:lnTo>
                  <a:lnTo>
                    <a:pt x="2009" y="22800"/>
                  </a:lnTo>
                  <a:lnTo>
                    <a:pt x="1642" y="23818"/>
                  </a:lnTo>
                  <a:lnTo>
                    <a:pt x="1330" y="24864"/>
                  </a:lnTo>
                  <a:lnTo>
                    <a:pt x="1019" y="25911"/>
                  </a:lnTo>
                  <a:lnTo>
                    <a:pt x="765" y="26986"/>
                  </a:lnTo>
                  <a:lnTo>
                    <a:pt x="538" y="28033"/>
                  </a:lnTo>
                  <a:lnTo>
                    <a:pt x="369" y="29107"/>
                  </a:lnTo>
                  <a:lnTo>
                    <a:pt x="227" y="30182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35"/>
                  </a:lnTo>
                  <a:lnTo>
                    <a:pt x="538" y="33520"/>
                  </a:lnTo>
                  <a:lnTo>
                    <a:pt x="1104" y="33548"/>
                  </a:lnTo>
                  <a:lnTo>
                    <a:pt x="1387" y="33548"/>
                  </a:lnTo>
                  <a:lnTo>
                    <a:pt x="1670" y="33520"/>
                  </a:lnTo>
                  <a:lnTo>
                    <a:pt x="1953" y="33492"/>
                  </a:lnTo>
                  <a:lnTo>
                    <a:pt x="2236" y="33435"/>
                  </a:lnTo>
                  <a:lnTo>
                    <a:pt x="2603" y="33322"/>
                  </a:lnTo>
                  <a:lnTo>
                    <a:pt x="2971" y="33181"/>
                  </a:lnTo>
                  <a:lnTo>
                    <a:pt x="3310" y="32983"/>
                  </a:lnTo>
                  <a:lnTo>
                    <a:pt x="3650" y="32785"/>
                  </a:lnTo>
                  <a:lnTo>
                    <a:pt x="3961" y="32558"/>
                  </a:lnTo>
                  <a:lnTo>
                    <a:pt x="4272" y="32304"/>
                  </a:lnTo>
                  <a:lnTo>
                    <a:pt x="4555" y="32021"/>
                  </a:lnTo>
                  <a:lnTo>
                    <a:pt x="4810" y="31738"/>
                  </a:lnTo>
                  <a:lnTo>
                    <a:pt x="5036" y="31427"/>
                  </a:lnTo>
                  <a:lnTo>
                    <a:pt x="5234" y="31087"/>
                  </a:lnTo>
                  <a:lnTo>
                    <a:pt x="5432" y="30748"/>
                  </a:lnTo>
                  <a:lnTo>
                    <a:pt x="5573" y="30380"/>
                  </a:lnTo>
                  <a:lnTo>
                    <a:pt x="5715" y="30013"/>
                  </a:lnTo>
                  <a:lnTo>
                    <a:pt x="5800" y="29645"/>
                  </a:lnTo>
                  <a:lnTo>
                    <a:pt x="5885" y="29249"/>
                  </a:lnTo>
                  <a:lnTo>
                    <a:pt x="5913" y="28853"/>
                  </a:lnTo>
                  <a:lnTo>
                    <a:pt x="5885" y="28259"/>
                  </a:lnTo>
                  <a:lnTo>
                    <a:pt x="5828" y="27665"/>
                  </a:lnTo>
                  <a:lnTo>
                    <a:pt x="5686" y="26449"/>
                  </a:lnTo>
                  <a:lnTo>
                    <a:pt x="5658" y="25883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5" y="25006"/>
                  </a:lnTo>
                  <a:lnTo>
                    <a:pt x="5800" y="24751"/>
                  </a:lnTo>
                  <a:lnTo>
                    <a:pt x="5885" y="24468"/>
                  </a:lnTo>
                  <a:lnTo>
                    <a:pt x="5998" y="24214"/>
                  </a:lnTo>
                  <a:lnTo>
                    <a:pt x="6167" y="23959"/>
                  </a:lnTo>
                  <a:lnTo>
                    <a:pt x="6337" y="23705"/>
                  </a:lnTo>
                  <a:lnTo>
                    <a:pt x="6535" y="23507"/>
                  </a:lnTo>
                  <a:lnTo>
                    <a:pt x="6761" y="23280"/>
                  </a:lnTo>
                  <a:lnTo>
                    <a:pt x="7242" y="22913"/>
                  </a:lnTo>
                  <a:lnTo>
                    <a:pt x="7751" y="22545"/>
                  </a:lnTo>
                  <a:lnTo>
                    <a:pt x="8232" y="22149"/>
                  </a:lnTo>
                  <a:lnTo>
                    <a:pt x="8459" y="21979"/>
                  </a:lnTo>
                  <a:lnTo>
                    <a:pt x="8685" y="21753"/>
                  </a:lnTo>
                  <a:lnTo>
                    <a:pt x="8883" y="21555"/>
                  </a:lnTo>
                  <a:lnTo>
                    <a:pt x="9053" y="21329"/>
                  </a:lnTo>
                  <a:lnTo>
                    <a:pt x="9222" y="21074"/>
                  </a:lnTo>
                  <a:lnTo>
                    <a:pt x="9335" y="20791"/>
                  </a:lnTo>
                  <a:lnTo>
                    <a:pt x="9449" y="20424"/>
                  </a:lnTo>
                  <a:lnTo>
                    <a:pt x="9505" y="20056"/>
                  </a:lnTo>
                  <a:lnTo>
                    <a:pt x="9505" y="19688"/>
                  </a:lnTo>
                  <a:lnTo>
                    <a:pt x="9477" y="19292"/>
                  </a:lnTo>
                  <a:lnTo>
                    <a:pt x="9420" y="18924"/>
                  </a:lnTo>
                  <a:lnTo>
                    <a:pt x="9335" y="18528"/>
                  </a:lnTo>
                  <a:lnTo>
                    <a:pt x="9137" y="17736"/>
                  </a:lnTo>
                  <a:lnTo>
                    <a:pt x="8968" y="16973"/>
                  </a:lnTo>
                  <a:lnTo>
                    <a:pt x="8883" y="16605"/>
                  </a:lnTo>
                  <a:lnTo>
                    <a:pt x="8855" y="16209"/>
                  </a:lnTo>
                  <a:lnTo>
                    <a:pt x="8883" y="15869"/>
                  </a:lnTo>
                  <a:lnTo>
                    <a:pt x="8939" y="15502"/>
                  </a:lnTo>
                  <a:lnTo>
                    <a:pt x="9053" y="15162"/>
                  </a:lnTo>
                  <a:lnTo>
                    <a:pt x="9109" y="14993"/>
                  </a:lnTo>
                  <a:lnTo>
                    <a:pt x="9222" y="14851"/>
                  </a:lnTo>
                  <a:lnTo>
                    <a:pt x="9364" y="14653"/>
                  </a:lnTo>
                  <a:lnTo>
                    <a:pt x="9533" y="14455"/>
                  </a:lnTo>
                  <a:lnTo>
                    <a:pt x="9731" y="14314"/>
                  </a:lnTo>
                  <a:lnTo>
                    <a:pt x="9929" y="14172"/>
                  </a:lnTo>
                  <a:lnTo>
                    <a:pt x="10156" y="14087"/>
                  </a:lnTo>
                  <a:lnTo>
                    <a:pt x="10382" y="13974"/>
                  </a:lnTo>
                  <a:lnTo>
                    <a:pt x="10608" y="13918"/>
                  </a:lnTo>
                  <a:lnTo>
                    <a:pt x="10863" y="13861"/>
                  </a:lnTo>
                  <a:lnTo>
                    <a:pt x="11372" y="13776"/>
                  </a:lnTo>
                  <a:lnTo>
                    <a:pt x="11910" y="13748"/>
                  </a:lnTo>
                  <a:lnTo>
                    <a:pt x="12447" y="13748"/>
                  </a:lnTo>
                  <a:lnTo>
                    <a:pt x="12956" y="13776"/>
                  </a:lnTo>
                  <a:lnTo>
                    <a:pt x="13465" y="13805"/>
                  </a:lnTo>
                  <a:lnTo>
                    <a:pt x="14003" y="13776"/>
                  </a:lnTo>
                  <a:lnTo>
                    <a:pt x="14540" y="13748"/>
                  </a:lnTo>
                  <a:lnTo>
                    <a:pt x="15049" y="13635"/>
                  </a:lnTo>
                  <a:lnTo>
                    <a:pt x="15304" y="13578"/>
                  </a:lnTo>
                  <a:lnTo>
                    <a:pt x="15530" y="13493"/>
                  </a:lnTo>
                  <a:lnTo>
                    <a:pt x="15756" y="13380"/>
                  </a:lnTo>
                  <a:lnTo>
                    <a:pt x="15954" y="13267"/>
                  </a:lnTo>
                  <a:lnTo>
                    <a:pt x="16152" y="13126"/>
                  </a:lnTo>
                  <a:lnTo>
                    <a:pt x="16322" y="12956"/>
                  </a:lnTo>
                  <a:lnTo>
                    <a:pt x="16492" y="12758"/>
                  </a:lnTo>
                  <a:lnTo>
                    <a:pt x="16605" y="12560"/>
                  </a:lnTo>
                  <a:lnTo>
                    <a:pt x="16747" y="12249"/>
                  </a:lnTo>
                  <a:lnTo>
                    <a:pt x="16831" y="11966"/>
                  </a:lnTo>
                  <a:lnTo>
                    <a:pt x="16860" y="11626"/>
                  </a:lnTo>
                  <a:lnTo>
                    <a:pt x="16888" y="11315"/>
                  </a:lnTo>
                  <a:lnTo>
                    <a:pt x="16860" y="10976"/>
                  </a:lnTo>
                  <a:lnTo>
                    <a:pt x="16831" y="10636"/>
                  </a:lnTo>
                  <a:lnTo>
                    <a:pt x="16747" y="9958"/>
                  </a:lnTo>
                  <a:lnTo>
                    <a:pt x="16662" y="9307"/>
                  </a:lnTo>
                  <a:lnTo>
                    <a:pt x="16662" y="8968"/>
                  </a:lnTo>
                  <a:lnTo>
                    <a:pt x="16662" y="8656"/>
                  </a:lnTo>
                  <a:lnTo>
                    <a:pt x="16718" y="8345"/>
                  </a:lnTo>
                  <a:lnTo>
                    <a:pt x="16803" y="8062"/>
                  </a:lnTo>
                  <a:lnTo>
                    <a:pt x="16916" y="7780"/>
                  </a:lnTo>
                  <a:lnTo>
                    <a:pt x="17114" y="7553"/>
                  </a:lnTo>
                  <a:lnTo>
                    <a:pt x="17256" y="7384"/>
                  </a:lnTo>
                  <a:lnTo>
                    <a:pt x="17397" y="7270"/>
                  </a:lnTo>
                  <a:lnTo>
                    <a:pt x="17567" y="7157"/>
                  </a:lnTo>
                  <a:lnTo>
                    <a:pt x="17765" y="7072"/>
                  </a:lnTo>
                  <a:lnTo>
                    <a:pt x="17935" y="7016"/>
                  </a:lnTo>
                  <a:lnTo>
                    <a:pt x="18133" y="6988"/>
                  </a:lnTo>
                  <a:lnTo>
                    <a:pt x="18557" y="6931"/>
                  </a:lnTo>
                  <a:lnTo>
                    <a:pt x="18981" y="6931"/>
                  </a:lnTo>
                  <a:lnTo>
                    <a:pt x="19405" y="6988"/>
                  </a:lnTo>
                  <a:lnTo>
                    <a:pt x="19830" y="7072"/>
                  </a:lnTo>
                  <a:lnTo>
                    <a:pt x="20226" y="7186"/>
                  </a:lnTo>
                  <a:lnTo>
                    <a:pt x="21046" y="7468"/>
                  </a:lnTo>
                  <a:lnTo>
                    <a:pt x="21442" y="7582"/>
                  </a:lnTo>
                  <a:lnTo>
                    <a:pt x="21866" y="7666"/>
                  </a:lnTo>
                  <a:lnTo>
                    <a:pt x="22262" y="7723"/>
                  </a:lnTo>
                  <a:lnTo>
                    <a:pt x="22687" y="7751"/>
                  </a:lnTo>
                  <a:lnTo>
                    <a:pt x="22885" y="7723"/>
                  </a:lnTo>
                  <a:lnTo>
                    <a:pt x="23083" y="7695"/>
                  </a:lnTo>
                  <a:lnTo>
                    <a:pt x="23281" y="7638"/>
                  </a:lnTo>
                  <a:lnTo>
                    <a:pt x="23450" y="7553"/>
                  </a:lnTo>
                  <a:lnTo>
                    <a:pt x="23648" y="7468"/>
                  </a:lnTo>
                  <a:lnTo>
                    <a:pt x="23818" y="7384"/>
                  </a:lnTo>
                  <a:lnTo>
                    <a:pt x="23960" y="7242"/>
                  </a:lnTo>
                  <a:lnTo>
                    <a:pt x="24129" y="7129"/>
                  </a:lnTo>
                  <a:lnTo>
                    <a:pt x="24384" y="6846"/>
                  </a:lnTo>
                  <a:lnTo>
                    <a:pt x="24610" y="6507"/>
                  </a:lnTo>
                  <a:lnTo>
                    <a:pt x="24808" y="6139"/>
                  </a:lnTo>
                  <a:lnTo>
                    <a:pt x="24978" y="5771"/>
                  </a:lnTo>
                  <a:lnTo>
                    <a:pt x="25289" y="4979"/>
                  </a:lnTo>
                  <a:lnTo>
                    <a:pt x="25600" y="4159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9" y="2773"/>
                  </a:lnTo>
                  <a:lnTo>
                    <a:pt x="26732" y="2490"/>
                  </a:lnTo>
                  <a:lnTo>
                    <a:pt x="26901" y="2377"/>
                  </a:lnTo>
                  <a:lnTo>
                    <a:pt x="27071" y="2292"/>
                  </a:lnTo>
                  <a:lnTo>
                    <a:pt x="27297" y="2207"/>
                  </a:lnTo>
                  <a:lnTo>
                    <a:pt x="27552" y="2122"/>
                  </a:lnTo>
                  <a:lnTo>
                    <a:pt x="27778" y="2094"/>
                  </a:lnTo>
                  <a:lnTo>
                    <a:pt x="28033" y="2066"/>
                  </a:lnTo>
                  <a:lnTo>
                    <a:pt x="28259" y="2066"/>
                  </a:lnTo>
                  <a:lnTo>
                    <a:pt x="28514" y="2094"/>
                  </a:lnTo>
                  <a:lnTo>
                    <a:pt x="29023" y="2179"/>
                  </a:lnTo>
                  <a:lnTo>
                    <a:pt x="29504" y="2320"/>
                  </a:lnTo>
                  <a:lnTo>
                    <a:pt x="30013" y="2518"/>
                  </a:lnTo>
                  <a:lnTo>
                    <a:pt x="30946" y="2943"/>
                  </a:lnTo>
                  <a:lnTo>
                    <a:pt x="31427" y="3141"/>
                  </a:lnTo>
                  <a:lnTo>
                    <a:pt x="31936" y="3282"/>
                  </a:lnTo>
                  <a:lnTo>
                    <a:pt x="32474" y="3395"/>
                  </a:lnTo>
                  <a:lnTo>
                    <a:pt x="32728" y="3423"/>
                  </a:lnTo>
                  <a:lnTo>
                    <a:pt x="32983" y="3452"/>
                  </a:lnTo>
                  <a:lnTo>
                    <a:pt x="33238" y="3452"/>
                  </a:lnTo>
                  <a:lnTo>
                    <a:pt x="33492" y="3423"/>
                  </a:lnTo>
                  <a:lnTo>
                    <a:pt x="33718" y="3395"/>
                  </a:lnTo>
                  <a:lnTo>
                    <a:pt x="33945" y="3310"/>
                  </a:lnTo>
                  <a:lnTo>
                    <a:pt x="34171" y="3225"/>
                  </a:lnTo>
                  <a:lnTo>
                    <a:pt x="34369" y="3112"/>
                  </a:lnTo>
                  <a:lnTo>
                    <a:pt x="34567" y="2943"/>
                  </a:lnTo>
                  <a:lnTo>
                    <a:pt x="34737" y="2773"/>
                  </a:lnTo>
                  <a:lnTo>
                    <a:pt x="34906" y="2518"/>
                  </a:lnTo>
                  <a:lnTo>
                    <a:pt x="35020" y="2264"/>
                  </a:lnTo>
                  <a:lnTo>
                    <a:pt x="35076" y="1981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8" y="1076"/>
                  </a:lnTo>
                  <a:lnTo>
                    <a:pt x="33775" y="849"/>
                  </a:lnTo>
                  <a:lnTo>
                    <a:pt x="33322" y="623"/>
                  </a:lnTo>
                  <a:lnTo>
                    <a:pt x="32842" y="453"/>
                  </a:lnTo>
                  <a:lnTo>
                    <a:pt x="32361" y="312"/>
                  </a:lnTo>
                  <a:lnTo>
                    <a:pt x="31880" y="199"/>
                  </a:lnTo>
                  <a:lnTo>
                    <a:pt x="31371" y="114"/>
                  </a:lnTo>
                  <a:lnTo>
                    <a:pt x="30890" y="57"/>
                  </a:lnTo>
                  <a:lnTo>
                    <a:pt x="30381" y="29"/>
                  </a:lnTo>
                  <a:lnTo>
                    <a:pt x="2987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0"/>
            <p:cNvSpPr/>
            <p:nvPr/>
          </p:nvSpPr>
          <p:spPr>
            <a:xfrm>
              <a:off x="672300" y="3374750"/>
              <a:ext cx="770850" cy="911550"/>
            </a:xfrm>
            <a:custGeom>
              <a:avLst/>
              <a:gdLst/>
              <a:ahLst/>
              <a:cxnLst/>
              <a:rect l="l" t="t" r="r" b="b"/>
              <a:pathLst>
                <a:path w="30834" h="36462" extrusionOk="0">
                  <a:moveTo>
                    <a:pt x="29900" y="1"/>
                  </a:moveTo>
                  <a:lnTo>
                    <a:pt x="29221" y="29"/>
                  </a:lnTo>
                  <a:lnTo>
                    <a:pt x="28514" y="86"/>
                  </a:lnTo>
                  <a:lnTo>
                    <a:pt x="27835" y="171"/>
                  </a:lnTo>
                  <a:lnTo>
                    <a:pt x="27156" y="256"/>
                  </a:lnTo>
                  <a:lnTo>
                    <a:pt x="26477" y="369"/>
                  </a:lnTo>
                  <a:lnTo>
                    <a:pt x="25798" y="538"/>
                  </a:lnTo>
                  <a:lnTo>
                    <a:pt x="25148" y="680"/>
                  </a:lnTo>
                  <a:lnTo>
                    <a:pt x="24469" y="878"/>
                  </a:lnTo>
                  <a:lnTo>
                    <a:pt x="23818" y="1076"/>
                  </a:lnTo>
                  <a:lnTo>
                    <a:pt x="23168" y="1302"/>
                  </a:lnTo>
                  <a:lnTo>
                    <a:pt x="22517" y="1557"/>
                  </a:lnTo>
                  <a:lnTo>
                    <a:pt x="21866" y="1811"/>
                  </a:lnTo>
                  <a:lnTo>
                    <a:pt x="21244" y="2066"/>
                  </a:lnTo>
                  <a:lnTo>
                    <a:pt x="19999" y="2660"/>
                  </a:lnTo>
                  <a:lnTo>
                    <a:pt x="18868" y="3254"/>
                  </a:lnTo>
                  <a:lnTo>
                    <a:pt x="17765" y="3904"/>
                  </a:lnTo>
                  <a:lnTo>
                    <a:pt x="16690" y="4583"/>
                  </a:lnTo>
                  <a:lnTo>
                    <a:pt x="15643" y="5290"/>
                  </a:lnTo>
                  <a:lnTo>
                    <a:pt x="14625" y="6054"/>
                  </a:lnTo>
                  <a:lnTo>
                    <a:pt x="13635" y="6846"/>
                  </a:lnTo>
                  <a:lnTo>
                    <a:pt x="12673" y="7695"/>
                  </a:lnTo>
                  <a:lnTo>
                    <a:pt x="11740" y="8543"/>
                  </a:lnTo>
                  <a:lnTo>
                    <a:pt x="10863" y="9420"/>
                  </a:lnTo>
                  <a:lnTo>
                    <a:pt x="10014" y="10325"/>
                  </a:lnTo>
                  <a:lnTo>
                    <a:pt x="9194" y="11231"/>
                  </a:lnTo>
                  <a:lnTo>
                    <a:pt x="8402" y="12192"/>
                  </a:lnTo>
                  <a:lnTo>
                    <a:pt x="7638" y="13182"/>
                  </a:lnTo>
                  <a:lnTo>
                    <a:pt x="6903" y="14172"/>
                  </a:lnTo>
                  <a:lnTo>
                    <a:pt x="6224" y="15191"/>
                  </a:lnTo>
                  <a:lnTo>
                    <a:pt x="5545" y="16237"/>
                  </a:lnTo>
                  <a:lnTo>
                    <a:pt x="4923" y="17312"/>
                  </a:lnTo>
                  <a:lnTo>
                    <a:pt x="4329" y="18387"/>
                  </a:lnTo>
                  <a:lnTo>
                    <a:pt x="3763" y="19490"/>
                  </a:lnTo>
                  <a:lnTo>
                    <a:pt x="3254" y="20622"/>
                  </a:lnTo>
                  <a:lnTo>
                    <a:pt x="2773" y="21753"/>
                  </a:lnTo>
                  <a:lnTo>
                    <a:pt x="2320" y="22885"/>
                  </a:lnTo>
                  <a:lnTo>
                    <a:pt x="1896" y="24073"/>
                  </a:lnTo>
                  <a:lnTo>
                    <a:pt x="1528" y="25232"/>
                  </a:lnTo>
                  <a:lnTo>
                    <a:pt x="1189" y="26420"/>
                  </a:lnTo>
                  <a:lnTo>
                    <a:pt x="906" y="27637"/>
                  </a:lnTo>
                  <a:lnTo>
                    <a:pt x="651" y="28853"/>
                  </a:lnTo>
                  <a:lnTo>
                    <a:pt x="425" y="30069"/>
                  </a:lnTo>
                  <a:lnTo>
                    <a:pt x="255" y="31286"/>
                  </a:lnTo>
                  <a:lnTo>
                    <a:pt x="114" y="32530"/>
                  </a:lnTo>
                  <a:lnTo>
                    <a:pt x="29" y="33747"/>
                  </a:lnTo>
                  <a:lnTo>
                    <a:pt x="1" y="34991"/>
                  </a:lnTo>
                  <a:lnTo>
                    <a:pt x="1" y="36236"/>
                  </a:lnTo>
                  <a:lnTo>
                    <a:pt x="29" y="36321"/>
                  </a:lnTo>
                  <a:lnTo>
                    <a:pt x="57" y="36405"/>
                  </a:lnTo>
                  <a:lnTo>
                    <a:pt x="142" y="36434"/>
                  </a:lnTo>
                  <a:lnTo>
                    <a:pt x="227" y="36462"/>
                  </a:lnTo>
                  <a:lnTo>
                    <a:pt x="312" y="36434"/>
                  </a:lnTo>
                  <a:lnTo>
                    <a:pt x="397" y="36377"/>
                  </a:lnTo>
                  <a:lnTo>
                    <a:pt x="453" y="36321"/>
                  </a:lnTo>
                  <a:lnTo>
                    <a:pt x="482" y="36207"/>
                  </a:lnTo>
                  <a:lnTo>
                    <a:pt x="482" y="34991"/>
                  </a:lnTo>
                  <a:lnTo>
                    <a:pt x="510" y="33775"/>
                  </a:lnTo>
                  <a:lnTo>
                    <a:pt x="595" y="32558"/>
                  </a:lnTo>
                  <a:lnTo>
                    <a:pt x="736" y="31342"/>
                  </a:lnTo>
                  <a:lnTo>
                    <a:pt x="906" y="30154"/>
                  </a:lnTo>
                  <a:lnTo>
                    <a:pt x="1104" y="28938"/>
                  </a:lnTo>
                  <a:lnTo>
                    <a:pt x="1359" y="27750"/>
                  </a:lnTo>
                  <a:lnTo>
                    <a:pt x="1642" y="26562"/>
                  </a:lnTo>
                  <a:lnTo>
                    <a:pt x="1981" y="25402"/>
                  </a:lnTo>
                  <a:lnTo>
                    <a:pt x="2349" y="24242"/>
                  </a:lnTo>
                  <a:lnTo>
                    <a:pt x="2745" y="23083"/>
                  </a:lnTo>
                  <a:lnTo>
                    <a:pt x="3197" y="21951"/>
                  </a:lnTo>
                  <a:lnTo>
                    <a:pt x="3678" y="20820"/>
                  </a:lnTo>
                  <a:lnTo>
                    <a:pt x="4187" y="19717"/>
                  </a:lnTo>
                  <a:lnTo>
                    <a:pt x="4753" y="18642"/>
                  </a:lnTo>
                  <a:lnTo>
                    <a:pt x="5319" y="17567"/>
                  </a:lnTo>
                  <a:lnTo>
                    <a:pt x="5941" y="16520"/>
                  </a:lnTo>
                  <a:lnTo>
                    <a:pt x="6592" y="15502"/>
                  </a:lnTo>
                  <a:lnTo>
                    <a:pt x="7271" y="14484"/>
                  </a:lnTo>
                  <a:lnTo>
                    <a:pt x="7978" y="13494"/>
                  </a:lnTo>
                  <a:lnTo>
                    <a:pt x="8741" y="12532"/>
                  </a:lnTo>
                  <a:lnTo>
                    <a:pt x="9505" y="11598"/>
                  </a:lnTo>
                  <a:lnTo>
                    <a:pt x="10325" y="10693"/>
                  </a:lnTo>
                  <a:lnTo>
                    <a:pt x="11146" y="9788"/>
                  </a:lnTo>
                  <a:lnTo>
                    <a:pt x="12023" y="8939"/>
                  </a:lnTo>
                  <a:lnTo>
                    <a:pt x="12928" y="8091"/>
                  </a:lnTo>
                  <a:lnTo>
                    <a:pt x="13890" y="7271"/>
                  </a:lnTo>
                  <a:lnTo>
                    <a:pt x="14851" y="6507"/>
                  </a:lnTo>
                  <a:lnTo>
                    <a:pt x="15813" y="5771"/>
                  </a:lnTo>
                  <a:lnTo>
                    <a:pt x="16831" y="5064"/>
                  </a:lnTo>
                  <a:lnTo>
                    <a:pt x="17878" y="4414"/>
                  </a:lnTo>
                  <a:lnTo>
                    <a:pt x="18953" y="3763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8" y="2264"/>
                  </a:lnTo>
                  <a:lnTo>
                    <a:pt x="22658" y="2009"/>
                  </a:lnTo>
                  <a:lnTo>
                    <a:pt x="23281" y="1755"/>
                  </a:lnTo>
                  <a:lnTo>
                    <a:pt x="23931" y="1528"/>
                  </a:lnTo>
                  <a:lnTo>
                    <a:pt x="24582" y="1330"/>
                  </a:lnTo>
                  <a:lnTo>
                    <a:pt x="25232" y="1161"/>
                  </a:lnTo>
                  <a:lnTo>
                    <a:pt x="25911" y="991"/>
                  </a:lnTo>
                  <a:lnTo>
                    <a:pt x="26590" y="850"/>
                  </a:lnTo>
                  <a:lnTo>
                    <a:pt x="27241" y="736"/>
                  </a:lnTo>
                  <a:lnTo>
                    <a:pt x="27920" y="623"/>
                  </a:lnTo>
                  <a:lnTo>
                    <a:pt x="28599" y="567"/>
                  </a:lnTo>
                  <a:lnTo>
                    <a:pt x="29306" y="510"/>
                  </a:lnTo>
                  <a:lnTo>
                    <a:pt x="29956" y="482"/>
                  </a:lnTo>
                  <a:lnTo>
                    <a:pt x="30720" y="482"/>
                  </a:lnTo>
                  <a:lnTo>
                    <a:pt x="30805" y="425"/>
                  </a:lnTo>
                  <a:lnTo>
                    <a:pt x="30833" y="340"/>
                  </a:lnTo>
                  <a:lnTo>
                    <a:pt x="30833" y="256"/>
                  </a:lnTo>
                  <a:lnTo>
                    <a:pt x="30805" y="171"/>
                  </a:lnTo>
                  <a:lnTo>
                    <a:pt x="30777" y="86"/>
                  </a:lnTo>
                  <a:lnTo>
                    <a:pt x="30692" y="29"/>
                  </a:lnTo>
                  <a:lnTo>
                    <a:pt x="30607" y="29"/>
                  </a:lnTo>
                  <a:lnTo>
                    <a:pt x="299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0"/>
            <p:cNvSpPr/>
            <p:nvPr/>
          </p:nvSpPr>
          <p:spPr>
            <a:xfrm>
              <a:off x="710500" y="3793400"/>
              <a:ext cx="142875" cy="109625"/>
            </a:xfrm>
            <a:custGeom>
              <a:avLst/>
              <a:gdLst/>
              <a:ahLst/>
              <a:cxnLst/>
              <a:rect l="l" t="t" r="r" b="b"/>
              <a:pathLst>
                <a:path w="5715" h="4385" extrusionOk="0">
                  <a:moveTo>
                    <a:pt x="198" y="0"/>
                  </a:moveTo>
                  <a:lnTo>
                    <a:pt x="114" y="29"/>
                  </a:lnTo>
                  <a:lnTo>
                    <a:pt x="57" y="85"/>
                  </a:lnTo>
                  <a:lnTo>
                    <a:pt x="0" y="170"/>
                  </a:lnTo>
                  <a:lnTo>
                    <a:pt x="0" y="255"/>
                  </a:lnTo>
                  <a:lnTo>
                    <a:pt x="57" y="368"/>
                  </a:lnTo>
                  <a:lnTo>
                    <a:pt x="312" y="792"/>
                  </a:lnTo>
                  <a:lnTo>
                    <a:pt x="566" y="1245"/>
                  </a:lnTo>
                  <a:lnTo>
                    <a:pt x="792" y="1698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2" y="3169"/>
                  </a:lnTo>
                  <a:lnTo>
                    <a:pt x="1415" y="3649"/>
                  </a:lnTo>
                  <a:lnTo>
                    <a:pt x="1500" y="4159"/>
                  </a:lnTo>
                  <a:lnTo>
                    <a:pt x="1528" y="4272"/>
                  </a:lnTo>
                  <a:lnTo>
                    <a:pt x="1613" y="4357"/>
                  </a:lnTo>
                  <a:lnTo>
                    <a:pt x="1698" y="4385"/>
                  </a:lnTo>
                  <a:lnTo>
                    <a:pt x="1811" y="4385"/>
                  </a:lnTo>
                  <a:lnTo>
                    <a:pt x="5545" y="2999"/>
                  </a:lnTo>
                  <a:lnTo>
                    <a:pt x="5629" y="2942"/>
                  </a:lnTo>
                  <a:lnTo>
                    <a:pt x="5686" y="2857"/>
                  </a:lnTo>
                  <a:lnTo>
                    <a:pt x="5714" y="2773"/>
                  </a:lnTo>
                  <a:lnTo>
                    <a:pt x="5686" y="2688"/>
                  </a:lnTo>
                  <a:lnTo>
                    <a:pt x="5658" y="2603"/>
                  </a:lnTo>
                  <a:lnTo>
                    <a:pt x="5601" y="2546"/>
                  </a:lnTo>
                  <a:lnTo>
                    <a:pt x="5516" y="2518"/>
                  </a:lnTo>
                  <a:lnTo>
                    <a:pt x="5403" y="2546"/>
                  </a:lnTo>
                  <a:lnTo>
                    <a:pt x="1924" y="3847"/>
                  </a:lnTo>
                  <a:lnTo>
                    <a:pt x="1839" y="3338"/>
                  </a:lnTo>
                  <a:lnTo>
                    <a:pt x="1698" y="2829"/>
                  </a:lnTo>
                  <a:lnTo>
                    <a:pt x="1556" y="2348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8" y="510"/>
                  </a:lnTo>
                  <a:lnTo>
                    <a:pt x="453" y="85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0"/>
            <p:cNvSpPr/>
            <p:nvPr/>
          </p:nvSpPr>
          <p:spPr>
            <a:xfrm>
              <a:off x="929725" y="35063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3" y="0"/>
                  </a:moveTo>
                  <a:lnTo>
                    <a:pt x="1188" y="28"/>
                  </a:lnTo>
                  <a:lnTo>
                    <a:pt x="1132" y="85"/>
                  </a:lnTo>
                  <a:lnTo>
                    <a:pt x="1075" y="170"/>
                  </a:lnTo>
                  <a:lnTo>
                    <a:pt x="0" y="4526"/>
                  </a:lnTo>
                  <a:lnTo>
                    <a:pt x="0" y="4639"/>
                  </a:lnTo>
                  <a:lnTo>
                    <a:pt x="57" y="4724"/>
                  </a:lnTo>
                  <a:lnTo>
                    <a:pt x="142" y="4781"/>
                  </a:lnTo>
                  <a:lnTo>
                    <a:pt x="255" y="4809"/>
                  </a:lnTo>
                  <a:lnTo>
                    <a:pt x="4724" y="4979"/>
                  </a:lnTo>
                  <a:lnTo>
                    <a:pt x="4809" y="4950"/>
                  </a:lnTo>
                  <a:lnTo>
                    <a:pt x="4894" y="4922"/>
                  </a:lnTo>
                  <a:lnTo>
                    <a:pt x="4922" y="4837"/>
                  </a:lnTo>
                  <a:lnTo>
                    <a:pt x="4922" y="4752"/>
                  </a:lnTo>
                  <a:lnTo>
                    <a:pt x="4922" y="4667"/>
                  </a:lnTo>
                  <a:lnTo>
                    <a:pt x="4865" y="4583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28"/>
                  </a:lnTo>
                  <a:lnTo>
                    <a:pt x="1556" y="283"/>
                  </a:lnTo>
                  <a:lnTo>
                    <a:pt x="1556" y="170"/>
                  </a:lnTo>
                  <a:lnTo>
                    <a:pt x="1528" y="85"/>
                  </a:lnTo>
                  <a:lnTo>
                    <a:pt x="1443" y="2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0"/>
            <p:cNvSpPr/>
            <p:nvPr/>
          </p:nvSpPr>
          <p:spPr>
            <a:xfrm>
              <a:off x="1160950" y="3372650"/>
              <a:ext cx="91250" cy="116000"/>
            </a:xfrm>
            <a:custGeom>
              <a:avLst/>
              <a:gdLst/>
              <a:ahLst/>
              <a:cxnLst/>
              <a:rect l="l" t="t" r="r" b="b"/>
              <a:pathLst>
                <a:path w="3650" h="4640" extrusionOk="0">
                  <a:moveTo>
                    <a:pt x="2151" y="0"/>
                  </a:moveTo>
                  <a:lnTo>
                    <a:pt x="2037" y="57"/>
                  </a:lnTo>
                  <a:lnTo>
                    <a:pt x="1981" y="113"/>
                  </a:lnTo>
                  <a:lnTo>
                    <a:pt x="29" y="2970"/>
                  </a:lnTo>
                  <a:lnTo>
                    <a:pt x="1" y="3027"/>
                  </a:lnTo>
                  <a:lnTo>
                    <a:pt x="1" y="3083"/>
                  </a:lnTo>
                  <a:lnTo>
                    <a:pt x="29" y="3196"/>
                  </a:lnTo>
                  <a:lnTo>
                    <a:pt x="114" y="3281"/>
                  </a:lnTo>
                  <a:lnTo>
                    <a:pt x="199" y="3310"/>
                  </a:lnTo>
                  <a:lnTo>
                    <a:pt x="623" y="3366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904"/>
                  </a:lnTo>
                  <a:lnTo>
                    <a:pt x="2575" y="4102"/>
                  </a:lnTo>
                  <a:lnTo>
                    <a:pt x="2914" y="4328"/>
                  </a:lnTo>
                  <a:lnTo>
                    <a:pt x="3254" y="4582"/>
                  </a:lnTo>
                  <a:lnTo>
                    <a:pt x="3339" y="4639"/>
                  </a:lnTo>
                  <a:lnTo>
                    <a:pt x="3424" y="4639"/>
                  </a:lnTo>
                  <a:lnTo>
                    <a:pt x="3508" y="4611"/>
                  </a:lnTo>
                  <a:lnTo>
                    <a:pt x="3593" y="4554"/>
                  </a:lnTo>
                  <a:lnTo>
                    <a:pt x="3622" y="4469"/>
                  </a:lnTo>
                  <a:lnTo>
                    <a:pt x="3650" y="4384"/>
                  </a:lnTo>
                  <a:lnTo>
                    <a:pt x="3622" y="4300"/>
                  </a:lnTo>
                  <a:lnTo>
                    <a:pt x="3565" y="4243"/>
                  </a:lnTo>
                  <a:lnTo>
                    <a:pt x="3254" y="3988"/>
                  </a:lnTo>
                  <a:lnTo>
                    <a:pt x="2914" y="3762"/>
                  </a:lnTo>
                  <a:lnTo>
                    <a:pt x="2575" y="3536"/>
                  </a:lnTo>
                  <a:lnTo>
                    <a:pt x="2207" y="3366"/>
                  </a:lnTo>
                  <a:lnTo>
                    <a:pt x="1839" y="3225"/>
                  </a:lnTo>
                  <a:lnTo>
                    <a:pt x="1443" y="3083"/>
                  </a:lnTo>
                  <a:lnTo>
                    <a:pt x="1047" y="2970"/>
                  </a:lnTo>
                  <a:lnTo>
                    <a:pt x="651" y="2885"/>
                  </a:lnTo>
                  <a:lnTo>
                    <a:pt x="2405" y="340"/>
                  </a:lnTo>
                  <a:lnTo>
                    <a:pt x="2433" y="255"/>
                  </a:lnTo>
                  <a:lnTo>
                    <a:pt x="2433" y="170"/>
                  </a:lnTo>
                  <a:lnTo>
                    <a:pt x="2377" y="85"/>
                  </a:lnTo>
                  <a:lnTo>
                    <a:pt x="2320" y="28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bril Fatface"/>
              <a:buNone/>
              <a:defRPr sz="34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bril Fatface"/>
              <a:buNone/>
              <a:defRPr sz="34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bril Fatface"/>
              <a:buNone/>
              <a:defRPr sz="34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bril Fatface"/>
              <a:buNone/>
              <a:defRPr sz="34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bril Fatface"/>
              <a:buNone/>
              <a:defRPr sz="34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bril Fatface"/>
              <a:buNone/>
              <a:defRPr sz="34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bril Fatface"/>
              <a:buNone/>
              <a:defRPr sz="34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bril Fatface"/>
              <a:buNone/>
              <a:defRPr sz="34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bril Fatface"/>
              <a:buNone/>
              <a:defRPr sz="34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Char char="●"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Char char="○"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Char char="■"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Char char="●"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Char char="○"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Char char="■"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Char char="●"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Char char="○"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aleway"/>
              <a:buChar char="■"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7" name="Google Shape;5517;p3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518" name="Google Shape;5518;p3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2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1" name="Google Shape;5521;p3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522" name="Google Shape;5522;p3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jpeg"/><Relationship Id="rId5" Type="http://schemas.openxmlformats.org/officeDocument/2006/relationships/hyperlink" Target="http://saasmarketingstrategy.blogspot.com/2012/11/saas-companies-cant-afford-to-sell.html" TargetMode="Externa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8" name="Google Shape;5528;p40"/>
          <p:cNvGrpSpPr/>
          <p:nvPr/>
        </p:nvGrpSpPr>
        <p:grpSpPr>
          <a:xfrm>
            <a:off x="6216749" y="4223921"/>
            <a:ext cx="1467579" cy="1115622"/>
            <a:chOff x="2928875" y="3008450"/>
            <a:chExt cx="436325" cy="331675"/>
          </a:xfrm>
        </p:grpSpPr>
        <p:sp>
          <p:nvSpPr>
            <p:cNvPr id="5529" name="Google Shape;5529;p40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0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0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40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0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0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0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40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40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0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0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0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40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40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0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40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40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0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0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0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40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40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0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0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0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40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0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0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40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40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9" name="Google Shape;5559;p40"/>
          <p:cNvGrpSpPr/>
          <p:nvPr/>
        </p:nvGrpSpPr>
        <p:grpSpPr>
          <a:xfrm rot="-5767184">
            <a:off x="259787" y="3931266"/>
            <a:ext cx="1373605" cy="769810"/>
            <a:chOff x="2126950" y="1428675"/>
            <a:chExt cx="1018325" cy="570700"/>
          </a:xfrm>
        </p:grpSpPr>
        <p:sp>
          <p:nvSpPr>
            <p:cNvPr id="5560" name="Google Shape;5560;p40"/>
            <p:cNvSpPr/>
            <p:nvPr/>
          </p:nvSpPr>
          <p:spPr>
            <a:xfrm>
              <a:off x="2245050" y="1428675"/>
              <a:ext cx="795575" cy="412275"/>
            </a:xfrm>
            <a:custGeom>
              <a:avLst/>
              <a:gdLst/>
              <a:ahLst/>
              <a:cxnLst/>
              <a:rect l="l" t="t" r="r" b="b"/>
              <a:pathLst>
                <a:path w="31823" h="16491" extrusionOk="0">
                  <a:moveTo>
                    <a:pt x="27296" y="0"/>
                  </a:moveTo>
                  <a:lnTo>
                    <a:pt x="26165" y="57"/>
                  </a:lnTo>
                  <a:lnTo>
                    <a:pt x="25062" y="170"/>
                  </a:lnTo>
                  <a:lnTo>
                    <a:pt x="23930" y="283"/>
                  </a:lnTo>
                  <a:lnTo>
                    <a:pt x="22799" y="453"/>
                  </a:lnTo>
                  <a:lnTo>
                    <a:pt x="21696" y="651"/>
                  </a:lnTo>
                  <a:lnTo>
                    <a:pt x="20593" y="905"/>
                  </a:lnTo>
                  <a:lnTo>
                    <a:pt x="19489" y="1188"/>
                  </a:lnTo>
                  <a:lnTo>
                    <a:pt x="18415" y="1499"/>
                  </a:lnTo>
                  <a:lnTo>
                    <a:pt x="17340" y="1867"/>
                  </a:lnTo>
                  <a:lnTo>
                    <a:pt x="16293" y="2263"/>
                  </a:lnTo>
                  <a:lnTo>
                    <a:pt x="15246" y="2687"/>
                  </a:lnTo>
                  <a:lnTo>
                    <a:pt x="14200" y="3168"/>
                  </a:lnTo>
                  <a:lnTo>
                    <a:pt x="13436" y="3564"/>
                  </a:lnTo>
                  <a:lnTo>
                    <a:pt x="12701" y="3960"/>
                  </a:lnTo>
                  <a:lnTo>
                    <a:pt x="11937" y="4384"/>
                  </a:lnTo>
                  <a:lnTo>
                    <a:pt x="11201" y="4809"/>
                  </a:lnTo>
                  <a:lnTo>
                    <a:pt x="10494" y="5290"/>
                  </a:lnTo>
                  <a:lnTo>
                    <a:pt x="9759" y="5770"/>
                  </a:lnTo>
                  <a:lnTo>
                    <a:pt x="9080" y="6280"/>
                  </a:lnTo>
                  <a:lnTo>
                    <a:pt x="8401" y="6789"/>
                  </a:lnTo>
                  <a:lnTo>
                    <a:pt x="7722" y="7326"/>
                  </a:lnTo>
                  <a:lnTo>
                    <a:pt x="7072" y="7892"/>
                  </a:lnTo>
                  <a:lnTo>
                    <a:pt x="6421" y="8458"/>
                  </a:lnTo>
                  <a:lnTo>
                    <a:pt x="5799" y="9052"/>
                  </a:lnTo>
                  <a:lnTo>
                    <a:pt x="5176" y="9646"/>
                  </a:lnTo>
                  <a:lnTo>
                    <a:pt x="4582" y="10268"/>
                  </a:lnTo>
                  <a:lnTo>
                    <a:pt x="4017" y="10890"/>
                  </a:lnTo>
                  <a:lnTo>
                    <a:pt x="3451" y="11541"/>
                  </a:lnTo>
                  <a:lnTo>
                    <a:pt x="2885" y="12220"/>
                  </a:lnTo>
                  <a:lnTo>
                    <a:pt x="2376" y="12899"/>
                  </a:lnTo>
                  <a:lnTo>
                    <a:pt x="1726" y="13747"/>
                  </a:lnTo>
                  <a:lnTo>
                    <a:pt x="1103" y="14624"/>
                  </a:lnTo>
                  <a:lnTo>
                    <a:pt x="537" y="15557"/>
                  </a:lnTo>
                  <a:lnTo>
                    <a:pt x="255" y="16010"/>
                  </a:lnTo>
                  <a:lnTo>
                    <a:pt x="0" y="16491"/>
                  </a:lnTo>
                  <a:lnTo>
                    <a:pt x="1414" y="14879"/>
                  </a:lnTo>
                  <a:lnTo>
                    <a:pt x="2857" y="13238"/>
                  </a:lnTo>
                  <a:lnTo>
                    <a:pt x="3592" y="12446"/>
                  </a:lnTo>
                  <a:lnTo>
                    <a:pt x="4356" y="11654"/>
                  </a:lnTo>
                  <a:lnTo>
                    <a:pt x="5148" y="10862"/>
                  </a:lnTo>
                  <a:lnTo>
                    <a:pt x="5968" y="10127"/>
                  </a:lnTo>
                  <a:lnTo>
                    <a:pt x="6534" y="9617"/>
                  </a:lnTo>
                  <a:lnTo>
                    <a:pt x="7100" y="9165"/>
                  </a:lnTo>
                  <a:lnTo>
                    <a:pt x="8260" y="8260"/>
                  </a:lnTo>
                  <a:lnTo>
                    <a:pt x="9448" y="7411"/>
                  </a:lnTo>
                  <a:lnTo>
                    <a:pt x="10692" y="6619"/>
                  </a:lnTo>
                  <a:lnTo>
                    <a:pt x="11937" y="5884"/>
                  </a:lnTo>
                  <a:lnTo>
                    <a:pt x="13238" y="5205"/>
                  </a:lnTo>
                  <a:lnTo>
                    <a:pt x="14568" y="4554"/>
                  </a:lnTo>
                  <a:lnTo>
                    <a:pt x="15925" y="3988"/>
                  </a:lnTo>
                  <a:lnTo>
                    <a:pt x="17283" y="3451"/>
                  </a:lnTo>
                  <a:lnTo>
                    <a:pt x="18697" y="2942"/>
                  </a:lnTo>
                  <a:lnTo>
                    <a:pt x="20112" y="2489"/>
                  </a:lnTo>
                  <a:lnTo>
                    <a:pt x="21583" y="2093"/>
                  </a:lnTo>
                  <a:lnTo>
                    <a:pt x="23054" y="1725"/>
                  </a:lnTo>
                  <a:lnTo>
                    <a:pt x="24524" y="1414"/>
                  </a:lnTo>
                  <a:lnTo>
                    <a:pt x="26052" y="1131"/>
                  </a:lnTo>
                  <a:lnTo>
                    <a:pt x="27579" y="877"/>
                  </a:lnTo>
                  <a:lnTo>
                    <a:pt x="29701" y="537"/>
                  </a:lnTo>
                  <a:lnTo>
                    <a:pt x="31822" y="198"/>
                  </a:lnTo>
                  <a:lnTo>
                    <a:pt x="30691" y="85"/>
                  </a:lnTo>
                  <a:lnTo>
                    <a:pt x="29559" y="28"/>
                  </a:lnTo>
                  <a:lnTo>
                    <a:pt x="2842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0"/>
            <p:cNvSpPr/>
            <p:nvPr/>
          </p:nvSpPr>
          <p:spPr>
            <a:xfrm>
              <a:off x="2226650" y="1433625"/>
              <a:ext cx="906600" cy="485825"/>
            </a:xfrm>
            <a:custGeom>
              <a:avLst/>
              <a:gdLst/>
              <a:ahLst/>
              <a:cxnLst/>
              <a:rect l="l" t="t" r="r" b="b"/>
              <a:pathLst>
                <a:path w="36264" h="19433" extrusionOk="0">
                  <a:moveTo>
                    <a:pt x="32558" y="0"/>
                  </a:moveTo>
                  <a:lnTo>
                    <a:pt x="30437" y="339"/>
                  </a:lnTo>
                  <a:lnTo>
                    <a:pt x="28315" y="679"/>
                  </a:lnTo>
                  <a:lnTo>
                    <a:pt x="26788" y="933"/>
                  </a:lnTo>
                  <a:lnTo>
                    <a:pt x="25260" y="1216"/>
                  </a:lnTo>
                  <a:lnTo>
                    <a:pt x="23790" y="1527"/>
                  </a:lnTo>
                  <a:lnTo>
                    <a:pt x="22319" y="1895"/>
                  </a:lnTo>
                  <a:lnTo>
                    <a:pt x="20848" y="2291"/>
                  </a:lnTo>
                  <a:lnTo>
                    <a:pt x="19433" y="2744"/>
                  </a:lnTo>
                  <a:lnTo>
                    <a:pt x="18019" y="3253"/>
                  </a:lnTo>
                  <a:lnTo>
                    <a:pt x="16661" y="3790"/>
                  </a:lnTo>
                  <a:lnTo>
                    <a:pt x="15304" y="4356"/>
                  </a:lnTo>
                  <a:lnTo>
                    <a:pt x="13974" y="5007"/>
                  </a:lnTo>
                  <a:lnTo>
                    <a:pt x="12673" y="5686"/>
                  </a:lnTo>
                  <a:lnTo>
                    <a:pt x="11428" y="6421"/>
                  </a:lnTo>
                  <a:lnTo>
                    <a:pt x="10184" y="7213"/>
                  </a:lnTo>
                  <a:lnTo>
                    <a:pt x="8996" y="8062"/>
                  </a:lnTo>
                  <a:lnTo>
                    <a:pt x="7836" y="8967"/>
                  </a:lnTo>
                  <a:lnTo>
                    <a:pt x="7270" y="9419"/>
                  </a:lnTo>
                  <a:lnTo>
                    <a:pt x="6704" y="9929"/>
                  </a:lnTo>
                  <a:lnTo>
                    <a:pt x="5884" y="10664"/>
                  </a:lnTo>
                  <a:lnTo>
                    <a:pt x="5092" y="11456"/>
                  </a:lnTo>
                  <a:lnTo>
                    <a:pt x="4328" y="12248"/>
                  </a:lnTo>
                  <a:lnTo>
                    <a:pt x="3593" y="13040"/>
                  </a:lnTo>
                  <a:lnTo>
                    <a:pt x="2150" y="14681"/>
                  </a:lnTo>
                  <a:lnTo>
                    <a:pt x="736" y="16293"/>
                  </a:lnTo>
                  <a:lnTo>
                    <a:pt x="453" y="16972"/>
                  </a:lnTo>
                  <a:lnTo>
                    <a:pt x="199" y="17651"/>
                  </a:lnTo>
                  <a:lnTo>
                    <a:pt x="85" y="18047"/>
                  </a:lnTo>
                  <a:lnTo>
                    <a:pt x="29" y="18245"/>
                  </a:lnTo>
                  <a:lnTo>
                    <a:pt x="1" y="18471"/>
                  </a:lnTo>
                  <a:lnTo>
                    <a:pt x="1" y="18697"/>
                  </a:lnTo>
                  <a:lnTo>
                    <a:pt x="29" y="18895"/>
                  </a:lnTo>
                  <a:lnTo>
                    <a:pt x="114" y="19093"/>
                  </a:lnTo>
                  <a:lnTo>
                    <a:pt x="255" y="19263"/>
                  </a:lnTo>
                  <a:lnTo>
                    <a:pt x="397" y="19348"/>
                  </a:lnTo>
                  <a:lnTo>
                    <a:pt x="595" y="19433"/>
                  </a:lnTo>
                  <a:lnTo>
                    <a:pt x="1019" y="19433"/>
                  </a:lnTo>
                  <a:lnTo>
                    <a:pt x="3423" y="18641"/>
                  </a:lnTo>
                  <a:lnTo>
                    <a:pt x="5771" y="17764"/>
                  </a:lnTo>
                  <a:lnTo>
                    <a:pt x="8119" y="16859"/>
                  </a:lnTo>
                  <a:lnTo>
                    <a:pt x="10438" y="15897"/>
                  </a:lnTo>
                  <a:lnTo>
                    <a:pt x="12729" y="14907"/>
                  </a:lnTo>
                  <a:lnTo>
                    <a:pt x="14992" y="13860"/>
                  </a:lnTo>
                  <a:lnTo>
                    <a:pt x="17255" y="12757"/>
                  </a:lnTo>
                  <a:lnTo>
                    <a:pt x="19490" y="11597"/>
                  </a:lnTo>
                  <a:lnTo>
                    <a:pt x="21696" y="10409"/>
                  </a:lnTo>
                  <a:lnTo>
                    <a:pt x="23874" y="9165"/>
                  </a:lnTo>
                  <a:lnTo>
                    <a:pt x="25996" y="7864"/>
                  </a:lnTo>
                  <a:lnTo>
                    <a:pt x="28117" y="6506"/>
                  </a:lnTo>
                  <a:lnTo>
                    <a:pt x="30211" y="5120"/>
                  </a:lnTo>
                  <a:lnTo>
                    <a:pt x="32247" y="3677"/>
                  </a:lnTo>
                  <a:lnTo>
                    <a:pt x="34284" y="2178"/>
                  </a:lnTo>
                  <a:lnTo>
                    <a:pt x="36264" y="622"/>
                  </a:lnTo>
                  <a:lnTo>
                    <a:pt x="35330" y="424"/>
                  </a:lnTo>
                  <a:lnTo>
                    <a:pt x="34425" y="255"/>
                  </a:lnTo>
                  <a:lnTo>
                    <a:pt x="33492" y="113"/>
                  </a:lnTo>
                  <a:lnTo>
                    <a:pt x="3255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40"/>
            <p:cNvSpPr/>
            <p:nvPr/>
          </p:nvSpPr>
          <p:spPr>
            <a:xfrm>
              <a:off x="2252100" y="1449175"/>
              <a:ext cx="893175" cy="470275"/>
            </a:xfrm>
            <a:custGeom>
              <a:avLst/>
              <a:gdLst/>
              <a:ahLst/>
              <a:cxnLst/>
              <a:rect l="l" t="t" r="r" b="b"/>
              <a:pathLst>
                <a:path w="35727" h="18811" extrusionOk="0">
                  <a:moveTo>
                    <a:pt x="35246" y="0"/>
                  </a:moveTo>
                  <a:lnTo>
                    <a:pt x="33266" y="1556"/>
                  </a:lnTo>
                  <a:lnTo>
                    <a:pt x="31229" y="3055"/>
                  </a:lnTo>
                  <a:lnTo>
                    <a:pt x="29193" y="4498"/>
                  </a:lnTo>
                  <a:lnTo>
                    <a:pt x="27099" y="5884"/>
                  </a:lnTo>
                  <a:lnTo>
                    <a:pt x="24978" y="7242"/>
                  </a:lnTo>
                  <a:lnTo>
                    <a:pt x="22856" y="8543"/>
                  </a:lnTo>
                  <a:lnTo>
                    <a:pt x="20678" y="9787"/>
                  </a:lnTo>
                  <a:lnTo>
                    <a:pt x="18472" y="10975"/>
                  </a:lnTo>
                  <a:lnTo>
                    <a:pt x="16237" y="12135"/>
                  </a:lnTo>
                  <a:lnTo>
                    <a:pt x="13974" y="13238"/>
                  </a:lnTo>
                  <a:lnTo>
                    <a:pt x="11711" y="14285"/>
                  </a:lnTo>
                  <a:lnTo>
                    <a:pt x="9420" y="15275"/>
                  </a:lnTo>
                  <a:lnTo>
                    <a:pt x="7101" y="16237"/>
                  </a:lnTo>
                  <a:lnTo>
                    <a:pt x="4753" y="17142"/>
                  </a:lnTo>
                  <a:lnTo>
                    <a:pt x="2405" y="18019"/>
                  </a:lnTo>
                  <a:lnTo>
                    <a:pt x="1" y="18811"/>
                  </a:lnTo>
                  <a:lnTo>
                    <a:pt x="425" y="18754"/>
                  </a:lnTo>
                  <a:lnTo>
                    <a:pt x="849" y="18669"/>
                  </a:lnTo>
                  <a:lnTo>
                    <a:pt x="1557" y="18471"/>
                  </a:lnTo>
                  <a:lnTo>
                    <a:pt x="3141" y="18104"/>
                  </a:lnTo>
                  <a:lnTo>
                    <a:pt x="4725" y="17708"/>
                  </a:lnTo>
                  <a:lnTo>
                    <a:pt x="6309" y="17283"/>
                  </a:lnTo>
                  <a:lnTo>
                    <a:pt x="7865" y="16802"/>
                  </a:lnTo>
                  <a:lnTo>
                    <a:pt x="9420" y="16293"/>
                  </a:lnTo>
                  <a:lnTo>
                    <a:pt x="10976" y="15756"/>
                  </a:lnTo>
                  <a:lnTo>
                    <a:pt x="12504" y="15162"/>
                  </a:lnTo>
                  <a:lnTo>
                    <a:pt x="14003" y="14568"/>
                  </a:lnTo>
                  <a:lnTo>
                    <a:pt x="15530" y="13889"/>
                  </a:lnTo>
                  <a:lnTo>
                    <a:pt x="17001" y="13210"/>
                  </a:lnTo>
                  <a:lnTo>
                    <a:pt x="18472" y="12475"/>
                  </a:lnTo>
                  <a:lnTo>
                    <a:pt x="19943" y="11711"/>
                  </a:lnTo>
                  <a:lnTo>
                    <a:pt x="21385" y="10919"/>
                  </a:lnTo>
                  <a:lnTo>
                    <a:pt x="22800" y="10099"/>
                  </a:lnTo>
                  <a:lnTo>
                    <a:pt x="24214" y="9222"/>
                  </a:lnTo>
                  <a:lnTo>
                    <a:pt x="25600" y="8345"/>
                  </a:lnTo>
                  <a:lnTo>
                    <a:pt x="26958" y="7411"/>
                  </a:lnTo>
                  <a:lnTo>
                    <a:pt x="28287" y="6450"/>
                  </a:lnTo>
                  <a:lnTo>
                    <a:pt x="29589" y="5460"/>
                  </a:lnTo>
                  <a:lnTo>
                    <a:pt x="30890" y="4441"/>
                  </a:lnTo>
                  <a:lnTo>
                    <a:pt x="32134" y="3395"/>
                  </a:lnTo>
                  <a:lnTo>
                    <a:pt x="33351" y="2348"/>
                  </a:lnTo>
                  <a:lnTo>
                    <a:pt x="34567" y="1245"/>
                  </a:lnTo>
                  <a:lnTo>
                    <a:pt x="35161" y="623"/>
                  </a:lnTo>
                  <a:lnTo>
                    <a:pt x="35529" y="255"/>
                  </a:lnTo>
                  <a:lnTo>
                    <a:pt x="35642" y="142"/>
                  </a:lnTo>
                  <a:lnTo>
                    <a:pt x="35727" y="113"/>
                  </a:lnTo>
                  <a:lnTo>
                    <a:pt x="3524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40"/>
            <p:cNvSpPr/>
            <p:nvPr/>
          </p:nvSpPr>
          <p:spPr>
            <a:xfrm>
              <a:off x="2126950" y="1510700"/>
              <a:ext cx="828100" cy="488675"/>
            </a:xfrm>
            <a:custGeom>
              <a:avLst/>
              <a:gdLst/>
              <a:ahLst/>
              <a:cxnLst/>
              <a:rect l="l" t="t" r="r" b="b"/>
              <a:pathLst>
                <a:path w="33124" h="19547" extrusionOk="0">
                  <a:moveTo>
                    <a:pt x="32869" y="0"/>
                  </a:moveTo>
                  <a:lnTo>
                    <a:pt x="31115" y="594"/>
                  </a:lnTo>
                  <a:lnTo>
                    <a:pt x="29362" y="1245"/>
                  </a:lnTo>
                  <a:lnTo>
                    <a:pt x="27608" y="1924"/>
                  </a:lnTo>
                  <a:lnTo>
                    <a:pt x="25882" y="2659"/>
                  </a:lnTo>
                  <a:lnTo>
                    <a:pt x="24185" y="3395"/>
                  </a:lnTo>
                  <a:lnTo>
                    <a:pt x="22488" y="4187"/>
                  </a:lnTo>
                  <a:lnTo>
                    <a:pt x="20791" y="5007"/>
                  </a:lnTo>
                  <a:lnTo>
                    <a:pt x="19122" y="5855"/>
                  </a:lnTo>
                  <a:lnTo>
                    <a:pt x="17481" y="6732"/>
                  </a:lnTo>
                  <a:lnTo>
                    <a:pt x="15869" y="7666"/>
                  </a:lnTo>
                  <a:lnTo>
                    <a:pt x="14285" y="8599"/>
                  </a:lnTo>
                  <a:lnTo>
                    <a:pt x="12701" y="9589"/>
                  </a:lnTo>
                  <a:lnTo>
                    <a:pt x="11145" y="10579"/>
                  </a:lnTo>
                  <a:lnTo>
                    <a:pt x="9589" y="11626"/>
                  </a:lnTo>
                  <a:lnTo>
                    <a:pt x="8062" y="12701"/>
                  </a:lnTo>
                  <a:lnTo>
                    <a:pt x="6563" y="13804"/>
                  </a:lnTo>
                  <a:lnTo>
                    <a:pt x="4894" y="15105"/>
                  </a:lnTo>
                  <a:lnTo>
                    <a:pt x="3253" y="16406"/>
                  </a:lnTo>
                  <a:lnTo>
                    <a:pt x="1641" y="17792"/>
                  </a:lnTo>
                  <a:lnTo>
                    <a:pt x="85" y="19178"/>
                  </a:lnTo>
                  <a:lnTo>
                    <a:pt x="28" y="19263"/>
                  </a:lnTo>
                  <a:lnTo>
                    <a:pt x="0" y="19320"/>
                  </a:lnTo>
                  <a:lnTo>
                    <a:pt x="28" y="19405"/>
                  </a:lnTo>
                  <a:lnTo>
                    <a:pt x="57" y="19461"/>
                  </a:lnTo>
                  <a:lnTo>
                    <a:pt x="142" y="19518"/>
                  </a:lnTo>
                  <a:lnTo>
                    <a:pt x="198" y="19546"/>
                  </a:lnTo>
                  <a:lnTo>
                    <a:pt x="283" y="19518"/>
                  </a:lnTo>
                  <a:lnTo>
                    <a:pt x="368" y="19489"/>
                  </a:lnTo>
                  <a:lnTo>
                    <a:pt x="1754" y="18245"/>
                  </a:lnTo>
                  <a:lnTo>
                    <a:pt x="3168" y="17029"/>
                  </a:lnTo>
                  <a:lnTo>
                    <a:pt x="4611" y="15869"/>
                  </a:lnTo>
                  <a:lnTo>
                    <a:pt x="6053" y="14709"/>
                  </a:lnTo>
                  <a:lnTo>
                    <a:pt x="7553" y="13606"/>
                  </a:lnTo>
                  <a:lnTo>
                    <a:pt x="9052" y="12503"/>
                  </a:lnTo>
                  <a:lnTo>
                    <a:pt x="10579" y="11456"/>
                  </a:lnTo>
                  <a:lnTo>
                    <a:pt x="12135" y="10438"/>
                  </a:lnTo>
                  <a:lnTo>
                    <a:pt x="13691" y="9448"/>
                  </a:lnTo>
                  <a:lnTo>
                    <a:pt x="15275" y="8486"/>
                  </a:lnTo>
                  <a:lnTo>
                    <a:pt x="16887" y="7553"/>
                  </a:lnTo>
                  <a:lnTo>
                    <a:pt x="18500" y="6648"/>
                  </a:lnTo>
                  <a:lnTo>
                    <a:pt x="20140" y="5799"/>
                  </a:lnTo>
                  <a:lnTo>
                    <a:pt x="21809" y="4979"/>
                  </a:lnTo>
                  <a:lnTo>
                    <a:pt x="23478" y="4158"/>
                  </a:lnTo>
                  <a:lnTo>
                    <a:pt x="25175" y="3423"/>
                  </a:lnTo>
                  <a:lnTo>
                    <a:pt x="27099" y="2603"/>
                  </a:lnTo>
                  <a:lnTo>
                    <a:pt x="29050" y="1811"/>
                  </a:lnTo>
                  <a:lnTo>
                    <a:pt x="31002" y="1075"/>
                  </a:lnTo>
                  <a:lnTo>
                    <a:pt x="32982" y="396"/>
                  </a:lnTo>
                  <a:lnTo>
                    <a:pt x="33067" y="368"/>
                  </a:lnTo>
                  <a:lnTo>
                    <a:pt x="33124" y="283"/>
                  </a:lnTo>
                  <a:lnTo>
                    <a:pt x="33124" y="227"/>
                  </a:lnTo>
                  <a:lnTo>
                    <a:pt x="33124" y="142"/>
                  </a:lnTo>
                  <a:lnTo>
                    <a:pt x="33095" y="57"/>
                  </a:lnTo>
                  <a:lnTo>
                    <a:pt x="330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0"/>
            <p:cNvSpPr/>
            <p:nvPr/>
          </p:nvSpPr>
          <p:spPr>
            <a:xfrm>
              <a:off x="2780350" y="1495125"/>
              <a:ext cx="79950" cy="94075"/>
            </a:xfrm>
            <a:custGeom>
              <a:avLst/>
              <a:gdLst/>
              <a:ahLst/>
              <a:cxnLst/>
              <a:rect l="l" t="t" r="r" b="b"/>
              <a:pathLst>
                <a:path w="3198" h="3763" extrusionOk="0">
                  <a:moveTo>
                    <a:pt x="1953" y="1"/>
                  </a:moveTo>
                  <a:lnTo>
                    <a:pt x="1896" y="29"/>
                  </a:lnTo>
                  <a:lnTo>
                    <a:pt x="1840" y="86"/>
                  </a:lnTo>
                  <a:lnTo>
                    <a:pt x="29" y="3056"/>
                  </a:lnTo>
                  <a:lnTo>
                    <a:pt x="1" y="3169"/>
                  </a:lnTo>
                  <a:lnTo>
                    <a:pt x="29" y="3282"/>
                  </a:lnTo>
                  <a:lnTo>
                    <a:pt x="114" y="3339"/>
                  </a:lnTo>
                  <a:lnTo>
                    <a:pt x="199" y="3395"/>
                  </a:lnTo>
                  <a:lnTo>
                    <a:pt x="2971" y="3763"/>
                  </a:lnTo>
                  <a:lnTo>
                    <a:pt x="3056" y="3763"/>
                  </a:lnTo>
                  <a:lnTo>
                    <a:pt x="3112" y="3706"/>
                  </a:lnTo>
                  <a:lnTo>
                    <a:pt x="3169" y="3650"/>
                  </a:lnTo>
                  <a:lnTo>
                    <a:pt x="3197" y="3565"/>
                  </a:lnTo>
                  <a:lnTo>
                    <a:pt x="3169" y="3480"/>
                  </a:lnTo>
                  <a:lnTo>
                    <a:pt x="3141" y="3424"/>
                  </a:lnTo>
                  <a:lnTo>
                    <a:pt x="3056" y="3395"/>
                  </a:lnTo>
                  <a:lnTo>
                    <a:pt x="2999" y="3367"/>
                  </a:lnTo>
                  <a:lnTo>
                    <a:pt x="567" y="3028"/>
                  </a:lnTo>
                  <a:lnTo>
                    <a:pt x="2179" y="312"/>
                  </a:lnTo>
                  <a:lnTo>
                    <a:pt x="2207" y="227"/>
                  </a:lnTo>
                  <a:lnTo>
                    <a:pt x="2207" y="142"/>
                  </a:lnTo>
                  <a:lnTo>
                    <a:pt x="2179" y="86"/>
                  </a:lnTo>
                  <a:lnTo>
                    <a:pt x="2122" y="2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0"/>
            <p:cNvSpPr/>
            <p:nvPr/>
          </p:nvSpPr>
          <p:spPr>
            <a:xfrm>
              <a:off x="2547000" y="1579275"/>
              <a:ext cx="75675" cy="115300"/>
            </a:xfrm>
            <a:custGeom>
              <a:avLst/>
              <a:gdLst/>
              <a:ahLst/>
              <a:cxnLst/>
              <a:rect l="l" t="t" r="r" b="b"/>
              <a:pathLst>
                <a:path w="3027" h="4612" extrusionOk="0">
                  <a:moveTo>
                    <a:pt x="2772" y="1"/>
                  </a:moveTo>
                  <a:lnTo>
                    <a:pt x="2688" y="29"/>
                  </a:lnTo>
                  <a:lnTo>
                    <a:pt x="2631" y="86"/>
                  </a:lnTo>
                  <a:lnTo>
                    <a:pt x="29" y="4301"/>
                  </a:lnTo>
                  <a:lnTo>
                    <a:pt x="0" y="4385"/>
                  </a:lnTo>
                  <a:lnTo>
                    <a:pt x="0" y="4470"/>
                  </a:lnTo>
                  <a:lnTo>
                    <a:pt x="29" y="4527"/>
                  </a:lnTo>
                  <a:lnTo>
                    <a:pt x="85" y="4583"/>
                  </a:lnTo>
                  <a:lnTo>
                    <a:pt x="170" y="4612"/>
                  </a:lnTo>
                  <a:lnTo>
                    <a:pt x="255" y="4612"/>
                  </a:lnTo>
                  <a:lnTo>
                    <a:pt x="312" y="4583"/>
                  </a:lnTo>
                  <a:lnTo>
                    <a:pt x="368" y="4527"/>
                  </a:lnTo>
                  <a:lnTo>
                    <a:pt x="2999" y="312"/>
                  </a:lnTo>
                  <a:lnTo>
                    <a:pt x="3027" y="227"/>
                  </a:lnTo>
                  <a:lnTo>
                    <a:pt x="3027" y="142"/>
                  </a:lnTo>
                  <a:lnTo>
                    <a:pt x="2970" y="86"/>
                  </a:lnTo>
                  <a:lnTo>
                    <a:pt x="2914" y="29"/>
                  </a:lnTo>
                  <a:lnTo>
                    <a:pt x="285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0"/>
            <p:cNvSpPr/>
            <p:nvPr/>
          </p:nvSpPr>
          <p:spPr>
            <a:xfrm>
              <a:off x="2553350" y="1679000"/>
              <a:ext cx="99050" cy="12750"/>
            </a:xfrm>
            <a:custGeom>
              <a:avLst/>
              <a:gdLst/>
              <a:ahLst/>
              <a:cxnLst/>
              <a:rect l="l" t="t" r="r" b="b"/>
              <a:pathLst>
                <a:path w="3962" h="510" extrusionOk="0">
                  <a:moveTo>
                    <a:pt x="3763" y="0"/>
                  </a:moveTo>
                  <a:lnTo>
                    <a:pt x="227" y="85"/>
                  </a:lnTo>
                  <a:lnTo>
                    <a:pt x="114" y="114"/>
                  </a:lnTo>
                  <a:lnTo>
                    <a:pt x="58" y="142"/>
                  </a:lnTo>
                  <a:lnTo>
                    <a:pt x="29" y="227"/>
                  </a:lnTo>
                  <a:lnTo>
                    <a:pt x="1" y="283"/>
                  </a:lnTo>
                  <a:lnTo>
                    <a:pt x="29" y="368"/>
                  </a:lnTo>
                  <a:lnTo>
                    <a:pt x="58" y="425"/>
                  </a:lnTo>
                  <a:lnTo>
                    <a:pt x="114" y="481"/>
                  </a:lnTo>
                  <a:lnTo>
                    <a:pt x="199" y="510"/>
                  </a:lnTo>
                  <a:lnTo>
                    <a:pt x="3763" y="396"/>
                  </a:lnTo>
                  <a:lnTo>
                    <a:pt x="3848" y="396"/>
                  </a:lnTo>
                  <a:lnTo>
                    <a:pt x="3904" y="340"/>
                  </a:lnTo>
                  <a:lnTo>
                    <a:pt x="3933" y="283"/>
                  </a:lnTo>
                  <a:lnTo>
                    <a:pt x="3961" y="198"/>
                  </a:lnTo>
                  <a:lnTo>
                    <a:pt x="3961" y="114"/>
                  </a:lnTo>
                  <a:lnTo>
                    <a:pt x="3904" y="57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40"/>
            <p:cNvSpPr/>
            <p:nvPr/>
          </p:nvSpPr>
          <p:spPr>
            <a:xfrm>
              <a:off x="2326350" y="1700200"/>
              <a:ext cx="154200" cy="141475"/>
            </a:xfrm>
            <a:custGeom>
              <a:avLst/>
              <a:gdLst/>
              <a:ahLst/>
              <a:cxnLst/>
              <a:rect l="l" t="t" r="r" b="b"/>
              <a:pathLst>
                <a:path w="6168" h="5659" extrusionOk="0">
                  <a:moveTo>
                    <a:pt x="2518" y="1"/>
                  </a:moveTo>
                  <a:lnTo>
                    <a:pt x="2462" y="29"/>
                  </a:lnTo>
                  <a:lnTo>
                    <a:pt x="2405" y="86"/>
                  </a:lnTo>
                  <a:lnTo>
                    <a:pt x="29" y="5347"/>
                  </a:lnTo>
                  <a:lnTo>
                    <a:pt x="1" y="5460"/>
                  </a:lnTo>
                  <a:lnTo>
                    <a:pt x="29" y="5573"/>
                  </a:lnTo>
                  <a:lnTo>
                    <a:pt x="114" y="5658"/>
                  </a:lnTo>
                  <a:lnTo>
                    <a:pt x="256" y="5658"/>
                  </a:lnTo>
                  <a:lnTo>
                    <a:pt x="6026" y="4583"/>
                  </a:lnTo>
                  <a:lnTo>
                    <a:pt x="6111" y="4555"/>
                  </a:lnTo>
                  <a:lnTo>
                    <a:pt x="6167" y="4498"/>
                  </a:lnTo>
                  <a:lnTo>
                    <a:pt x="6167" y="4414"/>
                  </a:lnTo>
                  <a:lnTo>
                    <a:pt x="6167" y="4357"/>
                  </a:lnTo>
                  <a:lnTo>
                    <a:pt x="6139" y="4272"/>
                  </a:lnTo>
                  <a:lnTo>
                    <a:pt x="6083" y="4216"/>
                  </a:lnTo>
                  <a:lnTo>
                    <a:pt x="5998" y="4187"/>
                  </a:lnTo>
                  <a:lnTo>
                    <a:pt x="5913" y="4187"/>
                  </a:lnTo>
                  <a:lnTo>
                    <a:pt x="538" y="5177"/>
                  </a:lnTo>
                  <a:lnTo>
                    <a:pt x="2745" y="312"/>
                  </a:lnTo>
                  <a:lnTo>
                    <a:pt x="2773" y="227"/>
                  </a:lnTo>
                  <a:lnTo>
                    <a:pt x="2745" y="142"/>
                  </a:lnTo>
                  <a:lnTo>
                    <a:pt x="2716" y="58"/>
                  </a:lnTo>
                  <a:lnTo>
                    <a:pt x="2660" y="29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8" name="Google Shape;5568;p40"/>
          <p:cNvGrpSpPr/>
          <p:nvPr/>
        </p:nvGrpSpPr>
        <p:grpSpPr>
          <a:xfrm rot="5400000" flipH="1">
            <a:off x="7178584" y="4020403"/>
            <a:ext cx="1549611" cy="1522637"/>
            <a:chOff x="2233725" y="2180375"/>
            <a:chExt cx="976625" cy="959625"/>
          </a:xfrm>
        </p:grpSpPr>
        <p:sp>
          <p:nvSpPr>
            <p:cNvPr id="5569" name="Google Shape;5569;p40"/>
            <p:cNvSpPr/>
            <p:nvPr/>
          </p:nvSpPr>
          <p:spPr>
            <a:xfrm>
              <a:off x="2233725" y="2180375"/>
              <a:ext cx="976625" cy="881150"/>
            </a:xfrm>
            <a:custGeom>
              <a:avLst/>
              <a:gdLst/>
              <a:ahLst/>
              <a:cxnLst/>
              <a:rect l="l" t="t" r="r" b="b"/>
              <a:pathLst>
                <a:path w="39065" h="35246" extrusionOk="0">
                  <a:moveTo>
                    <a:pt x="25600" y="0"/>
                  </a:moveTo>
                  <a:lnTo>
                    <a:pt x="25402" y="29"/>
                  </a:lnTo>
                  <a:lnTo>
                    <a:pt x="25204" y="85"/>
                  </a:lnTo>
                  <a:lnTo>
                    <a:pt x="25034" y="142"/>
                  </a:lnTo>
                  <a:lnTo>
                    <a:pt x="24836" y="227"/>
                  </a:lnTo>
                  <a:lnTo>
                    <a:pt x="24497" y="425"/>
                  </a:lnTo>
                  <a:lnTo>
                    <a:pt x="24157" y="679"/>
                  </a:lnTo>
                  <a:lnTo>
                    <a:pt x="23846" y="990"/>
                  </a:lnTo>
                  <a:lnTo>
                    <a:pt x="23535" y="1330"/>
                  </a:lnTo>
                  <a:lnTo>
                    <a:pt x="23224" y="1698"/>
                  </a:lnTo>
                  <a:lnTo>
                    <a:pt x="22630" y="2461"/>
                  </a:lnTo>
                  <a:lnTo>
                    <a:pt x="22318" y="2829"/>
                  </a:lnTo>
                  <a:lnTo>
                    <a:pt x="22007" y="3197"/>
                  </a:lnTo>
                  <a:lnTo>
                    <a:pt x="21668" y="3536"/>
                  </a:lnTo>
                  <a:lnTo>
                    <a:pt x="21328" y="3847"/>
                  </a:lnTo>
                  <a:lnTo>
                    <a:pt x="20961" y="4102"/>
                  </a:lnTo>
                  <a:lnTo>
                    <a:pt x="20593" y="4328"/>
                  </a:lnTo>
                  <a:lnTo>
                    <a:pt x="20197" y="4470"/>
                  </a:lnTo>
                  <a:lnTo>
                    <a:pt x="19773" y="4554"/>
                  </a:lnTo>
                  <a:lnTo>
                    <a:pt x="19320" y="4611"/>
                  </a:lnTo>
                  <a:lnTo>
                    <a:pt x="18868" y="4639"/>
                  </a:lnTo>
                  <a:lnTo>
                    <a:pt x="18415" y="4639"/>
                  </a:lnTo>
                  <a:lnTo>
                    <a:pt x="17934" y="4611"/>
                  </a:lnTo>
                  <a:lnTo>
                    <a:pt x="17001" y="4554"/>
                  </a:lnTo>
                  <a:lnTo>
                    <a:pt x="16548" y="4526"/>
                  </a:lnTo>
                  <a:lnTo>
                    <a:pt x="16095" y="4526"/>
                  </a:lnTo>
                  <a:lnTo>
                    <a:pt x="15643" y="4554"/>
                  </a:lnTo>
                  <a:lnTo>
                    <a:pt x="15247" y="4639"/>
                  </a:lnTo>
                  <a:lnTo>
                    <a:pt x="14879" y="4752"/>
                  </a:lnTo>
                  <a:lnTo>
                    <a:pt x="14681" y="4809"/>
                  </a:lnTo>
                  <a:lnTo>
                    <a:pt x="14511" y="4922"/>
                  </a:lnTo>
                  <a:lnTo>
                    <a:pt x="14342" y="5007"/>
                  </a:lnTo>
                  <a:lnTo>
                    <a:pt x="14200" y="5148"/>
                  </a:lnTo>
                  <a:lnTo>
                    <a:pt x="14059" y="5290"/>
                  </a:lnTo>
                  <a:lnTo>
                    <a:pt x="13917" y="5431"/>
                  </a:lnTo>
                  <a:lnTo>
                    <a:pt x="13663" y="5827"/>
                  </a:lnTo>
                  <a:lnTo>
                    <a:pt x="13437" y="6195"/>
                  </a:lnTo>
                  <a:lnTo>
                    <a:pt x="13210" y="6591"/>
                  </a:lnTo>
                  <a:lnTo>
                    <a:pt x="13012" y="7015"/>
                  </a:lnTo>
                  <a:lnTo>
                    <a:pt x="12645" y="7836"/>
                  </a:lnTo>
                  <a:lnTo>
                    <a:pt x="12305" y="8656"/>
                  </a:lnTo>
                  <a:lnTo>
                    <a:pt x="11937" y="9505"/>
                  </a:lnTo>
                  <a:lnTo>
                    <a:pt x="11739" y="9901"/>
                  </a:lnTo>
                  <a:lnTo>
                    <a:pt x="11541" y="10297"/>
                  </a:lnTo>
                  <a:lnTo>
                    <a:pt x="11315" y="10693"/>
                  </a:lnTo>
                  <a:lnTo>
                    <a:pt x="11060" y="11060"/>
                  </a:lnTo>
                  <a:lnTo>
                    <a:pt x="10806" y="11400"/>
                  </a:lnTo>
                  <a:lnTo>
                    <a:pt x="10495" y="11739"/>
                  </a:lnTo>
                  <a:lnTo>
                    <a:pt x="10099" y="12135"/>
                  </a:lnTo>
                  <a:lnTo>
                    <a:pt x="9646" y="12503"/>
                  </a:lnTo>
                  <a:lnTo>
                    <a:pt x="9165" y="12814"/>
                  </a:lnTo>
                  <a:lnTo>
                    <a:pt x="8684" y="13125"/>
                  </a:lnTo>
                  <a:lnTo>
                    <a:pt x="8175" y="13408"/>
                  </a:lnTo>
                  <a:lnTo>
                    <a:pt x="7638" y="13663"/>
                  </a:lnTo>
                  <a:lnTo>
                    <a:pt x="6591" y="14172"/>
                  </a:lnTo>
                  <a:lnTo>
                    <a:pt x="6082" y="14426"/>
                  </a:lnTo>
                  <a:lnTo>
                    <a:pt x="5573" y="14709"/>
                  </a:lnTo>
                  <a:lnTo>
                    <a:pt x="5092" y="14992"/>
                  </a:lnTo>
                  <a:lnTo>
                    <a:pt x="4639" y="15303"/>
                  </a:lnTo>
                  <a:lnTo>
                    <a:pt x="4215" y="15671"/>
                  </a:lnTo>
                  <a:lnTo>
                    <a:pt x="3819" y="16039"/>
                  </a:lnTo>
                  <a:lnTo>
                    <a:pt x="3451" y="16463"/>
                  </a:lnTo>
                  <a:lnTo>
                    <a:pt x="3282" y="16689"/>
                  </a:lnTo>
                  <a:lnTo>
                    <a:pt x="3140" y="16916"/>
                  </a:lnTo>
                  <a:lnTo>
                    <a:pt x="2971" y="17283"/>
                  </a:lnTo>
                  <a:lnTo>
                    <a:pt x="2801" y="17679"/>
                  </a:lnTo>
                  <a:lnTo>
                    <a:pt x="2688" y="18047"/>
                  </a:lnTo>
                  <a:lnTo>
                    <a:pt x="2575" y="18443"/>
                  </a:lnTo>
                  <a:lnTo>
                    <a:pt x="2518" y="18839"/>
                  </a:lnTo>
                  <a:lnTo>
                    <a:pt x="2461" y="19235"/>
                  </a:lnTo>
                  <a:lnTo>
                    <a:pt x="2405" y="20027"/>
                  </a:lnTo>
                  <a:lnTo>
                    <a:pt x="2405" y="20847"/>
                  </a:lnTo>
                  <a:lnTo>
                    <a:pt x="2377" y="21668"/>
                  </a:lnTo>
                  <a:lnTo>
                    <a:pt x="2348" y="22488"/>
                  </a:lnTo>
                  <a:lnTo>
                    <a:pt x="2320" y="22884"/>
                  </a:lnTo>
                  <a:lnTo>
                    <a:pt x="2263" y="23280"/>
                  </a:lnTo>
                  <a:lnTo>
                    <a:pt x="2179" y="23761"/>
                  </a:lnTo>
                  <a:lnTo>
                    <a:pt x="2065" y="24242"/>
                  </a:lnTo>
                  <a:lnTo>
                    <a:pt x="1952" y="24723"/>
                  </a:lnTo>
                  <a:lnTo>
                    <a:pt x="1782" y="25175"/>
                  </a:lnTo>
                  <a:lnTo>
                    <a:pt x="1584" y="25628"/>
                  </a:lnTo>
                  <a:lnTo>
                    <a:pt x="1386" y="26052"/>
                  </a:lnTo>
                  <a:lnTo>
                    <a:pt x="934" y="26929"/>
                  </a:lnTo>
                  <a:lnTo>
                    <a:pt x="566" y="27664"/>
                  </a:lnTo>
                  <a:lnTo>
                    <a:pt x="396" y="28004"/>
                  </a:lnTo>
                  <a:lnTo>
                    <a:pt x="255" y="28372"/>
                  </a:lnTo>
                  <a:lnTo>
                    <a:pt x="142" y="28739"/>
                  </a:lnTo>
                  <a:lnTo>
                    <a:pt x="57" y="29135"/>
                  </a:lnTo>
                  <a:lnTo>
                    <a:pt x="0" y="29531"/>
                  </a:lnTo>
                  <a:lnTo>
                    <a:pt x="0" y="29927"/>
                  </a:lnTo>
                  <a:lnTo>
                    <a:pt x="29" y="30521"/>
                  </a:lnTo>
                  <a:lnTo>
                    <a:pt x="114" y="31144"/>
                  </a:lnTo>
                  <a:lnTo>
                    <a:pt x="255" y="31709"/>
                  </a:lnTo>
                  <a:lnTo>
                    <a:pt x="453" y="32275"/>
                  </a:lnTo>
                  <a:lnTo>
                    <a:pt x="736" y="32841"/>
                  </a:lnTo>
                  <a:lnTo>
                    <a:pt x="877" y="33095"/>
                  </a:lnTo>
                  <a:lnTo>
                    <a:pt x="1047" y="33350"/>
                  </a:lnTo>
                  <a:lnTo>
                    <a:pt x="1217" y="33576"/>
                  </a:lnTo>
                  <a:lnTo>
                    <a:pt x="1415" y="33803"/>
                  </a:lnTo>
                  <a:lnTo>
                    <a:pt x="1641" y="34029"/>
                  </a:lnTo>
                  <a:lnTo>
                    <a:pt x="1867" y="34227"/>
                  </a:lnTo>
                  <a:lnTo>
                    <a:pt x="2094" y="34397"/>
                  </a:lnTo>
                  <a:lnTo>
                    <a:pt x="2320" y="34566"/>
                  </a:lnTo>
                  <a:lnTo>
                    <a:pt x="2575" y="34708"/>
                  </a:lnTo>
                  <a:lnTo>
                    <a:pt x="2857" y="34849"/>
                  </a:lnTo>
                  <a:lnTo>
                    <a:pt x="3395" y="35075"/>
                  </a:lnTo>
                  <a:lnTo>
                    <a:pt x="3961" y="35245"/>
                  </a:lnTo>
                  <a:lnTo>
                    <a:pt x="3989" y="34170"/>
                  </a:lnTo>
                  <a:lnTo>
                    <a:pt x="4074" y="33095"/>
                  </a:lnTo>
                  <a:lnTo>
                    <a:pt x="4187" y="31992"/>
                  </a:lnTo>
                  <a:lnTo>
                    <a:pt x="4328" y="30917"/>
                  </a:lnTo>
                  <a:lnTo>
                    <a:pt x="4498" y="29871"/>
                  </a:lnTo>
                  <a:lnTo>
                    <a:pt x="4724" y="28796"/>
                  </a:lnTo>
                  <a:lnTo>
                    <a:pt x="4979" y="27749"/>
                  </a:lnTo>
                  <a:lnTo>
                    <a:pt x="5290" y="26703"/>
                  </a:lnTo>
                  <a:lnTo>
                    <a:pt x="5601" y="25656"/>
                  </a:lnTo>
                  <a:lnTo>
                    <a:pt x="5969" y="24609"/>
                  </a:lnTo>
                  <a:lnTo>
                    <a:pt x="6365" y="23591"/>
                  </a:lnTo>
                  <a:lnTo>
                    <a:pt x="6789" y="22573"/>
                  </a:lnTo>
                  <a:lnTo>
                    <a:pt x="7242" y="21583"/>
                  </a:lnTo>
                  <a:lnTo>
                    <a:pt x="7723" y="20593"/>
                  </a:lnTo>
                  <a:lnTo>
                    <a:pt x="8260" y="19631"/>
                  </a:lnTo>
                  <a:lnTo>
                    <a:pt x="8798" y="18669"/>
                  </a:lnTo>
                  <a:lnTo>
                    <a:pt x="9392" y="17708"/>
                  </a:lnTo>
                  <a:lnTo>
                    <a:pt x="9986" y="16774"/>
                  </a:lnTo>
                  <a:lnTo>
                    <a:pt x="10636" y="15869"/>
                  </a:lnTo>
                  <a:lnTo>
                    <a:pt x="11287" y="14992"/>
                  </a:lnTo>
                  <a:lnTo>
                    <a:pt x="11994" y="14115"/>
                  </a:lnTo>
                  <a:lnTo>
                    <a:pt x="12701" y="13267"/>
                  </a:lnTo>
                  <a:lnTo>
                    <a:pt x="13465" y="12418"/>
                  </a:lnTo>
                  <a:lnTo>
                    <a:pt x="14229" y="11598"/>
                  </a:lnTo>
                  <a:lnTo>
                    <a:pt x="15021" y="10806"/>
                  </a:lnTo>
                  <a:lnTo>
                    <a:pt x="15841" y="10042"/>
                  </a:lnTo>
                  <a:lnTo>
                    <a:pt x="16689" y="9307"/>
                  </a:lnTo>
                  <a:lnTo>
                    <a:pt x="17566" y="8571"/>
                  </a:lnTo>
                  <a:lnTo>
                    <a:pt x="18443" y="7892"/>
                  </a:lnTo>
                  <a:lnTo>
                    <a:pt x="19377" y="7213"/>
                  </a:lnTo>
                  <a:lnTo>
                    <a:pt x="20310" y="6591"/>
                  </a:lnTo>
                  <a:lnTo>
                    <a:pt x="21272" y="5969"/>
                  </a:lnTo>
                  <a:lnTo>
                    <a:pt x="21470" y="5884"/>
                  </a:lnTo>
                  <a:lnTo>
                    <a:pt x="21696" y="5742"/>
                  </a:lnTo>
                  <a:lnTo>
                    <a:pt x="22149" y="5460"/>
                  </a:lnTo>
                  <a:lnTo>
                    <a:pt x="22630" y="5148"/>
                  </a:lnTo>
                  <a:lnTo>
                    <a:pt x="22856" y="5035"/>
                  </a:lnTo>
                  <a:lnTo>
                    <a:pt x="23054" y="4922"/>
                  </a:lnTo>
                  <a:lnTo>
                    <a:pt x="25006" y="4130"/>
                  </a:lnTo>
                  <a:lnTo>
                    <a:pt x="25996" y="3734"/>
                  </a:lnTo>
                  <a:lnTo>
                    <a:pt x="27014" y="3338"/>
                  </a:lnTo>
                  <a:lnTo>
                    <a:pt x="28061" y="2970"/>
                  </a:lnTo>
                  <a:lnTo>
                    <a:pt x="29107" y="2631"/>
                  </a:lnTo>
                  <a:lnTo>
                    <a:pt x="30154" y="2348"/>
                  </a:lnTo>
                  <a:lnTo>
                    <a:pt x="31229" y="2122"/>
                  </a:lnTo>
                  <a:lnTo>
                    <a:pt x="31738" y="2009"/>
                  </a:lnTo>
                  <a:lnTo>
                    <a:pt x="32275" y="1952"/>
                  </a:lnTo>
                  <a:lnTo>
                    <a:pt x="32784" y="1896"/>
                  </a:lnTo>
                  <a:lnTo>
                    <a:pt x="33294" y="1839"/>
                  </a:lnTo>
                  <a:lnTo>
                    <a:pt x="34340" y="1839"/>
                  </a:lnTo>
                  <a:lnTo>
                    <a:pt x="34849" y="1867"/>
                  </a:lnTo>
                  <a:lnTo>
                    <a:pt x="35330" y="1924"/>
                  </a:lnTo>
                  <a:lnTo>
                    <a:pt x="35839" y="2009"/>
                  </a:lnTo>
                  <a:lnTo>
                    <a:pt x="36320" y="2122"/>
                  </a:lnTo>
                  <a:lnTo>
                    <a:pt x="36801" y="2263"/>
                  </a:lnTo>
                  <a:lnTo>
                    <a:pt x="37282" y="2461"/>
                  </a:lnTo>
                  <a:lnTo>
                    <a:pt x="37735" y="2659"/>
                  </a:lnTo>
                  <a:lnTo>
                    <a:pt x="38187" y="2914"/>
                  </a:lnTo>
                  <a:lnTo>
                    <a:pt x="38640" y="3197"/>
                  </a:lnTo>
                  <a:lnTo>
                    <a:pt x="39064" y="3508"/>
                  </a:lnTo>
                  <a:lnTo>
                    <a:pt x="39064" y="3197"/>
                  </a:lnTo>
                  <a:lnTo>
                    <a:pt x="39007" y="2914"/>
                  </a:lnTo>
                  <a:lnTo>
                    <a:pt x="38923" y="2631"/>
                  </a:lnTo>
                  <a:lnTo>
                    <a:pt x="38781" y="2348"/>
                  </a:lnTo>
                  <a:lnTo>
                    <a:pt x="38640" y="2094"/>
                  </a:lnTo>
                  <a:lnTo>
                    <a:pt x="38442" y="1839"/>
                  </a:lnTo>
                  <a:lnTo>
                    <a:pt x="38244" y="1641"/>
                  </a:lnTo>
                  <a:lnTo>
                    <a:pt x="37989" y="1443"/>
                  </a:lnTo>
                  <a:lnTo>
                    <a:pt x="37621" y="1217"/>
                  </a:lnTo>
                  <a:lnTo>
                    <a:pt x="37197" y="1047"/>
                  </a:lnTo>
                  <a:lnTo>
                    <a:pt x="36773" y="906"/>
                  </a:lnTo>
                  <a:lnTo>
                    <a:pt x="36320" y="849"/>
                  </a:lnTo>
                  <a:lnTo>
                    <a:pt x="35868" y="792"/>
                  </a:lnTo>
                  <a:lnTo>
                    <a:pt x="35415" y="792"/>
                  </a:lnTo>
                  <a:lnTo>
                    <a:pt x="34963" y="821"/>
                  </a:lnTo>
                  <a:lnTo>
                    <a:pt x="34510" y="877"/>
                  </a:lnTo>
                  <a:lnTo>
                    <a:pt x="33605" y="990"/>
                  </a:lnTo>
                  <a:lnTo>
                    <a:pt x="32700" y="1132"/>
                  </a:lnTo>
                  <a:lnTo>
                    <a:pt x="32247" y="1188"/>
                  </a:lnTo>
                  <a:lnTo>
                    <a:pt x="31823" y="1245"/>
                  </a:lnTo>
                  <a:lnTo>
                    <a:pt x="30918" y="1245"/>
                  </a:lnTo>
                  <a:lnTo>
                    <a:pt x="30295" y="1160"/>
                  </a:lnTo>
                  <a:lnTo>
                    <a:pt x="29673" y="1019"/>
                  </a:lnTo>
                  <a:lnTo>
                    <a:pt x="29051" y="849"/>
                  </a:lnTo>
                  <a:lnTo>
                    <a:pt x="28457" y="651"/>
                  </a:lnTo>
                  <a:lnTo>
                    <a:pt x="27834" y="453"/>
                  </a:lnTo>
                  <a:lnTo>
                    <a:pt x="27240" y="283"/>
                  </a:lnTo>
                  <a:lnTo>
                    <a:pt x="26618" y="114"/>
                  </a:lnTo>
                  <a:lnTo>
                    <a:pt x="25996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0"/>
            <p:cNvSpPr/>
            <p:nvPr/>
          </p:nvSpPr>
          <p:spPr>
            <a:xfrm>
              <a:off x="2332725" y="2226325"/>
              <a:ext cx="877625" cy="838725"/>
            </a:xfrm>
            <a:custGeom>
              <a:avLst/>
              <a:gdLst/>
              <a:ahLst/>
              <a:cxnLst/>
              <a:rect l="l" t="t" r="r" b="b"/>
              <a:pathLst>
                <a:path w="35105" h="33549" extrusionOk="0">
                  <a:moveTo>
                    <a:pt x="29334" y="1"/>
                  </a:moveTo>
                  <a:lnTo>
                    <a:pt x="28824" y="58"/>
                  </a:lnTo>
                  <a:lnTo>
                    <a:pt x="28315" y="114"/>
                  </a:lnTo>
                  <a:lnTo>
                    <a:pt x="27778" y="171"/>
                  </a:lnTo>
                  <a:lnTo>
                    <a:pt x="27269" y="284"/>
                  </a:lnTo>
                  <a:lnTo>
                    <a:pt x="26194" y="510"/>
                  </a:lnTo>
                  <a:lnTo>
                    <a:pt x="25147" y="793"/>
                  </a:lnTo>
                  <a:lnTo>
                    <a:pt x="24101" y="1132"/>
                  </a:lnTo>
                  <a:lnTo>
                    <a:pt x="23054" y="1500"/>
                  </a:lnTo>
                  <a:lnTo>
                    <a:pt x="22036" y="1896"/>
                  </a:lnTo>
                  <a:lnTo>
                    <a:pt x="21046" y="2292"/>
                  </a:lnTo>
                  <a:lnTo>
                    <a:pt x="19094" y="3084"/>
                  </a:lnTo>
                  <a:lnTo>
                    <a:pt x="18896" y="3197"/>
                  </a:lnTo>
                  <a:lnTo>
                    <a:pt x="18670" y="3310"/>
                  </a:lnTo>
                  <a:lnTo>
                    <a:pt x="18189" y="3622"/>
                  </a:lnTo>
                  <a:lnTo>
                    <a:pt x="17736" y="3904"/>
                  </a:lnTo>
                  <a:lnTo>
                    <a:pt x="17510" y="4046"/>
                  </a:lnTo>
                  <a:lnTo>
                    <a:pt x="17312" y="4131"/>
                  </a:lnTo>
                  <a:lnTo>
                    <a:pt x="16350" y="4753"/>
                  </a:lnTo>
                  <a:lnTo>
                    <a:pt x="15417" y="5375"/>
                  </a:lnTo>
                  <a:lnTo>
                    <a:pt x="14483" y="6054"/>
                  </a:lnTo>
                  <a:lnTo>
                    <a:pt x="13606" y="6733"/>
                  </a:lnTo>
                  <a:lnTo>
                    <a:pt x="12729" y="7469"/>
                  </a:lnTo>
                  <a:lnTo>
                    <a:pt x="11881" y="8204"/>
                  </a:lnTo>
                  <a:lnTo>
                    <a:pt x="11061" y="8968"/>
                  </a:lnTo>
                  <a:lnTo>
                    <a:pt x="10269" y="9760"/>
                  </a:lnTo>
                  <a:lnTo>
                    <a:pt x="9505" y="10580"/>
                  </a:lnTo>
                  <a:lnTo>
                    <a:pt x="8741" y="11429"/>
                  </a:lnTo>
                  <a:lnTo>
                    <a:pt x="8034" y="12277"/>
                  </a:lnTo>
                  <a:lnTo>
                    <a:pt x="7327" y="13154"/>
                  </a:lnTo>
                  <a:lnTo>
                    <a:pt x="6676" y="14031"/>
                  </a:lnTo>
                  <a:lnTo>
                    <a:pt x="6026" y="14936"/>
                  </a:lnTo>
                  <a:lnTo>
                    <a:pt x="5432" y="15870"/>
                  </a:lnTo>
                  <a:lnTo>
                    <a:pt x="4838" y="16831"/>
                  </a:lnTo>
                  <a:lnTo>
                    <a:pt x="4300" y="17793"/>
                  </a:lnTo>
                  <a:lnTo>
                    <a:pt x="3763" y="18755"/>
                  </a:lnTo>
                  <a:lnTo>
                    <a:pt x="3282" y="19745"/>
                  </a:lnTo>
                  <a:lnTo>
                    <a:pt x="2829" y="20735"/>
                  </a:lnTo>
                  <a:lnTo>
                    <a:pt x="2405" y="21753"/>
                  </a:lnTo>
                  <a:lnTo>
                    <a:pt x="2009" y="22771"/>
                  </a:lnTo>
                  <a:lnTo>
                    <a:pt x="1641" y="23818"/>
                  </a:lnTo>
                  <a:lnTo>
                    <a:pt x="1330" y="24865"/>
                  </a:lnTo>
                  <a:lnTo>
                    <a:pt x="1019" y="25911"/>
                  </a:lnTo>
                  <a:lnTo>
                    <a:pt x="764" y="26958"/>
                  </a:lnTo>
                  <a:lnTo>
                    <a:pt x="538" y="28033"/>
                  </a:lnTo>
                  <a:lnTo>
                    <a:pt x="368" y="29079"/>
                  </a:lnTo>
                  <a:lnTo>
                    <a:pt x="227" y="30154"/>
                  </a:lnTo>
                  <a:lnTo>
                    <a:pt x="114" y="31257"/>
                  </a:lnTo>
                  <a:lnTo>
                    <a:pt x="29" y="32332"/>
                  </a:lnTo>
                  <a:lnTo>
                    <a:pt x="1" y="33407"/>
                  </a:lnTo>
                  <a:lnTo>
                    <a:pt x="538" y="33492"/>
                  </a:lnTo>
                  <a:lnTo>
                    <a:pt x="1104" y="33549"/>
                  </a:lnTo>
                  <a:lnTo>
                    <a:pt x="1387" y="33520"/>
                  </a:lnTo>
                  <a:lnTo>
                    <a:pt x="1669" y="33520"/>
                  </a:lnTo>
                  <a:lnTo>
                    <a:pt x="1952" y="33464"/>
                  </a:lnTo>
                  <a:lnTo>
                    <a:pt x="2235" y="33407"/>
                  </a:lnTo>
                  <a:lnTo>
                    <a:pt x="2603" y="33294"/>
                  </a:lnTo>
                  <a:lnTo>
                    <a:pt x="2971" y="33153"/>
                  </a:lnTo>
                  <a:lnTo>
                    <a:pt x="3310" y="32983"/>
                  </a:lnTo>
                  <a:lnTo>
                    <a:pt x="3650" y="32757"/>
                  </a:lnTo>
                  <a:lnTo>
                    <a:pt x="3961" y="32530"/>
                  </a:lnTo>
                  <a:lnTo>
                    <a:pt x="4272" y="32276"/>
                  </a:lnTo>
                  <a:lnTo>
                    <a:pt x="4555" y="32021"/>
                  </a:lnTo>
                  <a:lnTo>
                    <a:pt x="4809" y="31710"/>
                  </a:lnTo>
                  <a:lnTo>
                    <a:pt x="5036" y="31399"/>
                  </a:lnTo>
                  <a:lnTo>
                    <a:pt x="5234" y="31059"/>
                  </a:lnTo>
                  <a:lnTo>
                    <a:pt x="5432" y="30720"/>
                  </a:lnTo>
                  <a:lnTo>
                    <a:pt x="5573" y="30352"/>
                  </a:lnTo>
                  <a:lnTo>
                    <a:pt x="5714" y="29984"/>
                  </a:lnTo>
                  <a:lnTo>
                    <a:pt x="5799" y="29617"/>
                  </a:lnTo>
                  <a:lnTo>
                    <a:pt x="5884" y="29221"/>
                  </a:lnTo>
                  <a:lnTo>
                    <a:pt x="5912" y="28825"/>
                  </a:lnTo>
                  <a:lnTo>
                    <a:pt x="5884" y="28231"/>
                  </a:lnTo>
                  <a:lnTo>
                    <a:pt x="5828" y="27637"/>
                  </a:lnTo>
                  <a:lnTo>
                    <a:pt x="5686" y="26449"/>
                  </a:lnTo>
                  <a:lnTo>
                    <a:pt x="5658" y="25855"/>
                  </a:lnTo>
                  <a:lnTo>
                    <a:pt x="5658" y="25572"/>
                  </a:lnTo>
                  <a:lnTo>
                    <a:pt x="5686" y="25289"/>
                  </a:lnTo>
                  <a:lnTo>
                    <a:pt x="5714" y="25006"/>
                  </a:lnTo>
                  <a:lnTo>
                    <a:pt x="5799" y="24723"/>
                  </a:lnTo>
                  <a:lnTo>
                    <a:pt x="5884" y="24440"/>
                  </a:lnTo>
                  <a:lnTo>
                    <a:pt x="5997" y="24186"/>
                  </a:lnTo>
                  <a:lnTo>
                    <a:pt x="6167" y="23931"/>
                  </a:lnTo>
                  <a:lnTo>
                    <a:pt x="6337" y="23705"/>
                  </a:lnTo>
                  <a:lnTo>
                    <a:pt x="6535" y="23479"/>
                  </a:lnTo>
                  <a:lnTo>
                    <a:pt x="6761" y="23252"/>
                  </a:lnTo>
                  <a:lnTo>
                    <a:pt x="7242" y="22885"/>
                  </a:lnTo>
                  <a:lnTo>
                    <a:pt x="7751" y="22517"/>
                  </a:lnTo>
                  <a:lnTo>
                    <a:pt x="8232" y="22149"/>
                  </a:lnTo>
                  <a:lnTo>
                    <a:pt x="8458" y="21951"/>
                  </a:lnTo>
                  <a:lnTo>
                    <a:pt x="8685" y="21753"/>
                  </a:lnTo>
                  <a:lnTo>
                    <a:pt x="8883" y="21527"/>
                  </a:lnTo>
                  <a:lnTo>
                    <a:pt x="9052" y="21301"/>
                  </a:lnTo>
                  <a:lnTo>
                    <a:pt x="9222" y="21046"/>
                  </a:lnTo>
                  <a:lnTo>
                    <a:pt x="9335" y="20791"/>
                  </a:lnTo>
                  <a:lnTo>
                    <a:pt x="9448" y="20424"/>
                  </a:lnTo>
                  <a:lnTo>
                    <a:pt x="9505" y="20056"/>
                  </a:lnTo>
                  <a:lnTo>
                    <a:pt x="9505" y="19660"/>
                  </a:lnTo>
                  <a:lnTo>
                    <a:pt x="9477" y="19292"/>
                  </a:lnTo>
                  <a:lnTo>
                    <a:pt x="9420" y="18896"/>
                  </a:lnTo>
                  <a:lnTo>
                    <a:pt x="9335" y="18500"/>
                  </a:lnTo>
                  <a:lnTo>
                    <a:pt x="9137" y="17736"/>
                  </a:lnTo>
                  <a:lnTo>
                    <a:pt x="8967" y="16944"/>
                  </a:lnTo>
                  <a:lnTo>
                    <a:pt x="8883" y="16577"/>
                  </a:lnTo>
                  <a:lnTo>
                    <a:pt x="8854" y="16209"/>
                  </a:lnTo>
                  <a:lnTo>
                    <a:pt x="8883" y="15841"/>
                  </a:lnTo>
                  <a:lnTo>
                    <a:pt x="8939" y="15502"/>
                  </a:lnTo>
                  <a:lnTo>
                    <a:pt x="9052" y="15162"/>
                  </a:lnTo>
                  <a:lnTo>
                    <a:pt x="9109" y="14993"/>
                  </a:lnTo>
                  <a:lnTo>
                    <a:pt x="9222" y="14823"/>
                  </a:lnTo>
                  <a:lnTo>
                    <a:pt x="9363" y="14625"/>
                  </a:lnTo>
                  <a:lnTo>
                    <a:pt x="9533" y="14455"/>
                  </a:lnTo>
                  <a:lnTo>
                    <a:pt x="9731" y="14286"/>
                  </a:lnTo>
                  <a:lnTo>
                    <a:pt x="9929" y="14172"/>
                  </a:lnTo>
                  <a:lnTo>
                    <a:pt x="10155" y="14059"/>
                  </a:lnTo>
                  <a:lnTo>
                    <a:pt x="10382" y="13974"/>
                  </a:lnTo>
                  <a:lnTo>
                    <a:pt x="10608" y="13890"/>
                  </a:lnTo>
                  <a:lnTo>
                    <a:pt x="10863" y="13833"/>
                  </a:lnTo>
                  <a:lnTo>
                    <a:pt x="11372" y="13748"/>
                  </a:lnTo>
                  <a:lnTo>
                    <a:pt x="11909" y="13720"/>
                  </a:lnTo>
                  <a:lnTo>
                    <a:pt x="12447" y="13720"/>
                  </a:lnTo>
                  <a:lnTo>
                    <a:pt x="12956" y="13748"/>
                  </a:lnTo>
                  <a:lnTo>
                    <a:pt x="13465" y="13776"/>
                  </a:lnTo>
                  <a:lnTo>
                    <a:pt x="14002" y="13776"/>
                  </a:lnTo>
                  <a:lnTo>
                    <a:pt x="14540" y="13720"/>
                  </a:lnTo>
                  <a:lnTo>
                    <a:pt x="15049" y="13635"/>
                  </a:lnTo>
                  <a:lnTo>
                    <a:pt x="15304" y="13550"/>
                  </a:lnTo>
                  <a:lnTo>
                    <a:pt x="15530" y="13465"/>
                  </a:lnTo>
                  <a:lnTo>
                    <a:pt x="15756" y="13352"/>
                  </a:lnTo>
                  <a:lnTo>
                    <a:pt x="15954" y="13239"/>
                  </a:lnTo>
                  <a:lnTo>
                    <a:pt x="16152" y="13098"/>
                  </a:lnTo>
                  <a:lnTo>
                    <a:pt x="16322" y="12928"/>
                  </a:lnTo>
                  <a:lnTo>
                    <a:pt x="16492" y="12758"/>
                  </a:lnTo>
                  <a:lnTo>
                    <a:pt x="16605" y="12532"/>
                  </a:lnTo>
                  <a:lnTo>
                    <a:pt x="16746" y="12249"/>
                  </a:lnTo>
                  <a:lnTo>
                    <a:pt x="16831" y="11938"/>
                  </a:lnTo>
                  <a:lnTo>
                    <a:pt x="16859" y="11627"/>
                  </a:lnTo>
                  <a:lnTo>
                    <a:pt x="16888" y="11287"/>
                  </a:lnTo>
                  <a:lnTo>
                    <a:pt x="16859" y="10948"/>
                  </a:lnTo>
                  <a:lnTo>
                    <a:pt x="16831" y="10637"/>
                  </a:lnTo>
                  <a:lnTo>
                    <a:pt x="16746" y="9958"/>
                  </a:lnTo>
                  <a:lnTo>
                    <a:pt x="16661" y="9279"/>
                  </a:lnTo>
                  <a:lnTo>
                    <a:pt x="16661" y="8939"/>
                  </a:lnTo>
                  <a:lnTo>
                    <a:pt x="16661" y="8628"/>
                  </a:lnTo>
                  <a:lnTo>
                    <a:pt x="16718" y="8345"/>
                  </a:lnTo>
                  <a:lnTo>
                    <a:pt x="16803" y="8034"/>
                  </a:lnTo>
                  <a:lnTo>
                    <a:pt x="16916" y="7780"/>
                  </a:lnTo>
                  <a:lnTo>
                    <a:pt x="17114" y="7525"/>
                  </a:lnTo>
                  <a:lnTo>
                    <a:pt x="17255" y="7384"/>
                  </a:lnTo>
                  <a:lnTo>
                    <a:pt x="17397" y="7242"/>
                  </a:lnTo>
                  <a:lnTo>
                    <a:pt x="17566" y="7157"/>
                  </a:lnTo>
                  <a:lnTo>
                    <a:pt x="17764" y="7073"/>
                  </a:lnTo>
                  <a:lnTo>
                    <a:pt x="17934" y="7016"/>
                  </a:lnTo>
                  <a:lnTo>
                    <a:pt x="18132" y="6959"/>
                  </a:lnTo>
                  <a:lnTo>
                    <a:pt x="18556" y="6903"/>
                  </a:lnTo>
                  <a:lnTo>
                    <a:pt x="18981" y="6903"/>
                  </a:lnTo>
                  <a:lnTo>
                    <a:pt x="19405" y="6959"/>
                  </a:lnTo>
                  <a:lnTo>
                    <a:pt x="19829" y="7073"/>
                  </a:lnTo>
                  <a:lnTo>
                    <a:pt x="20225" y="7186"/>
                  </a:lnTo>
                  <a:lnTo>
                    <a:pt x="21046" y="7440"/>
                  </a:lnTo>
                  <a:lnTo>
                    <a:pt x="21442" y="7553"/>
                  </a:lnTo>
                  <a:lnTo>
                    <a:pt x="21866" y="7638"/>
                  </a:lnTo>
                  <a:lnTo>
                    <a:pt x="22262" y="7695"/>
                  </a:lnTo>
                  <a:lnTo>
                    <a:pt x="22686" y="7723"/>
                  </a:lnTo>
                  <a:lnTo>
                    <a:pt x="22884" y="7695"/>
                  </a:lnTo>
                  <a:lnTo>
                    <a:pt x="23082" y="7667"/>
                  </a:lnTo>
                  <a:lnTo>
                    <a:pt x="23280" y="7610"/>
                  </a:lnTo>
                  <a:lnTo>
                    <a:pt x="23450" y="7553"/>
                  </a:lnTo>
                  <a:lnTo>
                    <a:pt x="23648" y="7440"/>
                  </a:lnTo>
                  <a:lnTo>
                    <a:pt x="23818" y="7355"/>
                  </a:lnTo>
                  <a:lnTo>
                    <a:pt x="23959" y="7242"/>
                  </a:lnTo>
                  <a:lnTo>
                    <a:pt x="24129" y="7101"/>
                  </a:lnTo>
                  <a:lnTo>
                    <a:pt x="24383" y="6818"/>
                  </a:lnTo>
                  <a:lnTo>
                    <a:pt x="24610" y="6479"/>
                  </a:lnTo>
                  <a:lnTo>
                    <a:pt x="24808" y="6139"/>
                  </a:lnTo>
                  <a:lnTo>
                    <a:pt x="24978" y="5743"/>
                  </a:lnTo>
                  <a:lnTo>
                    <a:pt x="25289" y="4951"/>
                  </a:lnTo>
                  <a:lnTo>
                    <a:pt x="25600" y="4131"/>
                  </a:lnTo>
                  <a:lnTo>
                    <a:pt x="25770" y="3763"/>
                  </a:lnTo>
                  <a:lnTo>
                    <a:pt x="25968" y="3395"/>
                  </a:lnTo>
                  <a:lnTo>
                    <a:pt x="26194" y="3056"/>
                  </a:lnTo>
                  <a:lnTo>
                    <a:pt x="26448" y="2745"/>
                  </a:lnTo>
                  <a:lnTo>
                    <a:pt x="26731" y="2490"/>
                  </a:lnTo>
                  <a:lnTo>
                    <a:pt x="26901" y="2377"/>
                  </a:lnTo>
                  <a:lnTo>
                    <a:pt x="27071" y="2264"/>
                  </a:lnTo>
                  <a:lnTo>
                    <a:pt x="27297" y="2179"/>
                  </a:lnTo>
                  <a:lnTo>
                    <a:pt x="27552" y="2094"/>
                  </a:lnTo>
                  <a:lnTo>
                    <a:pt x="27778" y="2066"/>
                  </a:lnTo>
                  <a:lnTo>
                    <a:pt x="28032" y="2038"/>
                  </a:lnTo>
                  <a:lnTo>
                    <a:pt x="28259" y="2038"/>
                  </a:lnTo>
                  <a:lnTo>
                    <a:pt x="28513" y="2066"/>
                  </a:lnTo>
                  <a:lnTo>
                    <a:pt x="29022" y="2151"/>
                  </a:lnTo>
                  <a:lnTo>
                    <a:pt x="29503" y="2320"/>
                  </a:lnTo>
                  <a:lnTo>
                    <a:pt x="30013" y="2490"/>
                  </a:lnTo>
                  <a:lnTo>
                    <a:pt x="30946" y="2914"/>
                  </a:lnTo>
                  <a:lnTo>
                    <a:pt x="31427" y="3112"/>
                  </a:lnTo>
                  <a:lnTo>
                    <a:pt x="31936" y="3282"/>
                  </a:lnTo>
                  <a:lnTo>
                    <a:pt x="32473" y="3395"/>
                  </a:lnTo>
                  <a:lnTo>
                    <a:pt x="32728" y="3424"/>
                  </a:lnTo>
                  <a:lnTo>
                    <a:pt x="33237" y="3424"/>
                  </a:lnTo>
                  <a:lnTo>
                    <a:pt x="33492" y="3395"/>
                  </a:lnTo>
                  <a:lnTo>
                    <a:pt x="33718" y="3367"/>
                  </a:lnTo>
                  <a:lnTo>
                    <a:pt x="33944" y="3282"/>
                  </a:lnTo>
                  <a:lnTo>
                    <a:pt x="34171" y="3197"/>
                  </a:lnTo>
                  <a:lnTo>
                    <a:pt x="34369" y="3084"/>
                  </a:lnTo>
                  <a:lnTo>
                    <a:pt x="34567" y="2943"/>
                  </a:lnTo>
                  <a:lnTo>
                    <a:pt x="34736" y="2745"/>
                  </a:lnTo>
                  <a:lnTo>
                    <a:pt x="34906" y="2490"/>
                  </a:lnTo>
                  <a:lnTo>
                    <a:pt x="35019" y="2236"/>
                  </a:lnTo>
                  <a:lnTo>
                    <a:pt x="35076" y="1953"/>
                  </a:lnTo>
                  <a:lnTo>
                    <a:pt x="35104" y="1670"/>
                  </a:lnTo>
                  <a:lnTo>
                    <a:pt x="34680" y="1359"/>
                  </a:lnTo>
                  <a:lnTo>
                    <a:pt x="34227" y="1076"/>
                  </a:lnTo>
                  <a:lnTo>
                    <a:pt x="33775" y="821"/>
                  </a:lnTo>
                  <a:lnTo>
                    <a:pt x="33322" y="623"/>
                  </a:lnTo>
                  <a:lnTo>
                    <a:pt x="32841" y="425"/>
                  </a:lnTo>
                  <a:lnTo>
                    <a:pt x="32360" y="284"/>
                  </a:lnTo>
                  <a:lnTo>
                    <a:pt x="31879" y="171"/>
                  </a:lnTo>
                  <a:lnTo>
                    <a:pt x="31370" y="86"/>
                  </a:lnTo>
                  <a:lnTo>
                    <a:pt x="30889" y="29"/>
                  </a:lnTo>
                  <a:lnTo>
                    <a:pt x="30380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0"/>
            <p:cNvSpPr/>
            <p:nvPr/>
          </p:nvSpPr>
          <p:spPr>
            <a:xfrm>
              <a:off x="2317875" y="2229175"/>
              <a:ext cx="770825" cy="910825"/>
            </a:xfrm>
            <a:custGeom>
              <a:avLst/>
              <a:gdLst/>
              <a:ahLst/>
              <a:cxnLst/>
              <a:rect l="l" t="t" r="r" b="b"/>
              <a:pathLst>
                <a:path w="30833" h="36433" extrusionOk="0">
                  <a:moveTo>
                    <a:pt x="29899" y="0"/>
                  </a:moveTo>
                  <a:lnTo>
                    <a:pt x="29220" y="28"/>
                  </a:lnTo>
                  <a:lnTo>
                    <a:pt x="28513" y="57"/>
                  </a:lnTo>
                  <a:lnTo>
                    <a:pt x="27834" y="142"/>
                  </a:lnTo>
                  <a:lnTo>
                    <a:pt x="27156" y="226"/>
                  </a:lnTo>
                  <a:lnTo>
                    <a:pt x="26477" y="368"/>
                  </a:lnTo>
                  <a:lnTo>
                    <a:pt x="25798" y="509"/>
                  </a:lnTo>
                  <a:lnTo>
                    <a:pt x="25147" y="679"/>
                  </a:lnTo>
                  <a:lnTo>
                    <a:pt x="24468" y="849"/>
                  </a:lnTo>
                  <a:lnTo>
                    <a:pt x="23818" y="1047"/>
                  </a:lnTo>
                  <a:lnTo>
                    <a:pt x="23167" y="1273"/>
                  </a:lnTo>
                  <a:lnTo>
                    <a:pt x="22517" y="1528"/>
                  </a:lnTo>
                  <a:lnTo>
                    <a:pt x="21866" y="1782"/>
                  </a:lnTo>
                  <a:lnTo>
                    <a:pt x="21244" y="2065"/>
                  </a:lnTo>
                  <a:lnTo>
                    <a:pt x="19999" y="2659"/>
                  </a:lnTo>
                  <a:lnTo>
                    <a:pt x="18868" y="3253"/>
                  </a:lnTo>
                  <a:lnTo>
                    <a:pt x="17764" y="3875"/>
                  </a:lnTo>
                  <a:lnTo>
                    <a:pt x="16690" y="4554"/>
                  </a:lnTo>
                  <a:lnTo>
                    <a:pt x="15643" y="5290"/>
                  </a:lnTo>
                  <a:lnTo>
                    <a:pt x="14625" y="6053"/>
                  </a:lnTo>
                  <a:lnTo>
                    <a:pt x="13635" y="6845"/>
                  </a:lnTo>
                  <a:lnTo>
                    <a:pt x="12673" y="7666"/>
                  </a:lnTo>
                  <a:lnTo>
                    <a:pt x="11739" y="8514"/>
                  </a:lnTo>
                  <a:lnTo>
                    <a:pt x="10863" y="9391"/>
                  </a:lnTo>
                  <a:lnTo>
                    <a:pt x="10014" y="10296"/>
                  </a:lnTo>
                  <a:lnTo>
                    <a:pt x="9194" y="11230"/>
                  </a:lnTo>
                  <a:lnTo>
                    <a:pt x="8402" y="12163"/>
                  </a:lnTo>
                  <a:lnTo>
                    <a:pt x="7638" y="13153"/>
                  </a:lnTo>
                  <a:lnTo>
                    <a:pt x="6902" y="14143"/>
                  </a:lnTo>
                  <a:lnTo>
                    <a:pt x="6224" y="15190"/>
                  </a:lnTo>
                  <a:lnTo>
                    <a:pt x="5545" y="16236"/>
                  </a:lnTo>
                  <a:lnTo>
                    <a:pt x="4922" y="17283"/>
                  </a:lnTo>
                  <a:lnTo>
                    <a:pt x="4328" y="18358"/>
                  </a:lnTo>
                  <a:lnTo>
                    <a:pt x="3763" y="19461"/>
                  </a:lnTo>
                  <a:lnTo>
                    <a:pt x="3253" y="20593"/>
                  </a:lnTo>
                  <a:lnTo>
                    <a:pt x="2773" y="21724"/>
                  </a:lnTo>
                  <a:lnTo>
                    <a:pt x="2320" y="22884"/>
                  </a:lnTo>
                  <a:lnTo>
                    <a:pt x="1896" y="24043"/>
                  </a:lnTo>
                  <a:lnTo>
                    <a:pt x="1528" y="25203"/>
                  </a:lnTo>
                  <a:lnTo>
                    <a:pt x="1189" y="26420"/>
                  </a:lnTo>
                  <a:lnTo>
                    <a:pt x="906" y="27608"/>
                  </a:lnTo>
                  <a:lnTo>
                    <a:pt x="651" y="28824"/>
                  </a:lnTo>
                  <a:lnTo>
                    <a:pt x="425" y="30040"/>
                  </a:lnTo>
                  <a:lnTo>
                    <a:pt x="255" y="31256"/>
                  </a:lnTo>
                  <a:lnTo>
                    <a:pt x="114" y="32501"/>
                  </a:lnTo>
                  <a:lnTo>
                    <a:pt x="29" y="33746"/>
                  </a:lnTo>
                  <a:lnTo>
                    <a:pt x="1" y="34962"/>
                  </a:lnTo>
                  <a:lnTo>
                    <a:pt x="1" y="36207"/>
                  </a:lnTo>
                  <a:lnTo>
                    <a:pt x="29" y="36320"/>
                  </a:lnTo>
                  <a:lnTo>
                    <a:pt x="57" y="36376"/>
                  </a:lnTo>
                  <a:lnTo>
                    <a:pt x="142" y="36433"/>
                  </a:lnTo>
                  <a:lnTo>
                    <a:pt x="227" y="36433"/>
                  </a:lnTo>
                  <a:lnTo>
                    <a:pt x="312" y="36405"/>
                  </a:lnTo>
                  <a:lnTo>
                    <a:pt x="397" y="36376"/>
                  </a:lnTo>
                  <a:lnTo>
                    <a:pt x="453" y="36291"/>
                  </a:lnTo>
                  <a:lnTo>
                    <a:pt x="481" y="36178"/>
                  </a:lnTo>
                  <a:lnTo>
                    <a:pt x="481" y="34962"/>
                  </a:lnTo>
                  <a:lnTo>
                    <a:pt x="510" y="33746"/>
                  </a:lnTo>
                  <a:lnTo>
                    <a:pt x="595" y="32529"/>
                  </a:lnTo>
                  <a:lnTo>
                    <a:pt x="736" y="31341"/>
                  </a:lnTo>
                  <a:lnTo>
                    <a:pt x="906" y="30125"/>
                  </a:lnTo>
                  <a:lnTo>
                    <a:pt x="1104" y="28937"/>
                  </a:lnTo>
                  <a:lnTo>
                    <a:pt x="1358" y="27721"/>
                  </a:lnTo>
                  <a:lnTo>
                    <a:pt x="1641" y="26561"/>
                  </a:lnTo>
                  <a:lnTo>
                    <a:pt x="1981" y="25373"/>
                  </a:lnTo>
                  <a:lnTo>
                    <a:pt x="2348" y="24213"/>
                  </a:lnTo>
                  <a:lnTo>
                    <a:pt x="2744" y="23053"/>
                  </a:lnTo>
                  <a:lnTo>
                    <a:pt x="3197" y="21922"/>
                  </a:lnTo>
                  <a:lnTo>
                    <a:pt x="3678" y="20819"/>
                  </a:lnTo>
                  <a:lnTo>
                    <a:pt x="4187" y="19716"/>
                  </a:lnTo>
                  <a:lnTo>
                    <a:pt x="4753" y="18613"/>
                  </a:lnTo>
                  <a:lnTo>
                    <a:pt x="5318" y="17538"/>
                  </a:lnTo>
                  <a:lnTo>
                    <a:pt x="5941" y="16491"/>
                  </a:lnTo>
                  <a:lnTo>
                    <a:pt x="6591" y="15473"/>
                  </a:lnTo>
                  <a:lnTo>
                    <a:pt x="7270" y="14454"/>
                  </a:lnTo>
                  <a:lnTo>
                    <a:pt x="7977" y="13464"/>
                  </a:lnTo>
                  <a:lnTo>
                    <a:pt x="8741" y="12503"/>
                  </a:lnTo>
                  <a:lnTo>
                    <a:pt x="9505" y="11569"/>
                  </a:lnTo>
                  <a:lnTo>
                    <a:pt x="10325" y="10664"/>
                  </a:lnTo>
                  <a:lnTo>
                    <a:pt x="11145" y="9759"/>
                  </a:lnTo>
                  <a:lnTo>
                    <a:pt x="12022" y="8910"/>
                  </a:lnTo>
                  <a:lnTo>
                    <a:pt x="12927" y="8062"/>
                  </a:lnTo>
                  <a:lnTo>
                    <a:pt x="13889" y="7270"/>
                  </a:lnTo>
                  <a:lnTo>
                    <a:pt x="14851" y="6478"/>
                  </a:lnTo>
                  <a:lnTo>
                    <a:pt x="15841" y="5742"/>
                  </a:lnTo>
                  <a:lnTo>
                    <a:pt x="16831" y="5035"/>
                  </a:lnTo>
                  <a:lnTo>
                    <a:pt x="17878" y="4384"/>
                  </a:lnTo>
                  <a:lnTo>
                    <a:pt x="18952" y="3762"/>
                  </a:lnTo>
                  <a:lnTo>
                    <a:pt x="20141" y="3112"/>
                  </a:lnTo>
                  <a:lnTo>
                    <a:pt x="21385" y="2518"/>
                  </a:lnTo>
                  <a:lnTo>
                    <a:pt x="22007" y="2235"/>
                  </a:lnTo>
                  <a:lnTo>
                    <a:pt x="22658" y="1980"/>
                  </a:lnTo>
                  <a:lnTo>
                    <a:pt x="23280" y="1726"/>
                  </a:lnTo>
                  <a:lnTo>
                    <a:pt x="23931" y="1528"/>
                  </a:lnTo>
                  <a:lnTo>
                    <a:pt x="24581" y="1301"/>
                  </a:lnTo>
                  <a:lnTo>
                    <a:pt x="25232" y="1132"/>
                  </a:lnTo>
                  <a:lnTo>
                    <a:pt x="25911" y="962"/>
                  </a:lnTo>
                  <a:lnTo>
                    <a:pt x="26590" y="820"/>
                  </a:lnTo>
                  <a:lnTo>
                    <a:pt x="27240" y="707"/>
                  </a:lnTo>
                  <a:lnTo>
                    <a:pt x="27919" y="594"/>
                  </a:lnTo>
                  <a:lnTo>
                    <a:pt x="28598" y="538"/>
                  </a:lnTo>
                  <a:lnTo>
                    <a:pt x="29305" y="481"/>
                  </a:lnTo>
                  <a:lnTo>
                    <a:pt x="30635" y="481"/>
                  </a:lnTo>
                  <a:lnTo>
                    <a:pt x="30720" y="453"/>
                  </a:lnTo>
                  <a:lnTo>
                    <a:pt x="30805" y="396"/>
                  </a:lnTo>
                  <a:lnTo>
                    <a:pt x="30833" y="340"/>
                  </a:lnTo>
                  <a:lnTo>
                    <a:pt x="30833" y="255"/>
                  </a:lnTo>
                  <a:lnTo>
                    <a:pt x="30833" y="142"/>
                  </a:lnTo>
                  <a:lnTo>
                    <a:pt x="30776" y="85"/>
                  </a:lnTo>
                  <a:lnTo>
                    <a:pt x="30691" y="28"/>
                  </a:lnTo>
                  <a:lnTo>
                    <a:pt x="3060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40"/>
            <p:cNvSpPr/>
            <p:nvPr/>
          </p:nvSpPr>
          <p:spPr>
            <a:xfrm>
              <a:off x="2356075" y="2647100"/>
              <a:ext cx="142850" cy="110325"/>
            </a:xfrm>
            <a:custGeom>
              <a:avLst/>
              <a:gdLst/>
              <a:ahLst/>
              <a:cxnLst/>
              <a:rect l="l" t="t" r="r" b="b"/>
              <a:pathLst>
                <a:path w="5714" h="4413" extrusionOk="0">
                  <a:moveTo>
                    <a:pt x="198" y="0"/>
                  </a:moveTo>
                  <a:lnTo>
                    <a:pt x="113" y="57"/>
                  </a:lnTo>
                  <a:lnTo>
                    <a:pt x="57" y="113"/>
                  </a:lnTo>
                  <a:lnTo>
                    <a:pt x="0" y="170"/>
                  </a:lnTo>
                  <a:lnTo>
                    <a:pt x="0" y="283"/>
                  </a:lnTo>
                  <a:lnTo>
                    <a:pt x="57" y="368"/>
                  </a:lnTo>
                  <a:lnTo>
                    <a:pt x="311" y="792"/>
                  </a:lnTo>
                  <a:lnTo>
                    <a:pt x="566" y="1245"/>
                  </a:lnTo>
                  <a:lnTo>
                    <a:pt x="792" y="1726"/>
                  </a:lnTo>
                  <a:lnTo>
                    <a:pt x="990" y="2178"/>
                  </a:lnTo>
                  <a:lnTo>
                    <a:pt x="1160" y="2659"/>
                  </a:lnTo>
                  <a:lnTo>
                    <a:pt x="1301" y="3168"/>
                  </a:lnTo>
                  <a:lnTo>
                    <a:pt x="1414" y="3678"/>
                  </a:lnTo>
                  <a:lnTo>
                    <a:pt x="1499" y="4187"/>
                  </a:lnTo>
                  <a:lnTo>
                    <a:pt x="1527" y="4272"/>
                  </a:lnTo>
                  <a:lnTo>
                    <a:pt x="1612" y="4356"/>
                  </a:lnTo>
                  <a:lnTo>
                    <a:pt x="1697" y="4413"/>
                  </a:lnTo>
                  <a:lnTo>
                    <a:pt x="1810" y="4385"/>
                  </a:lnTo>
                  <a:lnTo>
                    <a:pt x="5544" y="2999"/>
                  </a:lnTo>
                  <a:lnTo>
                    <a:pt x="5629" y="2942"/>
                  </a:lnTo>
                  <a:lnTo>
                    <a:pt x="5686" y="2886"/>
                  </a:lnTo>
                  <a:lnTo>
                    <a:pt x="5714" y="2772"/>
                  </a:lnTo>
                  <a:lnTo>
                    <a:pt x="5686" y="2688"/>
                  </a:lnTo>
                  <a:lnTo>
                    <a:pt x="5657" y="2631"/>
                  </a:lnTo>
                  <a:lnTo>
                    <a:pt x="5601" y="2574"/>
                  </a:lnTo>
                  <a:lnTo>
                    <a:pt x="5516" y="2546"/>
                  </a:lnTo>
                  <a:lnTo>
                    <a:pt x="5403" y="2546"/>
                  </a:lnTo>
                  <a:lnTo>
                    <a:pt x="1923" y="3847"/>
                  </a:lnTo>
                  <a:lnTo>
                    <a:pt x="1839" y="3338"/>
                  </a:lnTo>
                  <a:lnTo>
                    <a:pt x="1697" y="2857"/>
                  </a:lnTo>
                  <a:lnTo>
                    <a:pt x="1556" y="2376"/>
                  </a:lnTo>
                  <a:lnTo>
                    <a:pt x="1386" y="1896"/>
                  </a:lnTo>
                  <a:lnTo>
                    <a:pt x="1188" y="1415"/>
                  </a:lnTo>
                  <a:lnTo>
                    <a:pt x="962" y="962"/>
                  </a:lnTo>
                  <a:lnTo>
                    <a:pt x="707" y="538"/>
                  </a:lnTo>
                  <a:lnTo>
                    <a:pt x="453" y="113"/>
                  </a:lnTo>
                  <a:lnTo>
                    <a:pt x="368" y="29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40"/>
            <p:cNvSpPr/>
            <p:nvPr/>
          </p:nvSpPr>
          <p:spPr>
            <a:xfrm>
              <a:off x="2575275" y="2360000"/>
              <a:ext cx="123075" cy="124475"/>
            </a:xfrm>
            <a:custGeom>
              <a:avLst/>
              <a:gdLst/>
              <a:ahLst/>
              <a:cxnLst/>
              <a:rect l="l" t="t" r="r" b="b"/>
              <a:pathLst>
                <a:path w="4923" h="4979" extrusionOk="0">
                  <a:moveTo>
                    <a:pt x="1274" y="0"/>
                  </a:moveTo>
                  <a:lnTo>
                    <a:pt x="1189" y="28"/>
                  </a:lnTo>
                  <a:lnTo>
                    <a:pt x="1132" y="85"/>
                  </a:lnTo>
                  <a:lnTo>
                    <a:pt x="1076" y="170"/>
                  </a:lnTo>
                  <a:lnTo>
                    <a:pt x="1" y="4526"/>
                  </a:lnTo>
                  <a:lnTo>
                    <a:pt x="1" y="4639"/>
                  </a:lnTo>
                  <a:lnTo>
                    <a:pt x="57" y="4724"/>
                  </a:lnTo>
                  <a:lnTo>
                    <a:pt x="142" y="4780"/>
                  </a:lnTo>
                  <a:lnTo>
                    <a:pt x="255" y="4809"/>
                  </a:lnTo>
                  <a:lnTo>
                    <a:pt x="4725" y="4978"/>
                  </a:lnTo>
                  <a:lnTo>
                    <a:pt x="4810" y="4978"/>
                  </a:lnTo>
                  <a:lnTo>
                    <a:pt x="4894" y="4922"/>
                  </a:lnTo>
                  <a:lnTo>
                    <a:pt x="4923" y="4837"/>
                  </a:lnTo>
                  <a:lnTo>
                    <a:pt x="4923" y="4752"/>
                  </a:lnTo>
                  <a:lnTo>
                    <a:pt x="4923" y="4667"/>
                  </a:lnTo>
                  <a:lnTo>
                    <a:pt x="4866" y="4582"/>
                  </a:lnTo>
                  <a:lnTo>
                    <a:pt x="4781" y="4526"/>
                  </a:lnTo>
                  <a:lnTo>
                    <a:pt x="4696" y="4498"/>
                  </a:lnTo>
                  <a:lnTo>
                    <a:pt x="538" y="4356"/>
                  </a:lnTo>
                  <a:lnTo>
                    <a:pt x="1557" y="283"/>
                  </a:lnTo>
                  <a:lnTo>
                    <a:pt x="1557" y="170"/>
                  </a:lnTo>
                  <a:lnTo>
                    <a:pt x="1528" y="85"/>
                  </a:lnTo>
                  <a:lnTo>
                    <a:pt x="1472" y="2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0"/>
            <p:cNvSpPr/>
            <p:nvPr/>
          </p:nvSpPr>
          <p:spPr>
            <a:xfrm>
              <a:off x="2806525" y="2227050"/>
              <a:ext cx="91250" cy="115275"/>
            </a:xfrm>
            <a:custGeom>
              <a:avLst/>
              <a:gdLst/>
              <a:ahLst/>
              <a:cxnLst/>
              <a:rect l="l" t="t" r="r" b="b"/>
              <a:pathLst>
                <a:path w="3650" h="4611" extrusionOk="0">
                  <a:moveTo>
                    <a:pt x="2150" y="0"/>
                  </a:moveTo>
                  <a:lnTo>
                    <a:pt x="2037" y="29"/>
                  </a:lnTo>
                  <a:lnTo>
                    <a:pt x="1981" y="85"/>
                  </a:lnTo>
                  <a:lnTo>
                    <a:pt x="29" y="2942"/>
                  </a:lnTo>
                  <a:lnTo>
                    <a:pt x="0" y="2999"/>
                  </a:lnTo>
                  <a:lnTo>
                    <a:pt x="0" y="3055"/>
                  </a:lnTo>
                  <a:lnTo>
                    <a:pt x="29" y="3168"/>
                  </a:lnTo>
                  <a:lnTo>
                    <a:pt x="114" y="3253"/>
                  </a:lnTo>
                  <a:lnTo>
                    <a:pt x="198" y="3281"/>
                  </a:lnTo>
                  <a:lnTo>
                    <a:pt x="623" y="3338"/>
                  </a:lnTo>
                  <a:lnTo>
                    <a:pt x="1019" y="3451"/>
                  </a:lnTo>
                  <a:lnTo>
                    <a:pt x="1443" y="3564"/>
                  </a:lnTo>
                  <a:lnTo>
                    <a:pt x="1811" y="3706"/>
                  </a:lnTo>
                  <a:lnTo>
                    <a:pt x="2207" y="3875"/>
                  </a:lnTo>
                  <a:lnTo>
                    <a:pt x="2575" y="4073"/>
                  </a:lnTo>
                  <a:lnTo>
                    <a:pt x="2914" y="4300"/>
                  </a:lnTo>
                  <a:lnTo>
                    <a:pt x="3253" y="4554"/>
                  </a:lnTo>
                  <a:lnTo>
                    <a:pt x="3338" y="4611"/>
                  </a:lnTo>
                  <a:lnTo>
                    <a:pt x="3423" y="4611"/>
                  </a:lnTo>
                  <a:lnTo>
                    <a:pt x="3508" y="4583"/>
                  </a:lnTo>
                  <a:lnTo>
                    <a:pt x="3593" y="4526"/>
                  </a:lnTo>
                  <a:lnTo>
                    <a:pt x="3621" y="4469"/>
                  </a:lnTo>
                  <a:lnTo>
                    <a:pt x="3649" y="4385"/>
                  </a:lnTo>
                  <a:lnTo>
                    <a:pt x="3621" y="4300"/>
                  </a:lnTo>
                  <a:lnTo>
                    <a:pt x="3565" y="4215"/>
                  </a:lnTo>
                  <a:lnTo>
                    <a:pt x="3253" y="3960"/>
                  </a:lnTo>
                  <a:lnTo>
                    <a:pt x="2914" y="3734"/>
                  </a:lnTo>
                  <a:lnTo>
                    <a:pt x="2575" y="3536"/>
                  </a:lnTo>
                  <a:lnTo>
                    <a:pt x="2207" y="3338"/>
                  </a:lnTo>
                  <a:lnTo>
                    <a:pt x="1839" y="3197"/>
                  </a:lnTo>
                  <a:lnTo>
                    <a:pt x="1443" y="3055"/>
                  </a:lnTo>
                  <a:lnTo>
                    <a:pt x="1047" y="2942"/>
                  </a:lnTo>
                  <a:lnTo>
                    <a:pt x="651" y="2885"/>
                  </a:lnTo>
                  <a:lnTo>
                    <a:pt x="2405" y="311"/>
                  </a:lnTo>
                  <a:lnTo>
                    <a:pt x="2433" y="227"/>
                  </a:lnTo>
                  <a:lnTo>
                    <a:pt x="2433" y="142"/>
                  </a:lnTo>
                  <a:lnTo>
                    <a:pt x="2377" y="57"/>
                  </a:lnTo>
                  <a:lnTo>
                    <a:pt x="2320" y="29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5" name="Google Shape;5575;p40"/>
          <p:cNvGrpSpPr/>
          <p:nvPr/>
        </p:nvGrpSpPr>
        <p:grpSpPr>
          <a:xfrm>
            <a:off x="1770210" y="4596617"/>
            <a:ext cx="733244" cy="557413"/>
            <a:chOff x="2928875" y="3008450"/>
            <a:chExt cx="436325" cy="331675"/>
          </a:xfrm>
        </p:grpSpPr>
        <p:sp>
          <p:nvSpPr>
            <p:cNvPr id="5576" name="Google Shape;5576;p40"/>
            <p:cNvSpPr/>
            <p:nvPr/>
          </p:nvSpPr>
          <p:spPr>
            <a:xfrm>
              <a:off x="3136775" y="3090475"/>
              <a:ext cx="90525" cy="249650"/>
            </a:xfrm>
            <a:custGeom>
              <a:avLst/>
              <a:gdLst/>
              <a:ahLst/>
              <a:cxnLst/>
              <a:rect l="l" t="t" r="r" b="b"/>
              <a:pathLst>
                <a:path w="3621" h="9986" extrusionOk="0">
                  <a:moveTo>
                    <a:pt x="3112" y="1"/>
                  </a:moveTo>
                  <a:lnTo>
                    <a:pt x="2631" y="1359"/>
                  </a:lnTo>
                  <a:lnTo>
                    <a:pt x="2122" y="2716"/>
                  </a:lnTo>
                  <a:lnTo>
                    <a:pt x="1726" y="3791"/>
                  </a:lnTo>
                  <a:lnTo>
                    <a:pt x="1330" y="4866"/>
                  </a:lnTo>
                  <a:lnTo>
                    <a:pt x="1075" y="5602"/>
                  </a:lnTo>
                  <a:lnTo>
                    <a:pt x="849" y="6365"/>
                  </a:lnTo>
                  <a:lnTo>
                    <a:pt x="623" y="7129"/>
                  </a:lnTo>
                  <a:lnTo>
                    <a:pt x="425" y="7921"/>
                  </a:lnTo>
                  <a:lnTo>
                    <a:pt x="170" y="8939"/>
                  </a:lnTo>
                  <a:lnTo>
                    <a:pt x="0" y="9986"/>
                  </a:lnTo>
                  <a:lnTo>
                    <a:pt x="283" y="9986"/>
                  </a:lnTo>
                  <a:lnTo>
                    <a:pt x="651" y="8430"/>
                  </a:lnTo>
                  <a:lnTo>
                    <a:pt x="1075" y="6903"/>
                  </a:lnTo>
                  <a:lnTo>
                    <a:pt x="1528" y="5375"/>
                  </a:lnTo>
                  <a:lnTo>
                    <a:pt x="2065" y="3876"/>
                  </a:lnTo>
                  <a:lnTo>
                    <a:pt x="2405" y="2943"/>
                  </a:lnTo>
                  <a:lnTo>
                    <a:pt x="2801" y="1981"/>
                  </a:lnTo>
                  <a:lnTo>
                    <a:pt x="3197" y="1047"/>
                  </a:lnTo>
                  <a:lnTo>
                    <a:pt x="3621" y="114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40"/>
            <p:cNvSpPr/>
            <p:nvPr/>
          </p:nvSpPr>
          <p:spPr>
            <a:xfrm>
              <a:off x="3214550" y="3029675"/>
              <a:ext cx="39625" cy="63650"/>
            </a:xfrm>
            <a:custGeom>
              <a:avLst/>
              <a:gdLst/>
              <a:ahLst/>
              <a:cxnLst/>
              <a:rect l="l" t="t" r="r" b="b"/>
              <a:pathLst>
                <a:path w="1585" h="2546" extrusionOk="0">
                  <a:moveTo>
                    <a:pt x="1076" y="0"/>
                  </a:moveTo>
                  <a:lnTo>
                    <a:pt x="765" y="594"/>
                  </a:lnTo>
                  <a:lnTo>
                    <a:pt x="510" y="1188"/>
                  </a:lnTo>
                  <a:lnTo>
                    <a:pt x="1" y="2433"/>
                  </a:lnTo>
                  <a:lnTo>
                    <a:pt x="510" y="2546"/>
                  </a:lnTo>
                  <a:lnTo>
                    <a:pt x="1019" y="1386"/>
                  </a:lnTo>
                  <a:lnTo>
                    <a:pt x="1585" y="25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40"/>
            <p:cNvSpPr/>
            <p:nvPr/>
          </p:nvSpPr>
          <p:spPr>
            <a:xfrm>
              <a:off x="3154450" y="3096150"/>
              <a:ext cx="104675" cy="243975"/>
            </a:xfrm>
            <a:custGeom>
              <a:avLst/>
              <a:gdLst/>
              <a:ahLst/>
              <a:cxnLst/>
              <a:rect l="l" t="t" r="r" b="b"/>
              <a:pathLst>
                <a:path w="4187" h="9759" extrusionOk="0">
                  <a:moveTo>
                    <a:pt x="3282" y="0"/>
                  </a:moveTo>
                  <a:lnTo>
                    <a:pt x="3027" y="594"/>
                  </a:lnTo>
                  <a:lnTo>
                    <a:pt x="2631" y="1499"/>
                  </a:lnTo>
                  <a:lnTo>
                    <a:pt x="2263" y="2404"/>
                  </a:lnTo>
                  <a:lnTo>
                    <a:pt x="1896" y="3338"/>
                  </a:lnTo>
                  <a:lnTo>
                    <a:pt x="1556" y="4271"/>
                  </a:lnTo>
                  <a:lnTo>
                    <a:pt x="1245" y="5205"/>
                  </a:lnTo>
                  <a:lnTo>
                    <a:pt x="934" y="6167"/>
                  </a:lnTo>
                  <a:lnTo>
                    <a:pt x="651" y="7128"/>
                  </a:lnTo>
                  <a:lnTo>
                    <a:pt x="396" y="8090"/>
                  </a:lnTo>
                  <a:lnTo>
                    <a:pt x="198" y="8910"/>
                  </a:lnTo>
                  <a:lnTo>
                    <a:pt x="0" y="9759"/>
                  </a:lnTo>
                  <a:lnTo>
                    <a:pt x="1924" y="9759"/>
                  </a:lnTo>
                  <a:lnTo>
                    <a:pt x="2235" y="8033"/>
                  </a:lnTo>
                  <a:lnTo>
                    <a:pt x="2575" y="6336"/>
                  </a:lnTo>
                  <a:lnTo>
                    <a:pt x="2773" y="5375"/>
                  </a:lnTo>
                  <a:lnTo>
                    <a:pt x="2999" y="4385"/>
                  </a:lnTo>
                  <a:lnTo>
                    <a:pt x="3253" y="3423"/>
                  </a:lnTo>
                  <a:lnTo>
                    <a:pt x="3508" y="2461"/>
                  </a:lnTo>
                  <a:lnTo>
                    <a:pt x="3847" y="1386"/>
                  </a:lnTo>
                  <a:lnTo>
                    <a:pt x="4187" y="340"/>
                  </a:lnTo>
                  <a:lnTo>
                    <a:pt x="3734" y="142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0"/>
            <p:cNvSpPr/>
            <p:nvPr/>
          </p:nvSpPr>
          <p:spPr>
            <a:xfrm>
              <a:off x="3236475" y="3041700"/>
              <a:ext cx="43875" cy="62950"/>
            </a:xfrm>
            <a:custGeom>
              <a:avLst/>
              <a:gdLst/>
              <a:ahLst/>
              <a:cxnLst/>
              <a:rect l="l" t="t" r="r" b="b"/>
              <a:pathLst>
                <a:path w="1755" h="2518" extrusionOk="0">
                  <a:moveTo>
                    <a:pt x="1047" y="0"/>
                  </a:moveTo>
                  <a:lnTo>
                    <a:pt x="510" y="1075"/>
                  </a:lnTo>
                  <a:lnTo>
                    <a:pt x="1" y="2178"/>
                  </a:lnTo>
                  <a:lnTo>
                    <a:pt x="453" y="2320"/>
                  </a:lnTo>
                  <a:lnTo>
                    <a:pt x="906" y="2518"/>
                  </a:lnTo>
                  <a:lnTo>
                    <a:pt x="1132" y="1895"/>
                  </a:lnTo>
                  <a:lnTo>
                    <a:pt x="1387" y="1301"/>
                  </a:lnTo>
                  <a:lnTo>
                    <a:pt x="1754" y="481"/>
                  </a:lnTo>
                  <a:lnTo>
                    <a:pt x="1415" y="22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0"/>
            <p:cNvSpPr/>
            <p:nvPr/>
          </p:nvSpPr>
          <p:spPr>
            <a:xfrm>
              <a:off x="2942300" y="3169675"/>
              <a:ext cx="67900" cy="170450"/>
            </a:xfrm>
            <a:custGeom>
              <a:avLst/>
              <a:gdLst/>
              <a:ahLst/>
              <a:cxnLst/>
              <a:rect l="l" t="t" r="r" b="b"/>
              <a:pathLst>
                <a:path w="2716" h="6818" extrusionOk="0">
                  <a:moveTo>
                    <a:pt x="1217" y="1"/>
                  </a:moveTo>
                  <a:lnTo>
                    <a:pt x="849" y="482"/>
                  </a:lnTo>
                  <a:lnTo>
                    <a:pt x="538" y="991"/>
                  </a:lnTo>
                  <a:lnTo>
                    <a:pt x="255" y="1528"/>
                  </a:lnTo>
                  <a:lnTo>
                    <a:pt x="0" y="2094"/>
                  </a:lnTo>
                  <a:lnTo>
                    <a:pt x="566" y="3339"/>
                  </a:lnTo>
                  <a:lnTo>
                    <a:pt x="1075" y="4583"/>
                  </a:lnTo>
                  <a:lnTo>
                    <a:pt x="1528" y="5686"/>
                  </a:lnTo>
                  <a:lnTo>
                    <a:pt x="1952" y="6818"/>
                  </a:lnTo>
                  <a:lnTo>
                    <a:pt x="2716" y="6818"/>
                  </a:lnTo>
                  <a:lnTo>
                    <a:pt x="2490" y="5969"/>
                  </a:lnTo>
                  <a:lnTo>
                    <a:pt x="2292" y="5121"/>
                  </a:lnTo>
                  <a:lnTo>
                    <a:pt x="1924" y="3424"/>
                  </a:lnTo>
                  <a:lnTo>
                    <a:pt x="1585" y="1698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0"/>
            <p:cNvSpPr/>
            <p:nvPr/>
          </p:nvSpPr>
          <p:spPr>
            <a:xfrm>
              <a:off x="2930975" y="3117350"/>
              <a:ext cx="41750" cy="104700"/>
            </a:xfrm>
            <a:custGeom>
              <a:avLst/>
              <a:gdLst/>
              <a:ahLst/>
              <a:cxnLst/>
              <a:rect l="l" t="t" r="r" b="b"/>
              <a:pathLst>
                <a:path w="1670" h="4188" extrusionOk="0">
                  <a:moveTo>
                    <a:pt x="1076" y="1"/>
                  </a:moveTo>
                  <a:lnTo>
                    <a:pt x="878" y="368"/>
                  </a:lnTo>
                  <a:lnTo>
                    <a:pt x="708" y="736"/>
                  </a:lnTo>
                  <a:lnTo>
                    <a:pt x="538" y="1132"/>
                  </a:lnTo>
                  <a:lnTo>
                    <a:pt x="369" y="1528"/>
                  </a:lnTo>
                  <a:lnTo>
                    <a:pt x="255" y="1924"/>
                  </a:lnTo>
                  <a:lnTo>
                    <a:pt x="142" y="2348"/>
                  </a:lnTo>
                  <a:lnTo>
                    <a:pt x="57" y="2773"/>
                  </a:lnTo>
                  <a:lnTo>
                    <a:pt x="1" y="3197"/>
                  </a:lnTo>
                  <a:lnTo>
                    <a:pt x="453" y="4187"/>
                  </a:lnTo>
                  <a:lnTo>
                    <a:pt x="708" y="3621"/>
                  </a:lnTo>
                  <a:lnTo>
                    <a:pt x="991" y="3084"/>
                  </a:lnTo>
                  <a:lnTo>
                    <a:pt x="1302" y="2575"/>
                  </a:lnTo>
                  <a:lnTo>
                    <a:pt x="1670" y="2094"/>
                  </a:lnTo>
                  <a:lnTo>
                    <a:pt x="1642" y="1981"/>
                  </a:lnTo>
                  <a:lnTo>
                    <a:pt x="1387" y="99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0"/>
            <p:cNvSpPr/>
            <p:nvPr/>
          </p:nvSpPr>
          <p:spPr>
            <a:xfrm>
              <a:off x="3073825" y="3092600"/>
              <a:ext cx="33975" cy="247525"/>
            </a:xfrm>
            <a:custGeom>
              <a:avLst/>
              <a:gdLst/>
              <a:ahLst/>
              <a:cxnLst/>
              <a:rect l="l" t="t" r="r" b="b"/>
              <a:pathLst>
                <a:path w="1359" h="9901" extrusionOk="0">
                  <a:moveTo>
                    <a:pt x="1359" y="1"/>
                  </a:moveTo>
                  <a:lnTo>
                    <a:pt x="736" y="170"/>
                  </a:lnTo>
                  <a:lnTo>
                    <a:pt x="114" y="368"/>
                  </a:lnTo>
                  <a:lnTo>
                    <a:pt x="29" y="3140"/>
                  </a:lnTo>
                  <a:lnTo>
                    <a:pt x="1" y="4300"/>
                  </a:lnTo>
                  <a:lnTo>
                    <a:pt x="29" y="5432"/>
                  </a:lnTo>
                  <a:lnTo>
                    <a:pt x="86" y="6591"/>
                  </a:lnTo>
                  <a:lnTo>
                    <a:pt x="142" y="7723"/>
                  </a:lnTo>
                  <a:lnTo>
                    <a:pt x="255" y="8826"/>
                  </a:lnTo>
                  <a:lnTo>
                    <a:pt x="369" y="9901"/>
                  </a:lnTo>
                  <a:lnTo>
                    <a:pt x="1132" y="9901"/>
                  </a:lnTo>
                  <a:lnTo>
                    <a:pt x="1132" y="9759"/>
                  </a:lnTo>
                  <a:lnTo>
                    <a:pt x="1104" y="8741"/>
                  </a:lnTo>
                  <a:lnTo>
                    <a:pt x="1104" y="7751"/>
                  </a:lnTo>
                  <a:lnTo>
                    <a:pt x="1132" y="6733"/>
                  </a:lnTo>
                  <a:lnTo>
                    <a:pt x="1189" y="5743"/>
                  </a:lnTo>
                  <a:lnTo>
                    <a:pt x="1274" y="3763"/>
                  </a:lnTo>
                  <a:lnTo>
                    <a:pt x="1274" y="2660"/>
                  </a:lnTo>
                  <a:lnTo>
                    <a:pt x="1302" y="1528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40"/>
            <p:cNvSpPr/>
            <p:nvPr/>
          </p:nvSpPr>
          <p:spPr>
            <a:xfrm>
              <a:off x="3076650" y="3010575"/>
              <a:ext cx="38925" cy="91250"/>
            </a:xfrm>
            <a:custGeom>
              <a:avLst/>
              <a:gdLst/>
              <a:ahLst/>
              <a:cxnLst/>
              <a:rect l="l" t="t" r="r" b="b"/>
              <a:pathLst>
                <a:path w="1557" h="3650" extrusionOk="0">
                  <a:moveTo>
                    <a:pt x="1557" y="0"/>
                  </a:moveTo>
                  <a:lnTo>
                    <a:pt x="906" y="114"/>
                  </a:lnTo>
                  <a:lnTo>
                    <a:pt x="284" y="283"/>
                  </a:lnTo>
                  <a:lnTo>
                    <a:pt x="142" y="1358"/>
                  </a:lnTo>
                  <a:lnTo>
                    <a:pt x="57" y="2433"/>
                  </a:lnTo>
                  <a:lnTo>
                    <a:pt x="1" y="3649"/>
                  </a:lnTo>
                  <a:lnTo>
                    <a:pt x="623" y="3451"/>
                  </a:lnTo>
                  <a:lnTo>
                    <a:pt x="1246" y="3282"/>
                  </a:lnTo>
                  <a:lnTo>
                    <a:pt x="1359" y="1726"/>
                  </a:lnTo>
                  <a:lnTo>
                    <a:pt x="1528" y="142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0"/>
            <p:cNvSpPr/>
            <p:nvPr/>
          </p:nvSpPr>
          <p:spPr>
            <a:xfrm>
              <a:off x="3040600" y="3106050"/>
              <a:ext cx="32550" cy="234075"/>
            </a:xfrm>
            <a:custGeom>
              <a:avLst/>
              <a:gdLst/>
              <a:ahLst/>
              <a:cxnLst/>
              <a:rect l="l" t="t" r="r" b="b"/>
              <a:pathLst>
                <a:path w="1302" h="9363" extrusionOk="0">
                  <a:moveTo>
                    <a:pt x="1019" y="0"/>
                  </a:moveTo>
                  <a:lnTo>
                    <a:pt x="255" y="311"/>
                  </a:lnTo>
                  <a:lnTo>
                    <a:pt x="113" y="1471"/>
                  </a:lnTo>
                  <a:lnTo>
                    <a:pt x="29" y="2631"/>
                  </a:lnTo>
                  <a:lnTo>
                    <a:pt x="0" y="3791"/>
                  </a:lnTo>
                  <a:lnTo>
                    <a:pt x="0" y="4950"/>
                  </a:lnTo>
                  <a:lnTo>
                    <a:pt x="29" y="6053"/>
                  </a:lnTo>
                  <a:lnTo>
                    <a:pt x="85" y="7157"/>
                  </a:lnTo>
                  <a:lnTo>
                    <a:pt x="142" y="8260"/>
                  </a:lnTo>
                  <a:lnTo>
                    <a:pt x="255" y="9363"/>
                  </a:lnTo>
                  <a:lnTo>
                    <a:pt x="1301" y="9363"/>
                  </a:lnTo>
                  <a:lnTo>
                    <a:pt x="1188" y="8458"/>
                  </a:lnTo>
                  <a:lnTo>
                    <a:pt x="1103" y="7553"/>
                  </a:lnTo>
                  <a:lnTo>
                    <a:pt x="1047" y="6647"/>
                  </a:lnTo>
                  <a:lnTo>
                    <a:pt x="990" y="5742"/>
                  </a:lnTo>
                  <a:lnTo>
                    <a:pt x="962" y="3932"/>
                  </a:lnTo>
                  <a:lnTo>
                    <a:pt x="962" y="2093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0"/>
            <p:cNvSpPr/>
            <p:nvPr/>
          </p:nvSpPr>
          <p:spPr>
            <a:xfrm>
              <a:off x="3046950" y="3021175"/>
              <a:ext cx="26200" cy="92675"/>
            </a:xfrm>
            <a:custGeom>
              <a:avLst/>
              <a:gdLst/>
              <a:ahLst/>
              <a:cxnLst/>
              <a:rect l="l" t="t" r="r" b="b"/>
              <a:pathLst>
                <a:path w="1048" h="3707" extrusionOk="0">
                  <a:moveTo>
                    <a:pt x="1047" y="1"/>
                  </a:moveTo>
                  <a:lnTo>
                    <a:pt x="934" y="29"/>
                  </a:lnTo>
                  <a:lnTo>
                    <a:pt x="906" y="142"/>
                  </a:lnTo>
                  <a:lnTo>
                    <a:pt x="595" y="1019"/>
                  </a:lnTo>
                  <a:lnTo>
                    <a:pt x="369" y="1896"/>
                  </a:lnTo>
                  <a:lnTo>
                    <a:pt x="142" y="2801"/>
                  </a:lnTo>
                  <a:lnTo>
                    <a:pt x="1" y="3706"/>
                  </a:lnTo>
                  <a:lnTo>
                    <a:pt x="765" y="3395"/>
                  </a:lnTo>
                  <a:lnTo>
                    <a:pt x="821" y="2405"/>
                  </a:lnTo>
                  <a:lnTo>
                    <a:pt x="878" y="1443"/>
                  </a:lnTo>
                  <a:lnTo>
                    <a:pt x="963" y="708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40"/>
            <p:cNvSpPr/>
            <p:nvPr/>
          </p:nvSpPr>
          <p:spPr>
            <a:xfrm>
              <a:off x="3112725" y="3086950"/>
              <a:ext cx="31850" cy="171150"/>
            </a:xfrm>
            <a:custGeom>
              <a:avLst/>
              <a:gdLst/>
              <a:ahLst/>
              <a:cxnLst/>
              <a:rect l="l" t="t" r="r" b="b"/>
              <a:pathLst>
                <a:path w="1274" h="6846" extrusionOk="0">
                  <a:moveTo>
                    <a:pt x="1273" y="0"/>
                  </a:moveTo>
                  <a:lnTo>
                    <a:pt x="736" y="57"/>
                  </a:lnTo>
                  <a:lnTo>
                    <a:pt x="227" y="142"/>
                  </a:lnTo>
                  <a:lnTo>
                    <a:pt x="170" y="1132"/>
                  </a:lnTo>
                  <a:lnTo>
                    <a:pt x="142" y="2122"/>
                  </a:lnTo>
                  <a:lnTo>
                    <a:pt x="114" y="3197"/>
                  </a:lnTo>
                  <a:lnTo>
                    <a:pt x="114" y="4300"/>
                  </a:lnTo>
                  <a:lnTo>
                    <a:pt x="1" y="6280"/>
                  </a:lnTo>
                  <a:lnTo>
                    <a:pt x="1" y="6846"/>
                  </a:lnTo>
                  <a:lnTo>
                    <a:pt x="199" y="5545"/>
                  </a:lnTo>
                  <a:lnTo>
                    <a:pt x="397" y="4272"/>
                  </a:lnTo>
                  <a:lnTo>
                    <a:pt x="821" y="2122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40"/>
            <p:cNvSpPr/>
            <p:nvPr/>
          </p:nvSpPr>
          <p:spPr>
            <a:xfrm>
              <a:off x="3118375" y="3008450"/>
              <a:ext cx="44575" cy="82050"/>
            </a:xfrm>
            <a:custGeom>
              <a:avLst/>
              <a:gdLst/>
              <a:ahLst/>
              <a:cxnLst/>
              <a:rect l="l" t="t" r="r" b="b"/>
              <a:pathLst>
                <a:path w="1783" h="3282" extrusionOk="0">
                  <a:moveTo>
                    <a:pt x="708" y="1"/>
                  </a:moveTo>
                  <a:lnTo>
                    <a:pt x="284" y="29"/>
                  </a:lnTo>
                  <a:lnTo>
                    <a:pt x="227" y="538"/>
                  </a:lnTo>
                  <a:lnTo>
                    <a:pt x="86" y="1924"/>
                  </a:lnTo>
                  <a:lnTo>
                    <a:pt x="1" y="3282"/>
                  </a:lnTo>
                  <a:lnTo>
                    <a:pt x="510" y="3197"/>
                  </a:lnTo>
                  <a:lnTo>
                    <a:pt x="1047" y="3140"/>
                  </a:lnTo>
                  <a:lnTo>
                    <a:pt x="1415" y="1556"/>
                  </a:lnTo>
                  <a:lnTo>
                    <a:pt x="1783" y="29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0"/>
            <p:cNvSpPr/>
            <p:nvPr/>
          </p:nvSpPr>
          <p:spPr>
            <a:xfrm>
              <a:off x="3112025" y="3085525"/>
              <a:ext cx="92650" cy="254600"/>
            </a:xfrm>
            <a:custGeom>
              <a:avLst/>
              <a:gdLst/>
              <a:ahLst/>
              <a:cxnLst/>
              <a:rect l="l" t="t" r="r" b="b"/>
              <a:pathLst>
                <a:path w="3706" h="10184" extrusionOk="0">
                  <a:moveTo>
                    <a:pt x="2235" y="1"/>
                  </a:moveTo>
                  <a:lnTo>
                    <a:pt x="1726" y="29"/>
                  </a:lnTo>
                  <a:lnTo>
                    <a:pt x="1528" y="906"/>
                  </a:lnTo>
                  <a:lnTo>
                    <a:pt x="1103" y="2914"/>
                  </a:lnTo>
                  <a:lnTo>
                    <a:pt x="736" y="4923"/>
                  </a:lnTo>
                  <a:lnTo>
                    <a:pt x="425" y="6931"/>
                  </a:lnTo>
                  <a:lnTo>
                    <a:pt x="142" y="8939"/>
                  </a:lnTo>
                  <a:lnTo>
                    <a:pt x="0" y="10071"/>
                  </a:lnTo>
                  <a:lnTo>
                    <a:pt x="0" y="10184"/>
                  </a:lnTo>
                  <a:lnTo>
                    <a:pt x="566" y="10184"/>
                  </a:lnTo>
                  <a:lnTo>
                    <a:pt x="707" y="9448"/>
                  </a:lnTo>
                  <a:lnTo>
                    <a:pt x="849" y="8685"/>
                  </a:lnTo>
                  <a:lnTo>
                    <a:pt x="1019" y="7949"/>
                  </a:lnTo>
                  <a:lnTo>
                    <a:pt x="1217" y="7242"/>
                  </a:lnTo>
                  <a:lnTo>
                    <a:pt x="1584" y="5998"/>
                  </a:lnTo>
                  <a:lnTo>
                    <a:pt x="2009" y="4810"/>
                  </a:lnTo>
                  <a:lnTo>
                    <a:pt x="2885" y="2405"/>
                  </a:lnTo>
                  <a:lnTo>
                    <a:pt x="3281" y="1245"/>
                  </a:lnTo>
                  <a:lnTo>
                    <a:pt x="3706" y="114"/>
                  </a:lnTo>
                  <a:lnTo>
                    <a:pt x="3225" y="57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0"/>
            <p:cNvSpPr/>
            <p:nvPr/>
          </p:nvSpPr>
          <p:spPr>
            <a:xfrm>
              <a:off x="3155150" y="3009875"/>
              <a:ext cx="77100" cy="78500"/>
            </a:xfrm>
            <a:custGeom>
              <a:avLst/>
              <a:gdLst/>
              <a:ahLst/>
              <a:cxnLst/>
              <a:rect l="l" t="t" r="r" b="b"/>
              <a:pathLst>
                <a:path w="3084" h="3140" extrusionOk="0">
                  <a:moveTo>
                    <a:pt x="736" y="0"/>
                  </a:moveTo>
                  <a:lnTo>
                    <a:pt x="340" y="1528"/>
                  </a:lnTo>
                  <a:lnTo>
                    <a:pt x="1" y="3055"/>
                  </a:lnTo>
                  <a:lnTo>
                    <a:pt x="510" y="3027"/>
                  </a:lnTo>
                  <a:lnTo>
                    <a:pt x="991" y="3027"/>
                  </a:lnTo>
                  <a:lnTo>
                    <a:pt x="1500" y="3083"/>
                  </a:lnTo>
                  <a:lnTo>
                    <a:pt x="1981" y="3140"/>
                  </a:lnTo>
                  <a:lnTo>
                    <a:pt x="2462" y="1980"/>
                  </a:lnTo>
                  <a:lnTo>
                    <a:pt x="2745" y="1301"/>
                  </a:lnTo>
                  <a:lnTo>
                    <a:pt x="3084" y="623"/>
                  </a:lnTo>
                  <a:lnTo>
                    <a:pt x="2518" y="396"/>
                  </a:lnTo>
                  <a:lnTo>
                    <a:pt x="1924" y="226"/>
                  </a:lnTo>
                  <a:lnTo>
                    <a:pt x="1330" y="85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0"/>
            <p:cNvSpPr/>
            <p:nvPr/>
          </p:nvSpPr>
          <p:spPr>
            <a:xfrm>
              <a:off x="3213150" y="3108875"/>
              <a:ext cx="92650" cy="231250"/>
            </a:xfrm>
            <a:custGeom>
              <a:avLst/>
              <a:gdLst/>
              <a:ahLst/>
              <a:cxnLst/>
              <a:rect l="l" t="t" r="r" b="b"/>
              <a:pathLst>
                <a:path w="3706" h="9250" extrusionOk="0">
                  <a:moveTo>
                    <a:pt x="2207" y="0"/>
                  </a:moveTo>
                  <a:lnTo>
                    <a:pt x="2037" y="538"/>
                  </a:lnTo>
                  <a:lnTo>
                    <a:pt x="1726" y="1528"/>
                  </a:lnTo>
                  <a:lnTo>
                    <a:pt x="1443" y="2518"/>
                  </a:lnTo>
                  <a:lnTo>
                    <a:pt x="990" y="4187"/>
                  </a:lnTo>
                  <a:lnTo>
                    <a:pt x="623" y="5856"/>
                  </a:lnTo>
                  <a:lnTo>
                    <a:pt x="283" y="7553"/>
                  </a:lnTo>
                  <a:lnTo>
                    <a:pt x="0" y="9250"/>
                  </a:lnTo>
                  <a:lnTo>
                    <a:pt x="142" y="9250"/>
                  </a:lnTo>
                  <a:lnTo>
                    <a:pt x="566" y="7836"/>
                  </a:lnTo>
                  <a:lnTo>
                    <a:pt x="821" y="7128"/>
                  </a:lnTo>
                  <a:lnTo>
                    <a:pt x="1047" y="6421"/>
                  </a:lnTo>
                  <a:lnTo>
                    <a:pt x="1330" y="5714"/>
                  </a:lnTo>
                  <a:lnTo>
                    <a:pt x="1613" y="5035"/>
                  </a:lnTo>
                  <a:lnTo>
                    <a:pt x="1895" y="4356"/>
                  </a:lnTo>
                  <a:lnTo>
                    <a:pt x="2207" y="3678"/>
                  </a:lnTo>
                  <a:lnTo>
                    <a:pt x="2574" y="2970"/>
                  </a:lnTo>
                  <a:lnTo>
                    <a:pt x="2914" y="2291"/>
                  </a:lnTo>
                  <a:lnTo>
                    <a:pt x="3310" y="1613"/>
                  </a:lnTo>
                  <a:lnTo>
                    <a:pt x="3706" y="962"/>
                  </a:lnTo>
                  <a:lnTo>
                    <a:pt x="3677" y="934"/>
                  </a:lnTo>
                  <a:lnTo>
                    <a:pt x="3310" y="679"/>
                  </a:lnTo>
                  <a:lnTo>
                    <a:pt x="2942" y="425"/>
                  </a:lnTo>
                  <a:lnTo>
                    <a:pt x="2574" y="198"/>
                  </a:lnTo>
                  <a:lnTo>
                    <a:pt x="2207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0"/>
            <p:cNvSpPr/>
            <p:nvPr/>
          </p:nvSpPr>
          <p:spPr>
            <a:xfrm>
              <a:off x="3268300" y="3060075"/>
              <a:ext cx="57300" cy="72875"/>
            </a:xfrm>
            <a:custGeom>
              <a:avLst/>
              <a:gdLst/>
              <a:ahLst/>
              <a:cxnLst/>
              <a:rect l="l" t="t" r="r" b="b"/>
              <a:pathLst>
                <a:path w="2292" h="2915" extrusionOk="0">
                  <a:moveTo>
                    <a:pt x="793" y="1"/>
                  </a:moveTo>
                  <a:lnTo>
                    <a:pt x="368" y="934"/>
                  </a:lnTo>
                  <a:lnTo>
                    <a:pt x="170" y="1443"/>
                  </a:lnTo>
                  <a:lnTo>
                    <a:pt x="1" y="1952"/>
                  </a:lnTo>
                  <a:lnTo>
                    <a:pt x="368" y="2150"/>
                  </a:lnTo>
                  <a:lnTo>
                    <a:pt x="736" y="2377"/>
                  </a:lnTo>
                  <a:lnTo>
                    <a:pt x="1104" y="2631"/>
                  </a:lnTo>
                  <a:lnTo>
                    <a:pt x="1471" y="2886"/>
                  </a:lnTo>
                  <a:lnTo>
                    <a:pt x="1500" y="2914"/>
                  </a:lnTo>
                  <a:lnTo>
                    <a:pt x="2292" y="1641"/>
                  </a:lnTo>
                  <a:lnTo>
                    <a:pt x="1952" y="1189"/>
                  </a:lnTo>
                  <a:lnTo>
                    <a:pt x="1585" y="764"/>
                  </a:lnTo>
                  <a:lnTo>
                    <a:pt x="1217" y="368"/>
                  </a:lnTo>
                  <a:lnTo>
                    <a:pt x="79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40"/>
            <p:cNvSpPr/>
            <p:nvPr/>
          </p:nvSpPr>
          <p:spPr>
            <a:xfrm>
              <a:off x="2930275" y="3234750"/>
              <a:ext cx="50225" cy="105375"/>
            </a:xfrm>
            <a:custGeom>
              <a:avLst/>
              <a:gdLst/>
              <a:ahLst/>
              <a:cxnLst/>
              <a:rect l="l" t="t" r="r" b="b"/>
              <a:pathLst>
                <a:path w="2009" h="4215" extrusionOk="0">
                  <a:moveTo>
                    <a:pt x="255" y="0"/>
                  </a:moveTo>
                  <a:lnTo>
                    <a:pt x="1" y="651"/>
                  </a:lnTo>
                  <a:lnTo>
                    <a:pt x="57" y="1132"/>
                  </a:lnTo>
                  <a:lnTo>
                    <a:pt x="142" y="1584"/>
                  </a:lnTo>
                  <a:lnTo>
                    <a:pt x="255" y="2065"/>
                  </a:lnTo>
                  <a:lnTo>
                    <a:pt x="397" y="2518"/>
                  </a:lnTo>
                  <a:lnTo>
                    <a:pt x="566" y="2970"/>
                  </a:lnTo>
                  <a:lnTo>
                    <a:pt x="764" y="3395"/>
                  </a:lnTo>
                  <a:lnTo>
                    <a:pt x="962" y="3819"/>
                  </a:lnTo>
                  <a:lnTo>
                    <a:pt x="1217" y="4215"/>
                  </a:lnTo>
                  <a:lnTo>
                    <a:pt x="2009" y="4215"/>
                  </a:lnTo>
                  <a:lnTo>
                    <a:pt x="1472" y="2857"/>
                  </a:lnTo>
                  <a:lnTo>
                    <a:pt x="934" y="149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40"/>
            <p:cNvSpPr/>
            <p:nvPr/>
          </p:nvSpPr>
          <p:spPr>
            <a:xfrm>
              <a:off x="2928875" y="3217075"/>
              <a:ext cx="7800" cy="33950"/>
            </a:xfrm>
            <a:custGeom>
              <a:avLst/>
              <a:gdLst/>
              <a:ahLst/>
              <a:cxnLst/>
              <a:rect l="l" t="t" r="r" b="b"/>
              <a:pathLst>
                <a:path w="312" h="1358" extrusionOk="0">
                  <a:moveTo>
                    <a:pt x="0" y="0"/>
                  </a:moveTo>
                  <a:lnTo>
                    <a:pt x="0" y="368"/>
                  </a:lnTo>
                  <a:lnTo>
                    <a:pt x="0" y="877"/>
                  </a:lnTo>
                  <a:lnTo>
                    <a:pt x="57" y="1358"/>
                  </a:lnTo>
                  <a:lnTo>
                    <a:pt x="311" y="7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40"/>
            <p:cNvSpPr/>
            <p:nvPr/>
          </p:nvSpPr>
          <p:spPr>
            <a:xfrm>
              <a:off x="3001700" y="3119475"/>
              <a:ext cx="34675" cy="212875"/>
            </a:xfrm>
            <a:custGeom>
              <a:avLst/>
              <a:gdLst/>
              <a:ahLst/>
              <a:cxnLst/>
              <a:rect l="l" t="t" r="r" b="b"/>
              <a:pathLst>
                <a:path w="1387" h="8515" extrusionOk="0">
                  <a:moveTo>
                    <a:pt x="1387" y="1"/>
                  </a:moveTo>
                  <a:lnTo>
                    <a:pt x="906" y="255"/>
                  </a:lnTo>
                  <a:lnTo>
                    <a:pt x="453" y="510"/>
                  </a:lnTo>
                  <a:lnTo>
                    <a:pt x="1" y="849"/>
                  </a:lnTo>
                  <a:lnTo>
                    <a:pt x="199" y="2631"/>
                  </a:lnTo>
                  <a:lnTo>
                    <a:pt x="481" y="4413"/>
                  </a:lnTo>
                  <a:lnTo>
                    <a:pt x="623" y="5290"/>
                  </a:lnTo>
                  <a:lnTo>
                    <a:pt x="793" y="6167"/>
                  </a:lnTo>
                  <a:lnTo>
                    <a:pt x="991" y="7044"/>
                  </a:lnTo>
                  <a:lnTo>
                    <a:pt x="1217" y="7921"/>
                  </a:lnTo>
                  <a:lnTo>
                    <a:pt x="1358" y="8515"/>
                  </a:lnTo>
                  <a:lnTo>
                    <a:pt x="1330" y="8062"/>
                  </a:lnTo>
                  <a:lnTo>
                    <a:pt x="1245" y="7044"/>
                  </a:lnTo>
                  <a:lnTo>
                    <a:pt x="1189" y="6054"/>
                  </a:lnTo>
                  <a:lnTo>
                    <a:pt x="1160" y="5036"/>
                  </a:lnTo>
                  <a:lnTo>
                    <a:pt x="1132" y="4017"/>
                  </a:lnTo>
                  <a:lnTo>
                    <a:pt x="1132" y="3027"/>
                  </a:lnTo>
                  <a:lnTo>
                    <a:pt x="1189" y="2009"/>
                  </a:lnTo>
                  <a:lnTo>
                    <a:pt x="1273" y="9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0"/>
            <p:cNvSpPr/>
            <p:nvPr/>
          </p:nvSpPr>
          <p:spPr>
            <a:xfrm>
              <a:off x="2995325" y="3026850"/>
              <a:ext cx="62275" cy="113875"/>
            </a:xfrm>
            <a:custGeom>
              <a:avLst/>
              <a:gdLst/>
              <a:ahLst/>
              <a:cxnLst/>
              <a:rect l="l" t="t" r="r" b="b"/>
              <a:pathLst>
                <a:path w="2491" h="4555" extrusionOk="0">
                  <a:moveTo>
                    <a:pt x="2490" y="0"/>
                  </a:moveTo>
                  <a:lnTo>
                    <a:pt x="1811" y="368"/>
                  </a:lnTo>
                  <a:lnTo>
                    <a:pt x="1189" y="764"/>
                  </a:lnTo>
                  <a:lnTo>
                    <a:pt x="567" y="1188"/>
                  </a:lnTo>
                  <a:lnTo>
                    <a:pt x="1" y="1697"/>
                  </a:lnTo>
                  <a:lnTo>
                    <a:pt x="114" y="3055"/>
                  </a:lnTo>
                  <a:lnTo>
                    <a:pt x="256" y="4554"/>
                  </a:lnTo>
                  <a:lnTo>
                    <a:pt x="708" y="4215"/>
                  </a:lnTo>
                  <a:lnTo>
                    <a:pt x="1161" y="3960"/>
                  </a:lnTo>
                  <a:lnTo>
                    <a:pt x="1642" y="3706"/>
                  </a:lnTo>
                  <a:lnTo>
                    <a:pt x="1698" y="3168"/>
                  </a:lnTo>
                  <a:lnTo>
                    <a:pt x="1868" y="2376"/>
                  </a:lnTo>
                  <a:lnTo>
                    <a:pt x="2038" y="1584"/>
                  </a:lnTo>
                  <a:lnTo>
                    <a:pt x="2236" y="79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0"/>
            <p:cNvSpPr/>
            <p:nvPr/>
          </p:nvSpPr>
          <p:spPr>
            <a:xfrm>
              <a:off x="2980475" y="3147775"/>
              <a:ext cx="47425" cy="192350"/>
            </a:xfrm>
            <a:custGeom>
              <a:avLst/>
              <a:gdLst/>
              <a:ahLst/>
              <a:cxnLst/>
              <a:rect l="l" t="t" r="r" b="b"/>
              <a:pathLst>
                <a:path w="1897" h="7694" extrusionOk="0">
                  <a:moveTo>
                    <a:pt x="454" y="0"/>
                  </a:moveTo>
                  <a:lnTo>
                    <a:pt x="227" y="226"/>
                  </a:lnTo>
                  <a:lnTo>
                    <a:pt x="1" y="481"/>
                  </a:lnTo>
                  <a:lnTo>
                    <a:pt x="227" y="1471"/>
                  </a:lnTo>
                  <a:lnTo>
                    <a:pt x="454" y="2489"/>
                  </a:lnTo>
                  <a:lnTo>
                    <a:pt x="850" y="4526"/>
                  </a:lnTo>
                  <a:lnTo>
                    <a:pt x="1189" y="6110"/>
                  </a:lnTo>
                  <a:lnTo>
                    <a:pt x="1387" y="6902"/>
                  </a:lnTo>
                  <a:lnTo>
                    <a:pt x="1613" y="7694"/>
                  </a:lnTo>
                  <a:lnTo>
                    <a:pt x="1896" y="7694"/>
                  </a:lnTo>
                  <a:lnTo>
                    <a:pt x="1528" y="6308"/>
                  </a:lnTo>
                  <a:lnTo>
                    <a:pt x="1217" y="4894"/>
                  </a:lnTo>
                  <a:lnTo>
                    <a:pt x="934" y="3479"/>
                  </a:lnTo>
                  <a:lnTo>
                    <a:pt x="708" y="2065"/>
                  </a:lnTo>
                  <a:lnTo>
                    <a:pt x="595" y="104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0"/>
            <p:cNvSpPr/>
            <p:nvPr/>
          </p:nvSpPr>
          <p:spPr>
            <a:xfrm>
              <a:off x="2964925" y="3079175"/>
              <a:ext cx="26900" cy="80625"/>
            </a:xfrm>
            <a:custGeom>
              <a:avLst/>
              <a:gdLst/>
              <a:ahLst/>
              <a:cxnLst/>
              <a:rect l="l" t="t" r="r" b="b"/>
              <a:pathLst>
                <a:path w="1076" h="3225" extrusionOk="0">
                  <a:moveTo>
                    <a:pt x="849" y="0"/>
                  </a:moveTo>
                  <a:lnTo>
                    <a:pt x="397" y="509"/>
                  </a:lnTo>
                  <a:lnTo>
                    <a:pt x="1" y="1075"/>
                  </a:lnTo>
                  <a:lnTo>
                    <a:pt x="340" y="2150"/>
                  </a:lnTo>
                  <a:lnTo>
                    <a:pt x="623" y="3225"/>
                  </a:lnTo>
                  <a:lnTo>
                    <a:pt x="849" y="2970"/>
                  </a:lnTo>
                  <a:lnTo>
                    <a:pt x="1076" y="2744"/>
                  </a:lnTo>
                  <a:lnTo>
                    <a:pt x="962" y="1386"/>
                  </a:lnTo>
                  <a:lnTo>
                    <a:pt x="849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40"/>
            <p:cNvSpPr/>
            <p:nvPr/>
          </p:nvSpPr>
          <p:spPr>
            <a:xfrm>
              <a:off x="3313550" y="3110275"/>
              <a:ext cx="32575" cy="45300"/>
            </a:xfrm>
            <a:custGeom>
              <a:avLst/>
              <a:gdLst/>
              <a:ahLst/>
              <a:cxnLst/>
              <a:rect l="l" t="t" r="r" b="b"/>
              <a:pathLst>
                <a:path w="1303" h="1812" extrusionOk="0">
                  <a:moveTo>
                    <a:pt x="708" y="1"/>
                  </a:moveTo>
                  <a:lnTo>
                    <a:pt x="1" y="1161"/>
                  </a:lnTo>
                  <a:lnTo>
                    <a:pt x="369" y="1472"/>
                  </a:lnTo>
                  <a:lnTo>
                    <a:pt x="708" y="1811"/>
                  </a:lnTo>
                  <a:lnTo>
                    <a:pt x="1302" y="1076"/>
                  </a:lnTo>
                  <a:lnTo>
                    <a:pt x="1019" y="51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40"/>
            <p:cNvSpPr/>
            <p:nvPr/>
          </p:nvSpPr>
          <p:spPr>
            <a:xfrm>
              <a:off x="3229400" y="3139275"/>
              <a:ext cx="101875" cy="195200"/>
            </a:xfrm>
            <a:custGeom>
              <a:avLst/>
              <a:gdLst/>
              <a:ahLst/>
              <a:cxnLst/>
              <a:rect l="l" t="t" r="r" b="b"/>
              <a:pathLst>
                <a:path w="4075" h="7808" extrusionOk="0">
                  <a:moveTo>
                    <a:pt x="3367" y="1"/>
                  </a:moveTo>
                  <a:lnTo>
                    <a:pt x="3225" y="199"/>
                  </a:lnTo>
                  <a:lnTo>
                    <a:pt x="2858" y="877"/>
                  </a:lnTo>
                  <a:lnTo>
                    <a:pt x="2462" y="1556"/>
                  </a:lnTo>
                  <a:lnTo>
                    <a:pt x="2122" y="2264"/>
                  </a:lnTo>
                  <a:lnTo>
                    <a:pt x="1783" y="2971"/>
                  </a:lnTo>
                  <a:lnTo>
                    <a:pt x="1443" y="3706"/>
                  </a:lnTo>
                  <a:lnTo>
                    <a:pt x="1132" y="4413"/>
                  </a:lnTo>
                  <a:lnTo>
                    <a:pt x="849" y="5149"/>
                  </a:lnTo>
                  <a:lnTo>
                    <a:pt x="595" y="5884"/>
                  </a:lnTo>
                  <a:lnTo>
                    <a:pt x="284" y="6846"/>
                  </a:lnTo>
                  <a:lnTo>
                    <a:pt x="1" y="7808"/>
                  </a:lnTo>
                  <a:lnTo>
                    <a:pt x="199" y="7214"/>
                  </a:lnTo>
                  <a:lnTo>
                    <a:pt x="453" y="6648"/>
                  </a:lnTo>
                  <a:lnTo>
                    <a:pt x="680" y="6054"/>
                  </a:lnTo>
                  <a:lnTo>
                    <a:pt x="963" y="5488"/>
                  </a:lnTo>
                  <a:lnTo>
                    <a:pt x="1528" y="4385"/>
                  </a:lnTo>
                  <a:lnTo>
                    <a:pt x="2179" y="3310"/>
                  </a:lnTo>
                  <a:lnTo>
                    <a:pt x="2631" y="2631"/>
                  </a:lnTo>
                  <a:lnTo>
                    <a:pt x="3084" y="1952"/>
                  </a:lnTo>
                  <a:lnTo>
                    <a:pt x="3565" y="1302"/>
                  </a:lnTo>
                  <a:lnTo>
                    <a:pt x="4074" y="651"/>
                  </a:lnTo>
                  <a:lnTo>
                    <a:pt x="3735" y="312"/>
                  </a:lnTo>
                  <a:lnTo>
                    <a:pt x="3367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0"/>
            <p:cNvSpPr/>
            <p:nvPr/>
          </p:nvSpPr>
          <p:spPr>
            <a:xfrm>
              <a:off x="3237900" y="3163325"/>
              <a:ext cx="113875" cy="176800"/>
            </a:xfrm>
            <a:custGeom>
              <a:avLst/>
              <a:gdLst/>
              <a:ahLst/>
              <a:cxnLst/>
              <a:rect l="l" t="t" r="r" b="b"/>
              <a:pathLst>
                <a:path w="4555" h="7072" extrusionOk="0">
                  <a:moveTo>
                    <a:pt x="3989" y="0"/>
                  </a:moveTo>
                  <a:lnTo>
                    <a:pt x="3423" y="736"/>
                  </a:lnTo>
                  <a:lnTo>
                    <a:pt x="2885" y="1471"/>
                  </a:lnTo>
                  <a:lnTo>
                    <a:pt x="2376" y="2235"/>
                  </a:lnTo>
                  <a:lnTo>
                    <a:pt x="1895" y="3027"/>
                  </a:lnTo>
                  <a:lnTo>
                    <a:pt x="1443" y="3819"/>
                  </a:lnTo>
                  <a:lnTo>
                    <a:pt x="1019" y="4639"/>
                  </a:lnTo>
                  <a:lnTo>
                    <a:pt x="623" y="5488"/>
                  </a:lnTo>
                  <a:lnTo>
                    <a:pt x="255" y="6336"/>
                  </a:lnTo>
                  <a:lnTo>
                    <a:pt x="0" y="7072"/>
                  </a:lnTo>
                  <a:lnTo>
                    <a:pt x="905" y="7072"/>
                  </a:lnTo>
                  <a:lnTo>
                    <a:pt x="1273" y="6252"/>
                  </a:lnTo>
                  <a:lnTo>
                    <a:pt x="1669" y="5431"/>
                  </a:lnTo>
                  <a:lnTo>
                    <a:pt x="2320" y="4215"/>
                  </a:lnTo>
                  <a:lnTo>
                    <a:pt x="3027" y="3027"/>
                  </a:lnTo>
                  <a:lnTo>
                    <a:pt x="3762" y="1896"/>
                  </a:lnTo>
                  <a:lnTo>
                    <a:pt x="4554" y="764"/>
                  </a:lnTo>
                  <a:lnTo>
                    <a:pt x="4300" y="368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0"/>
            <p:cNvSpPr/>
            <p:nvPr/>
          </p:nvSpPr>
          <p:spPr>
            <a:xfrm>
              <a:off x="3337600" y="3147775"/>
              <a:ext cx="21250" cy="34675"/>
            </a:xfrm>
            <a:custGeom>
              <a:avLst/>
              <a:gdLst/>
              <a:ahLst/>
              <a:cxnLst/>
              <a:rect l="l" t="t" r="r" b="b"/>
              <a:pathLst>
                <a:path w="850" h="1387" extrusionOk="0">
                  <a:moveTo>
                    <a:pt x="510" y="0"/>
                  </a:moveTo>
                  <a:lnTo>
                    <a:pt x="170" y="424"/>
                  </a:lnTo>
                  <a:lnTo>
                    <a:pt x="1" y="622"/>
                  </a:lnTo>
                  <a:lnTo>
                    <a:pt x="312" y="990"/>
                  </a:lnTo>
                  <a:lnTo>
                    <a:pt x="566" y="1386"/>
                  </a:lnTo>
                  <a:lnTo>
                    <a:pt x="849" y="1018"/>
                  </a:lnTo>
                  <a:lnTo>
                    <a:pt x="708" y="50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0"/>
            <p:cNvSpPr/>
            <p:nvPr/>
          </p:nvSpPr>
          <p:spPr>
            <a:xfrm>
              <a:off x="3271825" y="3191600"/>
              <a:ext cx="93375" cy="148525"/>
            </a:xfrm>
            <a:custGeom>
              <a:avLst/>
              <a:gdLst/>
              <a:ahLst/>
              <a:cxnLst/>
              <a:rect l="l" t="t" r="r" b="b"/>
              <a:pathLst>
                <a:path w="3735" h="5941" extrusionOk="0">
                  <a:moveTo>
                    <a:pt x="3424" y="1"/>
                  </a:moveTo>
                  <a:lnTo>
                    <a:pt x="2575" y="1217"/>
                  </a:lnTo>
                  <a:lnTo>
                    <a:pt x="2179" y="1839"/>
                  </a:lnTo>
                  <a:lnTo>
                    <a:pt x="1783" y="2490"/>
                  </a:lnTo>
                  <a:lnTo>
                    <a:pt x="1302" y="3310"/>
                  </a:lnTo>
                  <a:lnTo>
                    <a:pt x="850" y="4187"/>
                  </a:lnTo>
                  <a:lnTo>
                    <a:pt x="397" y="5064"/>
                  </a:lnTo>
                  <a:lnTo>
                    <a:pt x="1" y="5941"/>
                  </a:lnTo>
                  <a:lnTo>
                    <a:pt x="312" y="5941"/>
                  </a:lnTo>
                  <a:lnTo>
                    <a:pt x="652" y="5262"/>
                  </a:lnTo>
                  <a:lnTo>
                    <a:pt x="1048" y="4611"/>
                  </a:lnTo>
                  <a:lnTo>
                    <a:pt x="1444" y="3989"/>
                  </a:lnTo>
                  <a:lnTo>
                    <a:pt x="1896" y="3367"/>
                  </a:lnTo>
                  <a:lnTo>
                    <a:pt x="2320" y="2886"/>
                  </a:lnTo>
                  <a:lnTo>
                    <a:pt x="2773" y="2405"/>
                  </a:lnTo>
                  <a:lnTo>
                    <a:pt x="3254" y="1953"/>
                  </a:lnTo>
                  <a:lnTo>
                    <a:pt x="3735" y="1528"/>
                  </a:lnTo>
                  <a:lnTo>
                    <a:pt x="3735" y="1387"/>
                  </a:lnTo>
                  <a:lnTo>
                    <a:pt x="3735" y="934"/>
                  </a:lnTo>
                  <a:lnTo>
                    <a:pt x="3678" y="48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40"/>
            <p:cNvSpPr/>
            <p:nvPr/>
          </p:nvSpPr>
          <p:spPr>
            <a:xfrm>
              <a:off x="3357400" y="3185950"/>
              <a:ext cx="6400" cy="17700"/>
            </a:xfrm>
            <a:custGeom>
              <a:avLst/>
              <a:gdLst/>
              <a:ahLst/>
              <a:cxnLst/>
              <a:rect l="l" t="t" r="r" b="b"/>
              <a:pathLst>
                <a:path w="256" h="708" extrusionOk="0">
                  <a:moveTo>
                    <a:pt x="170" y="0"/>
                  </a:moveTo>
                  <a:lnTo>
                    <a:pt x="1" y="227"/>
                  </a:lnTo>
                  <a:lnTo>
                    <a:pt x="255" y="70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40"/>
            <p:cNvSpPr/>
            <p:nvPr/>
          </p:nvSpPr>
          <p:spPr>
            <a:xfrm>
              <a:off x="3290925" y="3243225"/>
              <a:ext cx="73575" cy="96900"/>
            </a:xfrm>
            <a:custGeom>
              <a:avLst/>
              <a:gdLst/>
              <a:ahLst/>
              <a:cxnLst/>
              <a:rect l="l" t="t" r="r" b="b"/>
              <a:pathLst>
                <a:path w="2943" h="3876" extrusionOk="0">
                  <a:moveTo>
                    <a:pt x="2943" y="1"/>
                  </a:moveTo>
                  <a:lnTo>
                    <a:pt x="2575" y="312"/>
                  </a:lnTo>
                  <a:lnTo>
                    <a:pt x="2179" y="708"/>
                  </a:lnTo>
                  <a:lnTo>
                    <a:pt x="1811" y="1132"/>
                  </a:lnTo>
                  <a:lnTo>
                    <a:pt x="1472" y="1556"/>
                  </a:lnTo>
                  <a:lnTo>
                    <a:pt x="1132" y="1981"/>
                  </a:lnTo>
                  <a:lnTo>
                    <a:pt x="821" y="2433"/>
                  </a:lnTo>
                  <a:lnTo>
                    <a:pt x="538" y="2914"/>
                  </a:lnTo>
                  <a:lnTo>
                    <a:pt x="284" y="3395"/>
                  </a:lnTo>
                  <a:lnTo>
                    <a:pt x="1" y="3876"/>
                  </a:lnTo>
                  <a:lnTo>
                    <a:pt x="1019" y="3876"/>
                  </a:lnTo>
                  <a:lnTo>
                    <a:pt x="1387" y="3282"/>
                  </a:lnTo>
                  <a:lnTo>
                    <a:pt x="1811" y="2716"/>
                  </a:lnTo>
                  <a:lnTo>
                    <a:pt x="2235" y="2150"/>
                  </a:lnTo>
                  <a:lnTo>
                    <a:pt x="2660" y="1613"/>
                  </a:lnTo>
                  <a:lnTo>
                    <a:pt x="2773" y="1217"/>
                  </a:lnTo>
                  <a:lnTo>
                    <a:pt x="2858" y="821"/>
                  </a:lnTo>
                  <a:lnTo>
                    <a:pt x="2914" y="425"/>
                  </a:lnTo>
                  <a:lnTo>
                    <a:pt x="2943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0"/>
            <p:cNvSpPr/>
            <p:nvPr/>
          </p:nvSpPr>
          <p:spPr>
            <a:xfrm>
              <a:off x="3328400" y="3311825"/>
              <a:ext cx="19825" cy="28300"/>
            </a:xfrm>
            <a:custGeom>
              <a:avLst/>
              <a:gdLst/>
              <a:ahLst/>
              <a:cxnLst/>
              <a:rect l="l" t="t" r="r" b="b"/>
              <a:pathLst>
                <a:path w="793" h="1132" extrusionOk="0">
                  <a:moveTo>
                    <a:pt x="793" y="0"/>
                  </a:moveTo>
                  <a:lnTo>
                    <a:pt x="369" y="566"/>
                  </a:lnTo>
                  <a:lnTo>
                    <a:pt x="1" y="1132"/>
                  </a:lnTo>
                  <a:lnTo>
                    <a:pt x="199" y="1132"/>
                  </a:lnTo>
                  <a:lnTo>
                    <a:pt x="510" y="566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6" name="Google Shape;5606;p40"/>
          <p:cNvSpPr txBox="1">
            <a:spLocks noGrp="1"/>
          </p:cNvSpPr>
          <p:nvPr>
            <p:ph type="ctrTitle"/>
          </p:nvPr>
        </p:nvSpPr>
        <p:spPr>
          <a:xfrm>
            <a:off x="1402522" y="1255413"/>
            <a:ext cx="6360000" cy="22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6900">
                <a:solidFill>
                  <a:schemeClr val="lt2"/>
                </a:solidFill>
              </a:rPr>
              <a:t>Psycho </a:t>
            </a:r>
            <a:br>
              <a:rPr lang="en" sz="6900">
                <a:solidFill>
                  <a:schemeClr val="lt2"/>
                </a:solidFill>
              </a:rPr>
            </a:br>
            <a:r>
              <a:rPr lang="en"/>
              <a:t>PlatForm</a:t>
            </a:r>
          </a:p>
        </p:txBody>
      </p:sp>
      <p:sp>
        <p:nvSpPr>
          <p:cNvPr id="5607" name="Google Shape;5607;p40"/>
          <p:cNvSpPr txBox="1">
            <a:spLocks noGrp="1"/>
          </p:cNvSpPr>
          <p:nvPr>
            <p:ph type="subTitle" idx="1"/>
          </p:nvPr>
        </p:nvSpPr>
        <p:spPr>
          <a:xfrm>
            <a:off x="2769850" y="3613625"/>
            <a:ext cx="36255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Plateforme de </a:t>
            </a:r>
            <a:r>
              <a:rPr lang="en" err="1"/>
              <a:t>santé</a:t>
            </a:r>
            <a:r>
              <a:rPr lang="en"/>
              <a:t> </a:t>
            </a:r>
            <a:r>
              <a:rPr lang="en" err="1"/>
              <a:t>mentale</a:t>
            </a:r>
            <a:endParaRPr lang="en-US" err="1"/>
          </a:p>
        </p:txBody>
      </p:sp>
      <p:grpSp>
        <p:nvGrpSpPr>
          <p:cNvPr id="5608" name="Google Shape;5608;p40"/>
          <p:cNvGrpSpPr/>
          <p:nvPr/>
        </p:nvGrpSpPr>
        <p:grpSpPr>
          <a:xfrm>
            <a:off x="721850" y="2528293"/>
            <a:ext cx="1613750" cy="2625725"/>
            <a:chOff x="5768125" y="1584225"/>
            <a:chExt cx="1613750" cy="2625725"/>
          </a:xfrm>
        </p:grpSpPr>
        <p:sp>
          <p:nvSpPr>
            <p:cNvPr id="5609" name="Google Shape;5609;p40"/>
            <p:cNvSpPr/>
            <p:nvPr/>
          </p:nvSpPr>
          <p:spPr>
            <a:xfrm>
              <a:off x="7063650" y="2252500"/>
              <a:ext cx="119525" cy="442000"/>
            </a:xfrm>
            <a:custGeom>
              <a:avLst/>
              <a:gdLst/>
              <a:ahLst/>
              <a:cxnLst/>
              <a:rect l="l" t="t" r="r" b="b"/>
              <a:pathLst>
                <a:path w="4781" h="17680" extrusionOk="0">
                  <a:moveTo>
                    <a:pt x="4526" y="1"/>
                  </a:moveTo>
                  <a:lnTo>
                    <a:pt x="4469" y="29"/>
                  </a:lnTo>
                  <a:lnTo>
                    <a:pt x="4413" y="85"/>
                  </a:lnTo>
                  <a:lnTo>
                    <a:pt x="4385" y="170"/>
                  </a:lnTo>
                  <a:lnTo>
                    <a:pt x="4130" y="1896"/>
                  </a:lnTo>
                  <a:lnTo>
                    <a:pt x="3875" y="3649"/>
                  </a:lnTo>
                  <a:lnTo>
                    <a:pt x="3536" y="5318"/>
                  </a:lnTo>
                  <a:lnTo>
                    <a:pt x="3196" y="7016"/>
                  </a:lnTo>
                  <a:lnTo>
                    <a:pt x="2800" y="8713"/>
                  </a:lnTo>
                  <a:lnTo>
                    <a:pt x="2348" y="10382"/>
                  </a:lnTo>
                  <a:lnTo>
                    <a:pt x="1867" y="12079"/>
                  </a:lnTo>
                  <a:lnTo>
                    <a:pt x="1330" y="13748"/>
                  </a:lnTo>
                  <a:lnTo>
                    <a:pt x="707" y="15586"/>
                  </a:lnTo>
                  <a:lnTo>
                    <a:pt x="368" y="16520"/>
                  </a:lnTo>
                  <a:lnTo>
                    <a:pt x="28" y="17482"/>
                  </a:lnTo>
                  <a:lnTo>
                    <a:pt x="0" y="17538"/>
                  </a:lnTo>
                  <a:lnTo>
                    <a:pt x="28" y="17595"/>
                  </a:lnTo>
                  <a:lnTo>
                    <a:pt x="57" y="17623"/>
                  </a:lnTo>
                  <a:lnTo>
                    <a:pt x="113" y="17651"/>
                  </a:lnTo>
                  <a:lnTo>
                    <a:pt x="170" y="17680"/>
                  </a:lnTo>
                  <a:lnTo>
                    <a:pt x="226" y="17680"/>
                  </a:lnTo>
                  <a:lnTo>
                    <a:pt x="255" y="17651"/>
                  </a:lnTo>
                  <a:lnTo>
                    <a:pt x="311" y="17595"/>
                  </a:lnTo>
                  <a:lnTo>
                    <a:pt x="651" y="16774"/>
                  </a:lnTo>
                  <a:lnTo>
                    <a:pt x="962" y="15954"/>
                  </a:lnTo>
                  <a:lnTo>
                    <a:pt x="1528" y="14285"/>
                  </a:lnTo>
                  <a:lnTo>
                    <a:pt x="2065" y="12616"/>
                  </a:lnTo>
                  <a:lnTo>
                    <a:pt x="2574" y="10947"/>
                  </a:lnTo>
                  <a:lnTo>
                    <a:pt x="3027" y="9250"/>
                  </a:lnTo>
                  <a:lnTo>
                    <a:pt x="3451" y="7553"/>
                  </a:lnTo>
                  <a:lnTo>
                    <a:pt x="3819" y="5856"/>
                  </a:lnTo>
                  <a:lnTo>
                    <a:pt x="4158" y="4130"/>
                  </a:lnTo>
                  <a:lnTo>
                    <a:pt x="4526" y="2179"/>
                  </a:lnTo>
                  <a:lnTo>
                    <a:pt x="4667" y="1189"/>
                  </a:lnTo>
                  <a:lnTo>
                    <a:pt x="4781" y="227"/>
                  </a:lnTo>
                  <a:lnTo>
                    <a:pt x="4781" y="142"/>
                  </a:lnTo>
                  <a:lnTo>
                    <a:pt x="4724" y="57"/>
                  </a:lnTo>
                  <a:lnTo>
                    <a:pt x="4667" y="29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0"/>
            <p:cNvSpPr/>
            <p:nvPr/>
          </p:nvSpPr>
          <p:spPr>
            <a:xfrm>
              <a:off x="7118800" y="2382625"/>
              <a:ext cx="235500" cy="154175"/>
            </a:xfrm>
            <a:custGeom>
              <a:avLst/>
              <a:gdLst/>
              <a:ahLst/>
              <a:cxnLst/>
              <a:rect l="l" t="t" r="r" b="b"/>
              <a:pathLst>
                <a:path w="9420" h="6167" extrusionOk="0">
                  <a:moveTo>
                    <a:pt x="9194" y="0"/>
                  </a:moveTo>
                  <a:lnTo>
                    <a:pt x="8713" y="227"/>
                  </a:lnTo>
                  <a:lnTo>
                    <a:pt x="8232" y="453"/>
                  </a:lnTo>
                  <a:lnTo>
                    <a:pt x="7298" y="934"/>
                  </a:lnTo>
                  <a:lnTo>
                    <a:pt x="6393" y="1443"/>
                  </a:lnTo>
                  <a:lnTo>
                    <a:pt x="5488" y="1980"/>
                  </a:lnTo>
                  <a:lnTo>
                    <a:pt x="4583" y="2518"/>
                  </a:lnTo>
                  <a:lnTo>
                    <a:pt x="3678" y="3112"/>
                  </a:lnTo>
                  <a:lnTo>
                    <a:pt x="2829" y="3706"/>
                  </a:lnTo>
                  <a:lnTo>
                    <a:pt x="1952" y="4328"/>
                  </a:lnTo>
                  <a:lnTo>
                    <a:pt x="990" y="5063"/>
                  </a:lnTo>
                  <a:lnTo>
                    <a:pt x="510" y="5431"/>
                  </a:lnTo>
                  <a:lnTo>
                    <a:pt x="57" y="5827"/>
                  </a:lnTo>
                  <a:lnTo>
                    <a:pt x="29" y="5912"/>
                  </a:lnTo>
                  <a:lnTo>
                    <a:pt x="0" y="5969"/>
                  </a:lnTo>
                  <a:lnTo>
                    <a:pt x="0" y="6025"/>
                  </a:lnTo>
                  <a:lnTo>
                    <a:pt x="29" y="6082"/>
                  </a:lnTo>
                  <a:lnTo>
                    <a:pt x="85" y="6138"/>
                  </a:lnTo>
                  <a:lnTo>
                    <a:pt x="142" y="6167"/>
                  </a:lnTo>
                  <a:lnTo>
                    <a:pt x="198" y="6167"/>
                  </a:lnTo>
                  <a:lnTo>
                    <a:pt x="283" y="6110"/>
                  </a:lnTo>
                  <a:lnTo>
                    <a:pt x="1104" y="5488"/>
                  </a:lnTo>
                  <a:lnTo>
                    <a:pt x="1924" y="4837"/>
                  </a:lnTo>
                  <a:lnTo>
                    <a:pt x="2773" y="4215"/>
                  </a:lnTo>
                  <a:lnTo>
                    <a:pt x="3621" y="3593"/>
                  </a:lnTo>
                  <a:lnTo>
                    <a:pt x="4498" y="3027"/>
                  </a:lnTo>
                  <a:lnTo>
                    <a:pt x="5403" y="2461"/>
                  </a:lnTo>
                  <a:lnTo>
                    <a:pt x="6280" y="1924"/>
                  </a:lnTo>
                  <a:lnTo>
                    <a:pt x="7213" y="1415"/>
                  </a:lnTo>
                  <a:lnTo>
                    <a:pt x="8260" y="877"/>
                  </a:lnTo>
                  <a:lnTo>
                    <a:pt x="8798" y="594"/>
                  </a:lnTo>
                  <a:lnTo>
                    <a:pt x="9335" y="311"/>
                  </a:lnTo>
                  <a:lnTo>
                    <a:pt x="9392" y="283"/>
                  </a:lnTo>
                  <a:lnTo>
                    <a:pt x="9420" y="227"/>
                  </a:lnTo>
                  <a:lnTo>
                    <a:pt x="9420" y="142"/>
                  </a:lnTo>
                  <a:lnTo>
                    <a:pt x="9420" y="85"/>
                  </a:lnTo>
                  <a:lnTo>
                    <a:pt x="9363" y="57"/>
                  </a:lnTo>
                  <a:lnTo>
                    <a:pt x="93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0"/>
            <p:cNvSpPr/>
            <p:nvPr/>
          </p:nvSpPr>
          <p:spPr>
            <a:xfrm>
              <a:off x="7055850" y="2309075"/>
              <a:ext cx="90550" cy="128725"/>
            </a:xfrm>
            <a:custGeom>
              <a:avLst/>
              <a:gdLst/>
              <a:ahLst/>
              <a:cxnLst/>
              <a:rect l="l" t="t" r="r" b="b"/>
              <a:pathLst>
                <a:path w="3622" h="5149" extrusionOk="0">
                  <a:moveTo>
                    <a:pt x="114" y="0"/>
                  </a:moveTo>
                  <a:lnTo>
                    <a:pt x="58" y="29"/>
                  </a:lnTo>
                  <a:lnTo>
                    <a:pt x="1" y="57"/>
                  </a:lnTo>
                  <a:lnTo>
                    <a:pt x="1" y="114"/>
                  </a:lnTo>
                  <a:lnTo>
                    <a:pt x="1" y="142"/>
                  </a:lnTo>
                  <a:lnTo>
                    <a:pt x="171" y="453"/>
                  </a:lnTo>
                  <a:lnTo>
                    <a:pt x="369" y="764"/>
                  </a:lnTo>
                  <a:lnTo>
                    <a:pt x="765" y="1358"/>
                  </a:lnTo>
                  <a:lnTo>
                    <a:pt x="1613" y="2603"/>
                  </a:lnTo>
                  <a:lnTo>
                    <a:pt x="3310" y="5092"/>
                  </a:lnTo>
                  <a:lnTo>
                    <a:pt x="3367" y="5120"/>
                  </a:lnTo>
                  <a:lnTo>
                    <a:pt x="3424" y="5149"/>
                  </a:lnTo>
                  <a:lnTo>
                    <a:pt x="3480" y="5149"/>
                  </a:lnTo>
                  <a:lnTo>
                    <a:pt x="3537" y="5120"/>
                  </a:lnTo>
                  <a:lnTo>
                    <a:pt x="3593" y="5064"/>
                  </a:lnTo>
                  <a:lnTo>
                    <a:pt x="3622" y="5007"/>
                  </a:lnTo>
                  <a:lnTo>
                    <a:pt x="3622" y="4922"/>
                  </a:lnTo>
                  <a:lnTo>
                    <a:pt x="3593" y="4866"/>
                  </a:lnTo>
                  <a:lnTo>
                    <a:pt x="1924" y="2433"/>
                  </a:lnTo>
                  <a:lnTo>
                    <a:pt x="1104" y="1245"/>
                  </a:lnTo>
                  <a:lnTo>
                    <a:pt x="652" y="623"/>
                  </a:lnTo>
                  <a:lnTo>
                    <a:pt x="454" y="340"/>
                  </a:lnTo>
                  <a:lnTo>
                    <a:pt x="199" y="2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0"/>
            <p:cNvSpPr/>
            <p:nvPr/>
          </p:nvSpPr>
          <p:spPr>
            <a:xfrm>
              <a:off x="7204375" y="2342300"/>
              <a:ext cx="82050" cy="128750"/>
            </a:xfrm>
            <a:custGeom>
              <a:avLst/>
              <a:gdLst/>
              <a:ahLst/>
              <a:cxnLst/>
              <a:rect l="l" t="t" r="r" b="b"/>
              <a:pathLst>
                <a:path w="3282" h="5150" extrusionOk="0">
                  <a:moveTo>
                    <a:pt x="3140" y="1"/>
                  </a:moveTo>
                  <a:lnTo>
                    <a:pt x="3083" y="29"/>
                  </a:lnTo>
                  <a:lnTo>
                    <a:pt x="2631" y="595"/>
                  </a:lnTo>
                  <a:lnTo>
                    <a:pt x="2178" y="1161"/>
                  </a:lnTo>
                  <a:lnTo>
                    <a:pt x="1754" y="1783"/>
                  </a:lnTo>
                  <a:lnTo>
                    <a:pt x="1358" y="2377"/>
                  </a:lnTo>
                  <a:lnTo>
                    <a:pt x="1018" y="2999"/>
                  </a:lnTo>
                  <a:lnTo>
                    <a:pt x="651" y="3593"/>
                  </a:lnTo>
                  <a:lnTo>
                    <a:pt x="311" y="4244"/>
                  </a:lnTo>
                  <a:lnTo>
                    <a:pt x="142" y="4583"/>
                  </a:lnTo>
                  <a:lnTo>
                    <a:pt x="0" y="4923"/>
                  </a:lnTo>
                  <a:lnTo>
                    <a:pt x="0" y="5008"/>
                  </a:lnTo>
                  <a:lnTo>
                    <a:pt x="28" y="5064"/>
                  </a:lnTo>
                  <a:lnTo>
                    <a:pt x="57" y="5121"/>
                  </a:lnTo>
                  <a:lnTo>
                    <a:pt x="113" y="5149"/>
                  </a:lnTo>
                  <a:lnTo>
                    <a:pt x="226" y="5149"/>
                  </a:lnTo>
                  <a:lnTo>
                    <a:pt x="311" y="5121"/>
                  </a:lnTo>
                  <a:lnTo>
                    <a:pt x="340" y="5064"/>
                  </a:lnTo>
                  <a:lnTo>
                    <a:pt x="651" y="4442"/>
                  </a:lnTo>
                  <a:lnTo>
                    <a:pt x="962" y="3791"/>
                  </a:lnTo>
                  <a:lnTo>
                    <a:pt x="1301" y="3141"/>
                  </a:lnTo>
                  <a:lnTo>
                    <a:pt x="1669" y="2518"/>
                  </a:lnTo>
                  <a:lnTo>
                    <a:pt x="2065" y="1924"/>
                  </a:lnTo>
                  <a:lnTo>
                    <a:pt x="2461" y="1330"/>
                  </a:lnTo>
                  <a:lnTo>
                    <a:pt x="3281" y="171"/>
                  </a:lnTo>
                  <a:lnTo>
                    <a:pt x="3281" y="114"/>
                  </a:lnTo>
                  <a:lnTo>
                    <a:pt x="3281" y="86"/>
                  </a:lnTo>
                  <a:lnTo>
                    <a:pt x="3253" y="29"/>
                  </a:lnTo>
                  <a:lnTo>
                    <a:pt x="316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40"/>
            <p:cNvSpPr/>
            <p:nvPr/>
          </p:nvSpPr>
          <p:spPr>
            <a:xfrm>
              <a:off x="7263050" y="2428575"/>
              <a:ext cx="82775" cy="17725"/>
            </a:xfrm>
            <a:custGeom>
              <a:avLst/>
              <a:gdLst/>
              <a:ahLst/>
              <a:cxnLst/>
              <a:rect l="l" t="t" r="r" b="b"/>
              <a:pathLst>
                <a:path w="3311" h="709" extrusionOk="0">
                  <a:moveTo>
                    <a:pt x="114" y="1"/>
                  </a:moveTo>
                  <a:lnTo>
                    <a:pt x="57" y="57"/>
                  </a:lnTo>
                  <a:lnTo>
                    <a:pt x="1" y="114"/>
                  </a:lnTo>
                  <a:lnTo>
                    <a:pt x="1" y="171"/>
                  </a:lnTo>
                  <a:lnTo>
                    <a:pt x="1" y="255"/>
                  </a:lnTo>
                  <a:lnTo>
                    <a:pt x="29" y="312"/>
                  </a:lnTo>
                  <a:lnTo>
                    <a:pt x="86" y="369"/>
                  </a:lnTo>
                  <a:lnTo>
                    <a:pt x="142" y="397"/>
                  </a:lnTo>
                  <a:lnTo>
                    <a:pt x="1698" y="567"/>
                  </a:lnTo>
                  <a:lnTo>
                    <a:pt x="2434" y="651"/>
                  </a:lnTo>
                  <a:lnTo>
                    <a:pt x="2830" y="708"/>
                  </a:lnTo>
                  <a:lnTo>
                    <a:pt x="3226" y="708"/>
                  </a:lnTo>
                  <a:lnTo>
                    <a:pt x="3282" y="680"/>
                  </a:lnTo>
                  <a:lnTo>
                    <a:pt x="3310" y="595"/>
                  </a:lnTo>
                  <a:lnTo>
                    <a:pt x="3282" y="538"/>
                  </a:lnTo>
                  <a:lnTo>
                    <a:pt x="3226" y="482"/>
                  </a:lnTo>
                  <a:lnTo>
                    <a:pt x="3056" y="425"/>
                  </a:lnTo>
                  <a:lnTo>
                    <a:pt x="2886" y="397"/>
                  </a:lnTo>
                  <a:lnTo>
                    <a:pt x="2518" y="340"/>
                  </a:lnTo>
                  <a:lnTo>
                    <a:pt x="1726" y="227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40"/>
            <p:cNvSpPr/>
            <p:nvPr/>
          </p:nvSpPr>
          <p:spPr>
            <a:xfrm>
              <a:off x="7159825" y="2299175"/>
              <a:ext cx="67900" cy="70025"/>
            </a:xfrm>
            <a:custGeom>
              <a:avLst/>
              <a:gdLst/>
              <a:ahLst/>
              <a:cxnLst/>
              <a:rect l="l" t="t" r="r" b="b"/>
              <a:pathLst>
                <a:path w="2716" h="2801" extrusionOk="0">
                  <a:moveTo>
                    <a:pt x="2518" y="0"/>
                  </a:moveTo>
                  <a:lnTo>
                    <a:pt x="2461" y="29"/>
                  </a:lnTo>
                  <a:lnTo>
                    <a:pt x="2122" y="312"/>
                  </a:lnTo>
                  <a:lnTo>
                    <a:pt x="1810" y="623"/>
                  </a:lnTo>
                  <a:lnTo>
                    <a:pt x="1216" y="1273"/>
                  </a:lnTo>
                  <a:lnTo>
                    <a:pt x="594" y="1924"/>
                  </a:lnTo>
                  <a:lnTo>
                    <a:pt x="283" y="2235"/>
                  </a:lnTo>
                  <a:lnTo>
                    <a:pt x="141" y="2405"/>
                  </a:lnTo>
                  <a:lnTo>
                    <a:pt x="28" y="2603"/>
                  </a:lnTo>
                  <a:lnTo>
                    <a:pt x="0" y="2659"/>
                  </a:lnTo>
                  <a:lnTo>
                    <a:pt x="0" y="2716"/>
                  </a:lnTo>
                  <a:lnTo>
                    <a:pt x="28" y="2744"/>
                  </a:lnTo>
                  <a:lnTo>
                    <a:pt x="85" y="2773"/>
                  </a:lnTo>
                  <a:lnTo>
                    <a:pt x="170" y="2801"/>
                  </a:lnTo>
                  <a:lnTo>
                    <a:pt x="283" y="2773"/>
                  </a:lnTo>
                  <a:lnTo>
                    <a:pt x="453" y="2659"/>
                  </a:lnTo>
                  <a:lnTo>
                    <a:pt x="594" y="2490"/>
                  </a:lnTo>
                  <a:lnTo>
                    <a:pt x="905" y="2179"/>
                  </a:lnTo>
                  <a:lnTo>
                    <a:pt x="1499" y="1528"/>
                  </a:lnTo>
                  <a:lnTo>
                    <a:pt x="2122" y="906"/>
                  </a:lnTo>
                  <a:lnTo>
                    <a:pt x="2404" y="566"/>
                  </a:lnTo>
                  <a:lnTo>
                    <a:pt x="2687" y="227"/>
                  </a:lnTo>
                  <a:lnTo>
                    <a:pt x="2716" y="170"/>
                  </a:lnTo>
                  <a:lnTo>
                    <a:pt x="2716" y="114"/>
                  </a:lnTo>
                  <a:lnTo>
                    <a:pt x="2659" y="29"/>
                  </a:lnTo>
                  <a:lnTo>
                    <a:pt x="263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0"/>
            <p:cNvSpPr/>
            <p:nvPr/>
          </p:nvSpPr>
          <p:spPr>
            <a:xfrm>
              <a:off x="7155575" y="2227750"/>
              <a:ext cx="41750" cy="47400"/>
            </a:xfrm>
            <a:custGeom>
              <a:avLst/>
              <a:gdLst/>
              <a:ahLst/>
              <a:cxnLst/>
              <a:rect l="l" t="t" r="r" b="b"/>
              <a:pathLst>
                <a:path w="1670" h="1896" extrusionOk="0">
                  <a:moveTo>
                    <a:pt x="990" y="1"/>
                  </a:moveTo>
                  <a:lnTo>
                    <a:pt x="821" y="29"/>
                  </a:lnTo>
                  <a:lnTo>
                    <a:pt x="708" y="85"/>
                  </a:lnTo>
                  <a:lnTo>
                    <a:pt x="594" y="199"/>
                  </a:lnTo>
                  <a:lnTo>
                    <a:pt x="538" y="340"/>
                  </a:lnTo>
                  <a:lnTo>
                    <a:pt x="509" y="481"/>
                  </a:lnTo>
                  <a:lnTo>
                    <a:pt x="566" y="623"/>
                  </a:lnTo>
                  <a:lnTo>
                    <a:pt x="481" y="566"/>
                  </a:lnTo>
                  <a:lnTo>
                    <a:pt x="368" y="538"/>
                  </a:lnTo>
                  <a:lnTo>
                    <a:pt x="283" y="538"/>
                  </a:lnTo>
                  <a:lnTo>
                    <a:pt x="170" y="566"/>
                  </a:lnTo>
                  <a:lnTo>
                    <a:pt x="85" y="651"/>
                  </a:lnTo>
                  <a:lnTo>
                    <a:pt x="29" y="736"/>
                  </a:lnTo>
                  <a:lnTo>
                    <a:pt x="0" y="849"/>
                  </a:lnTo>
                  <a:lnTo>
                    <a:pt x="0" y="962"/>
                  </a:lnTo>
                  <a:lnTo>
                    <a:pt x="57" y="1047"/>
                  </a:lnTo>
                  <a:lnTo>
                    <a:pt x="142" y="1132"/>
                  </a:lnTo>
                  <a:lnTo>
                    <a:pt x="255" y="1160"/>
                  </a:lnTo>
                  <a:lnTo>
                    <a:pt x="368" y="1189"/>
                  </a:lnTo>
                  <a:lnTo>
                    <a:pt x="255" y="1245"/>
                  </a:lnTo>
                  <a:lnTo>
                    <a:pt x="142" y="1358"/>
                  </a:lnTo>
                  <a:lnTo>
                    <a:pt x="85" y="1471"/>
                  </a:lnTo>
                  <a:lnTo>
                    <a:pt x="85" y="1613"/>
                  </a:lnTo>
                  <a:lnTo>
                    <a:pt x="142" y="1726"/>
                  </a:lnTo>
                  <a:lnTo>
                    <a:pt x="227" y="1811"/>
                  </a:lnTo>
                  <a:lnTo>
                    <a:pt x="368" y="1867"/>
                  </a:lnTo>
                  <a:lnTo>
                    <a:pt x="481" y="1896"/>
                  </a:lnTo>
                  <a:lnTo>
                    <a:pt x="623" y="1839"/>
                  </a:lnTo>
                  <a:lnTo>
                    <a:pt x="708" y="1754"/>
                  </a:lnTo>
                  <a:lnTo>
                    <a:pt x="764" y="1641"/>
                  </a:lnTo>
                  <a:lnTo>
                    <a:pt x="792" y="1528"/>
                  </a:lnTo>
                  <a:lnTo>
                    <a:pt x="906" y="1669"/>
                  </a:lnTo>
                  <a:lnTo>
                    <a:pt x="934" y="1726"/>
                  </a:lnTo>
                  <a:lnTo>
                    <a:pt x="1019" y="1783"/>
                  </a:lnTo>
                  <a:lnTo>
                    <a:pt x="1160" y="1867"/>
                  </a:lnTo>
                  <a:lnTo>
                    <a:pt x="1330" y="1867"/>
                  </a:lnTo>
                  <a:lnTo>
                    <a:pt x="1443" y="1811"/>
                  </a:lnTo>
                  <a:lnTo>
                    <a:pt x="1500" y="1754"/>
                  </a:lnTo>
                  <a:lnTo>
                    <a:pt x="1556" y="1669"/>
                  </a:lnTo>
                  <a:lnTo>
                    <a:pt x="1556" y="1556"/>
                  </a:lnTo>
                  <a:lnTo>
                    <a:pt x="1528" y="1471"/>
                  </a:lnTo>
                  <a:lnTo>
                    <a:pt x="1500" y="1387"/>
                  </a:lnTo>
                  <a:lnTo>
                    <a:pt x="1415" y="1302"/>
                  </a:lnTo>
                  <a:lnTo>
                    <a:pt x="1330" y="1273"/>
                  </a:lnTo>
                  <a:lnTo>
                    <a:pt x="1415" y="1273"/>
                  </a:lnTo>
                  <a:lnTo>
                    <a:pt x="1500" y="1217"/>
                  </a:lnTo>
                  <a:lnTo>
                    <a:pt x="1584" y="1132"/>
                  </a:lnTo>
                  <a:lnTo>
                    <a:pt x="1641" y="1047"/>
                  </a:lnTo>
                  <a:lnTo>
                    <a:pt x="1669" y="962"/>
                  </a:lnTo>
                  <a:lnTo>
                    <a:pt x="1669" y="849"/>
                  </a:lnTo>
                  <a:lnTo>
                    <a:pt x="1613" y="764"/>
                  </a:lnTo>
                  <a:lnTo>
                    <a:pt x="1556" y="708"/>
                  </a:lnTo>
                  <a:lnTo>
                    <a:pt x="1471" y="651"/>
                  </a:lnTo>
                  <a:lnTo>
                    <a:pt x="1330" y="651"/>
                  </a:lnTo>
                  <a:lnTo>
                    <a:pt x="1245" y="708"/>
                  </a:lnTo>
                  <a:lnTo>
                    <a:pt x="1330" y="566"/>
                  </a:lnTo>
                  <a:lnTo>
                    <a:pt x="1358" y="425"/>
                  </a:lnTo>
                  <a:lnTo>
                    <a:pt x="1330" y="283"/>
                  </a:lnTo>
                  <a:lnTo>
                    <a:pt x="1245" y="142"/>
                  </a:lnTo>
                  <a:lnTo>
                    <a:pt x="1132" y="57"/>
                  </a:lnTo>
                  <a:lnTo>
                    <a:pt x="990" y="1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0"/>
            <p:cNvSpPr/>
            <p:nvPr/>
          </p:nvSpPr>
          <p:spPr>
            <a:xfrm>
              <a:off x="7169725" y="2246850"/>
              <a:ext cx="14875" cy="14875"/>
            </a:xfrm>
            <a:custGeom>
              <a:avLst/>
              <a:gdLst/>
              <a:ahLst/>
              <a:cxnLst/>
              <a:rect l="l" t="t" r="r" b="b"/>
              <a:pathLst>
                <a:path w="595" h="595" extrusionOk="0">
                  <a:moveTo>
                    <a:pt x="226" y="0"/>
                  </a:moveTo>
                  <a:lnTo>
                    <a:pt x="170" y="29"/>
                  </a:lnTo>
                  <a:lnTo>
                    <a:pt x="113" y="29"/>
                  </a:lnTo>
                  <a:lnTo>
                    <a:pt x="85" y="57"/>
                  </a:lnTo>
                  <a:lnTo>
                    <a:pt x="57" y="113"/>
                  </a:lnTo>
                  <a:lnTo>
                    <a:pt x="28" y="113"/>
                  </a:lnTo>
                  <a:lnTo>
                    <a:pt x="0" y="170"/>
                  </a:lnTo>
                  <a:lnTo>
                    <a:pt x="0" y="227"/>
                  </a:lnTo>
                  <a:lnTo>
                    <a:pt x="0" y="311"/>
                  </a:lnTo>
                  <a:lnTo>
                    <a:pt x="0" y="340"/>
                  </a:lnTo>
                  <a:lnTo>
                    <a:pt x="28" y="368"/>
                  </a:lnTo>
                  <a:lnTo>
                    <a:pt x="28" y="396"/>
                  </a:lnTo>
                  <a:lnTo>
                    <a:pt x="28" y="425"/>
                  </a:lnTo>
                  <a:lnTo>
                    <a:pt x="57" y="453"/>
                  </a:lnTo>
                  <a:lnTo>
                    <a:pt x="85" y="509"/>
                  </a:lnTo>
                  <a:lnTo>
                    <a:pt x="142" y="566"/>
                  </a:lnTo>
                  <a:lnTo>
                    <a:pt x="255" y="594"/>
                  </a:lnTo>
                  <a:lnTo>
                    <a:pt x="396" y="594"/>
                  </a:lnTo>
                  <a:lnTo>
                    <a:pt x="424" y="566"/>
                  </a:lnTo>
                  <a:lnTo>
                    <a:pt x="481" y="538"/>
                  </a:lnTo>
                  <a:lnTo>
                    <a:pt x="538" y="481"/>
                  </a:lnTo>
                  <a:lnTo>
                    <a:pt x="538" y="453"/>
                  </a:lnTo>
                  <a:lnTo>
                    <a:pt x="566" y="425"/>
                  </a:lnTo>
                  <a:lnTo>
                    <a:pt x="566" y="396"/>
                  </a:lnTo>
                  <a:lnTo>
                    <a:pt x="594" y="340"/>
                  </a:lnTo>
                  <a:lnTo>
                    <a:pt x="594" y="255"/>
                  </a:lnTo>
                  <a:lnTo>
                    <a:pt x="566" y="198"/>
                  </a:lnTo>
                  <a:lnTo>
                    <a:pt x="566" y="170"/>
                  </a:lnTo>
                  <a:lnTo>
                    <a:pt x="538" y="113"/>
                  </a:lnTo>
                  <a:lnTo>
                    <a:pt x="509" y="113"/>
                  </a:lnTo>
                  <a:lnTo>
                    <a:pt x="481" y="57"/>
                  </a:lnTo>
                  <a:lnTo>
                    <a:pt x="453" y="57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0"/>
            <p:cNvSpPr/>
            <p:nvPr/>
          </p:nvSpPr>
          <p:spPr>
            <a:xfrm>
              <a:off x="7031825" y="2283625"/>
              <a:ext cx="65075" cy="55875"/>
            </a:xfrm>
            <a:custGeom>
              <a:avLst/>
              <a:gdLst/>
              <a:ahLst/>
              <a:cxnLst/>
              <a:rect l="l" t="t" r="r" b="b"/>
              <a:pathLst>
                <a:path w="2603" h="2235" extrusionOk="0">
                  <a:moveTo>
                    <a:pt x="1273" y="0"/>
                  </a:moveTo>
                  <a:lnTo>
                    <a:pt x="1132" y="57"/>
                  </a:lnTo>
                  <a:lnTo>
                    <a:pt x="1019" y="142"/>
                  </a:lnTo>
                  <a:lnTo>
                    <a:pt x="934" y="283"/>
                  </a:lnTo>
                  <a:lnTo>
                    <a:pt x="905" y="424"/>
                  </a:lnTo>
                  <a:lnTo>
                    <a:pt x="934" y="566"/>
                  </a:lnTo>
                  <a:lnTo>
                    <a:pt x="877" y="509"/>
                  </a:lnTo>
                  <a:lnTo>
                    <a:pt x="821" y="424"/>
                  </a:lnTo>
                  <a:lnTo>
                    <a:pt x="651" y="340"/>
                  </a:lnTo>
                  <a:lnTo>
                    <a:pt x="453" y="311"/>
                  </a:lnTo>
                  <a:lnTo>
                    <a:pt x="368" y="311"/>
                  </a:lnTo>
                  <a:lnTo>
                    <a:pt x="283" y="340"/>
                  </a:lnTo>
                  <a:lnTo>
                    <a:pt x="227" y="368"/>
                  </a:lnTo>
                  <a:lnTo>
                    <a:pt x="142" y="424"/>
                  </a:lnTo>
                  <a:lnTo>
                    <a:pt x="57" y="566"/>
                  </a:lnTo>
                  <a:lnTo>
                    <a:pt x="0" y="736"/>
                  </a:lnTo>
                  <a:lnTo>
                    <a:pt x="0" y="820"/>
                  </a:lnTo>
                  <a:lnTo>
                    <a:pt x="28" y="905"/>
                  </a:lnTo>
                  <a:lnTo>
                    <a:pt x="57" y="990"/>
                  </a:lnTo>
                  <a:lnTo>
                    <a:pt x="113" y="1075"/>
                  </a:lnTo>
                  <a:lnTo>
                    <a:pt x="255" y="1160"/>
                  </a:lnTo>
                  <a:lnTo>
                    <a:pt x="425" y="1245"/>
                  </a:lnTo>
                  <a:lnTo>
                    <a:pt x="509" y="1245"/>
                  </a:lnTo>
                  <a:lnTo>
                    <a:pt x="594" y="1216"/>
                  </a:lnTo>
                  <a:lnTo>
                    <a:pt x="425" y="1386"/>
                  </a:lnTo>
                  <a:lnTo>
                    <a:pt x="340" y="1471"/>
                  </a:lnTo>
                  <a:lnTo>
                    <a:pt x="283" y="1584"/>
                  </a:lnTo>
                  <a:lnTo>
                    <a:pt x="255" y="1697"/>
                  </a:lnTo>
                  <a:lnTo>
                    <a:pt x="227" y="1810"/>
                  </a:lnTo>
                  <a:lnTo>
                    <a:pt x="227" y="1924"/>
                  </a:lnTo>
                  <a:lnTo>
                    <a:pt x="283" y="2037"/>
                  </a:lnTo>
                  <a:lnTo>
                    <a:pt x="368" y="2122"/>
                  </a:lnTo>
                  <a:lnTo>
                    <a:pt x="481" y="2206"/>
                  </a:lnTo>
                  <a:lnTo>
                    <a:pt x="594" y="2235"/>
                  </a:lnTo>
                  <a:lnTo>
                    <a:pt x="736" y="2235"/>
                  </a:lnTo>
                  <a:lnTo>
                    <a:pt x="849" y="2178"/>
                  </a:lnTo>
                  <a:lnTo>
                    <a:pt x="962" y="2093"/>
                  </a:lnTo>
                  <a:lnTo>
                    <a:pt x="1019" y="1980"/>
                  </a:lnTo>
                  <a:lnTo>
                    <a:pt x="1047" y="1867"/>
                  </a:lnTo>
                  <a:lnTo>
                    <a:pt x="1047" y="1924"/>
                  </a:lnTo>
                  <a:lnTo>
                    <a:pt x="1075" y="1980"/>
                  </a:lnTo>
                  <a:lnTo>
                    <a:pt x="1160" y="2093"/>
                  </a:lnTo>
                  <a:lnTo>
                    <a:pt x="1301" y="2178"/>
                  </a:lnTo>
                  <a:lnTo>
                    <a:pt x="1443" y="2206"/>
                  </a:lnTo>
                  <a:lnTo>
                    <a:pt x="1556" y="2235"/>
                  </a:lnTo>
                  <a:lnTo>
                    <a:pt x="1669" y="2178"/>
                  </a:lnTo>
                  <a:lnTo>
                    <a:pt x="1782" y="2122"/>
                  </a:lnTo>
                  <a:lnTo>
                    <a:pt x="1839" y="2008"/>
                  </a:lnTo>
                  <a:lnTo>
                    <a:pt x="1895" y="1895"/>
                  </a:lnTo>
                  <a:lnTo>
                    <a:pt x="1895" y="1810"/>
                  </a:lnTo>
                  <a:lnTo>
                    <a:pt x="1867" y="1697"/>
                  </a:lnTo>
                  <a:lnTo>
                    <a:pt x="1782" y="1641"/>
                  </a:lnTo>
                  <a:lnTo>
                    <a:pt x="1867" y="1669"/>
                  </a:lnTo>
                  <a:lnTo>
                    <a:pt x="1980" y="1697"/>
                  </a:lnTo>
                  <a:lnTo>
                    <a:pt x="2178" y="1697"/>
                  </a:lnTo>
                  <a:lnTo>
                    <a:pt x="2263" y="1669"/>
                  </a:lnTo>
                  <a:lnTo>
                    <a:pt x="2348" y="1612"/>
                  </a:lnTo>
                  <a:lnTo>
                    <a:pt x="2433" y="1556"/>
                  </a:lnTo>
                  <a:lnTo>
                    <a:pt x="2518" y="1471"/>
                  </a:lnTo>
                  <a:lnTo>
                    <a:pt x="2574" y="1386"/>
                  </a:lnTo>
                  <a:lnTo>
                    <a:pt x="2603" y="1301"/>
                  </a:lnTo>
                  <a:lnTo>
                    <a:pt x="2603" y="1188"/>
                  </a:lnTo>
                  <a:lnTo>
                    <a:pt x="2603" y="1103"/>
                  </a:lnTo>
                  <a:lnTo>
                    <a:pt x="2603" y="990"/>
                  </a:lnTo>
                  <a:lnTo>
                    <a:pt x="2574" y="905"/>
                  </a:lnTo>
                  <a:lnTo>
                    <a:pt x="2518" y="820"/>
                  </a:lnTo>
                  <a:lnTo>
                    <a:pt x="2461" y="736"/>
                  </a:lnTo>
                  <a:lnTo>
                    <a:pt x="2376" y="679"/>
                  </a:lnTo>
                  <a:lnTo>
                    <a:pt x="2291" y="622"/>
                  </a:lnTo>
                  <a:lnTo>
                    <a:pt x="2178" y="594"/>
                  </a:lnTo>
                  <a:lnTo>
                    <a:pt x="1980" y="594"/>
                  </a:lnTo>
                  <a:lnTo>
                    <a:pt x="1895" y="622"/>
                  </a:lnTo>
                  <a:lnTo>
                    <a:pt x="1782" y="651"/>
                  </a:lnTo>
                  <a:lnTo>
                    <a:pt x="1697" y="707"/>
                  </a:lnTo>
                  <a:lnTo>
                    <a:pt x="1754" y="651"/>
                  </a:lnTo>
                  <a:lnTo>
                    <a:pt x="1782" y="566"/>
                  </a:lnTo>
                  <a:lnTo>
                    <a:pt x="1782" y="424"/>
                  </a:lnTo>
                  <a:lnTo>
                    <a:pt x="1754" y="283"/>
                  </a:lnTo>
                  <a:lnTo>
                    <a:pt x="1669" y="170"/>
                  </a:lnTo>
                  <a:lnTo>
                    <a:pt x="1556" y="57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0"/>
            <p:cNvSpPr/>
            <p:nvPr/>
          </p:nvSpPr>
          <p:spPr>
            <a:xfrm>
              <a:off x="7051625" y="2303425"/>
              <a:ext cx="20525" cy="19825"/>
            </a:xfrm>
            <a:custGeom>
              <a:avLst/>
              <a:gdLst/>
              <a:ahLst/>
              <a:cxnLst/>
              <a:rect l="l" t="t" r="r" b="b"/>
              <a:pathLst>
                <a:path w="821" h="793" extrusionOk="0">
                  <a:moveTo>
                    <a:pt x="425" y="0"/>
                  </a:moveTo>
                  <a:lnTo>
                    <a:pt x="340" y="28"/>
                  </a:lnTo>
                  <a:lnTo>
                    <a:pt x="283" y="57"/>
                  </a:lnTo>
                  <a:lnTo>
                    <a:pt x="255" y="57"/>
                  </a:lnTo>
                  <a:lnTo>
                    <a:pt x="198" y="85"/>
                  </a:lnTo>
                  <a:lnTo>
                    <a:pt x="198" y="113"/>
                  </a:lnTo>
                  <a:lnTo>
                    <a:pt x="142" y="142"/>
                  </a:lnTo>
                  <a:lnTo>
                    <a:pt x="85" y="198"/>
                  </a:lnTo>
                  <a:lnTo>
                    <a:pt x="29" y="255"/>
                  </a:lnTo>
                  <a:lnTo>
                    <a:pt x="0" y="340"/>
                  </a:lnTo>
                  <a:lnTo>
                    <a:pt x="0" y="424"/>
                  </a:lnTo>
                  <a:lnTo>
                    <a:pt x="0" y="481"/>
                  </a:lnTo>
                  <a:lnTo>
                    <a:pt x="29" y="538"/>
                  </a:lnTo>
                  <a:lnTo>
                    <a:pt x="57" y="622"/>
                  </a:lnTo>
                  <a:lnTo>
                    <a:pt x="85" y="622"/>
                  </a:lnTo>
                  <a:lnTo>
                    <a:pt x="142" y="707"/>
                  </a:lnTo>
                  <a:lnTo>
                    <a:pt x="227" y="764"/>
                  </a:lnTo>
                  <a:lnTo>
                    <a:pt x="255" y="764"/>
                  </a:lnTo>
                  <a:lnTo>
                    <a:pt x="283" y="792"/>
                  </a:lnTo>
                  <a:lnTo>
                    <a:pt x="538" y="792"/>
                  </a:lnTo>
                  <a:lnTo>
                    <a:pt x="623" y="736"/>
                  </a:lnTo>
                  <a:lnTo>
                    <a:pt x="651" y="736"/>
                  </a:lnTo>
                  <a:lnTo>
                    <a:pt x="707" y="679"/>
                  </a:lnTo>
                  <a:lnTo>
                    <a:pt x="736" y="651"/>
                  </a:lnTo>
                  <a:lnTo>
                    <a:pt x="764" y="594"/>
                  </a:lnTo>
                  <a:lnTo>
                    <a:pt x="792" y="566"/>
                  </a:lnTo>
                  <a:lnTo>
                    <a:pt x="821" y="481"/>
                  </a:lnTo>
                  <a:lnTo>
                    <a:pt x="821" y="396"/>
                  </a:lnTo>
                  <a:lnTo>
                    <a:pt x="821" y="368"/>
                  </a:lnTo>
                  <a:lnTo>
                    <a:pt x="821" y="311"/>
                  </a:lnTo>
                  <a:lnTo>
                    <a:pt x="792" y="255"/>
                  </a:lnTo>
                  <a:lnTo>
                    <a:pt x="764" y="170"/>
                  </a:lnTo>
                  <a:lnTo>
                    <a:pt x="736" y="142"/>
                  </a:lnTo>
                  <a:lnTo>
                    <a:pt x="707" y="113"/>
                  </a:lnTo>
                  <a:lnTo>
                    <a:pt x="679" y="85"/>
                  </a:lnTo>
                  <a:lnTo>
                    <a:pt x="623" y="28"/>
                  </a:lnTo>
                  <a:lnTo>
                    <a:pt x="594" y="28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40"/>
            <p:cNvSpPr/>
            <p:nvPr/>
          </p:nvSpPr>
          <p:spPr>
            <a:xfrm>
              <a:off x="7200125" y="2272300"/>
              <a:ext cx="65075" cy="55900"/>
            </a:xfrm>
            <a:custGeom>
              <a:avLst/>
              <a:gdLst/>
              <a:ahLst/>
              <a:cxnLst/>
              <a:rect l="l" t="t" r="r" b="b"/>
              <a:pathLst>
                <a:path w="2603" h="2236" extrusionOk="0">
                  <a:moveTo>
                    <a:pt x="1245" y="1"/>
                  </a:moveTo>
                  <a:lnTo>
                    <a:pt x="1104" y="57"/>
                  </a:lnTo>
                  <a:lnTo>
                    <a:pt x="990" y="142"/>
                  </a:lnTo>
                  <a:lnTo>
                    <a:pt x="934" y="283"/>
                  </a:lnTo>
                  <a:lnTo>
                    <a:pt x="906" y="425"/>
                  </a:lnTo>
                  <a:lnTo>
                    <a:pt x="906" y="566"/>
                  </a:lnTo>
                  <a:lnTo>
                    <a:pt x="877" y="510"/>
                  </a:lnTo>
                  <a:lnTo>
                    <a:pt x="792" y="453"/>
                  </a:lnTo>
                  <a:lnTo>
                    <a:pt x="623" y="340"/>
                  </a:lnTo>
                  <a:lnTo>
                    <a:pt x="453" y="312"/>
                  </a:lnTo>
                  <a:lnTo>
                    <a:pt x="368" y="312"/>
                  </a:lnTo>
                  <a:lnTo>
                    <a:pt x="283" y="340"/>
                  </a:lnTo>
                  <a:lnTo>
                    <a:pt x="198" y="368"/>
                  </a:lnTo>
                  <a:lnTo>
                    <a:pt x="142" y="425"/>
                  </a:lnTo>
                  <a:lnTo>
                    <a:pt x="29" y="566"/>
                  </a:lnTo>
                  <a:lnTo>
                    <a:pt x="0" y="736"/>
                  </a:lnTo>
                  <a:lnTo>
                    <a:pt x="0" y="821"/>
                  </a:lnTo>
                  <a:lnTo>
                    <a:pt x="29" y="906"/>
                  </a:lnTo>
                  <a:lnTo>
                    <a:pt x="57" y="991"/>
                  </a:lnTo>
                  <a:lnTo>
                    <a:pt x="114" y="1075"/>
                  </a:lnTo>
                  <a:lnTo>
                    <a:pt x="227" y="1189"/>
                  </a:lnTo>
                  <a:lnTo>
                    <a:pt x="396" y="1245"/>
                  </a:lnTo>
                  <a:lnTo>
                    <a:pt x="481" y="1245"/>
                  </a:lnTo>
                  <a:lnTo>
                    <a:pt x="566" y="1217"/>
                  </a:lnTo>
                  <a:lnTo>
                    <a:pt x="396" y="1387"/>
                  </a:lnTo>
                  <a:lnTo>
                    <a:pt x="340" y="1471"/>
                  </a:lnTo>
                  <a:lnTo>
                    <a:pt x="255" y="1585"/>
                  </a:lnTo>
                  <a:lnTo>
                    <a:pt x="227" y="1698"/>
                  </a:lnTo>
                  <a:lnTo>
                    <a:pt x="227" y="1811"/>
                  </a:lnTo>
                  <a:lnTo>
                    <a:pt x="227" y="1924"/>
                  </a:lnTo>
                  <a:lnTo>
                    <a:pt x="255" y="2037"/>
                  </a:lnTo>
                  <a:lnTo>
                    <a:pt x="340" y="2150"/>
                  </a:lnTo>
                  <a:lnTo>
                    <a:pt x="453" y="2207"/>
                  </a:lnTo>
                  <a:lnTo>
                    <a:pt x="566" y="2235"/>
                  </a:lnTo>
                  <a:lnTo>
                    <a:pt x="708" y="2235"/>
                  </a:lnTo>
                  <a:lnTo>
                    <a:pt x="821" y="2179"/>
                  </a:lnTo>
                  <a:lnTo>
                    <a:pt x="934" y="2094"/>
                  </a:lnTo>
                  <a:lnTo>
                    <a:pt x="990" y="1981"/>
                  </a:lnTo>
                  <a:lnTo>
                    <a:pt x="1019" y="1867"/>
                  </a:lnTo>
                  <a:lnTo>
                    <a:pt x="1019" y="1924"/>
                  </a:lnTo>
                  <a:lnTo>
                    <a:pt x="1047" y="1981"/>
                  </a:lnTo>
                  <a:lnTo>
                    <a:pt x="1160" y="2094"/>
                  </a:lnTo>
                  <a:lnTo>
                    <a:pt x="1273" y="2179"/>
                  </a:lnTo>
                  <a:lnTo>
                    <a:pt x="1415" y="2207"/>
                  </a:lnTo>
                  <a:lnTo>
                    <a:pt x="1528" y="2235"/>
                  </a:lnTo>
                  <a:lnTo>
                    <a:pt x="1669" y="2207"/>
                  </a:lnTo>
                  <a:lnTo>
                    <a:pt x="1754" y="2122"/>
                  </a:lnTo>
                  <a:lnTo>
                    <a:pt x="1839" y="2009"/>
                  </a:lnTo>
                  <a:lnTo>
                    <a:pt x="1867" y="1896"/>
                  </a:lnTo>
                  <a:lnTo>
                    <a:pt x="1867" y="1811"/>
                  </a:lnTo>
                  <a:lnTo>
                    <a:pt x="1839" y="1698"/>
                  </a:lnTo>
                  <a:lnTo>
                    <a:pt x="1754" y="1641"/>
                  </a:lnTo>
                  <a:lnTo>
                    <a:pt x="1867" y="1669"/>
                  </a:lnTo>
                  <a:lnTo>
                    <a:pt x="1952" y="1698"/>
                  </a:lnTo>
                  <a:lnTo>
                    <a:pt x="2150" y="1698"/>
                  </a:lnTo>
                  <a:lnTo>
                    <a:pt x="2263" y="1669"/>
                  </a:lnTo>
                  <a:lnTo>
                    <a:pt x="2348" y="1613"/>
                  </a:lnTo>
                  <a:lnTo>
                    <a:pt x="2433" y="1556"/>
                  </a:lnTo>
                  <a:lnTo>
                    <a:pt x="2490" y="1471"/>
                  </a:lnTo>
                  <a:lnTo>
                    <a:pt x="2546" y="1387"/>
                  </a:lnTo>
                  <a:lnTo>
                    <a:pt x="2574" y="1302"/>
                  </a:lnTo>
                  <a:lnTo>
                    <a:pt x="2603" y="1189"/>
                  </a:lnTo>
                  <a:lnTo>
                    <a:pt x="2603" y="1104"/>
                  </a:lnTo>
                  <a:lnTo>
                    <a:pt x="2574" y="991"/>
                  </a:lnTo>
                  <a:lnTo>
                    <a:pt x="2546" y="906"/>
                  </a:lnTo>
                  <a:lnTo>
                    <a:pt x="2490" y="821"/>
                  </a:lnTo>
                  <a:lnTo>
                    <a:pt x="2433" y="736"/>
                  </a:lnTo>
                  <a:lnTo>
                    <a:pt x="2348" y="679"/>
                  </a:lnTo>
                  <a:lnTo>
                    <a:pt x="2263" y="623"/>
                  </a:lnTo>
                  <a:lnTo>
                    <a:pt x="2178" y="595"/>
                  </a:lnTo>
                  <a:lnTo>
                    <a:pt x="1980" y="595"/>
                  </a:lnTo>
                  <a:lnTo>
                    <a:pt x="1867" y="623"/>
                  </a:lnTo>
                  <a:lnTo>
                    <a:pt x="1782" y="651"/>
                  </a:lnTo>
                  <a:lnTo>
                    <a:pt x="1698" y="708"/>
                  </a:lnTo>
                  <a:lnTo>
                    <a:pt x="1726" y="651"/>
                  </a:lnTo>
                  <a:lnTo>
                    <a:pt x="1754" y="566"/>
                  </a:lnTo>
                  <a:lnTo>
                    <a:pt x="1782" y="453"/>
                  </a:lnTo>
                  <a:lnTo>
                    <a:pt x="1726" y="312"/>
                  </a:lnTo>
                  <a:lnTo>
                    <a:pt x="1669" y="170"/>
                  </a:lnTo>
                  <a:lnTo>
                    <a:pt x="1556" y="57"/>
                  </a:lnTo>
                  <a:lnTo>
                    <a:pt x="1415" y="29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40"/>
            <p:cNvSpPr/>
            <p:nvPr/>
          </p:nvSpPr>
          <p:spPr>
            <a:xfrm>
              <a:off x="7219925" y="2292100"/>
              <a:ext cx="19825" cy="20525"/>
            </a:xfrm>
            <a:custGeom>
              <a:avLst/>
              <a:gdLst/>
              <a:ahLst/>
              <a:cxnLst/>
              <a:rect l="l" t="t" r="r" b="b"/>
              <a:pathLst>
                <a:path w="793" h="821" extrusionOk="0">
                  <a:moveTo>
                    <a:pt x="425" y="1"/>
                  </a:moveTo>
                  <a:lnTo>
                    <a:pt x="312" y="29"/>
                  </a:lnTo>
                  <a:lnTo>
                    <a:pt x="283" y="57"/>
                  </a:lnTo>
                  <a:lnTo>
                    <a:pt x="227" y="85"/>
                  </a:lnTo>
                  <a:lnTo>
                    <a:pt x="170" y="85"/>
                  </a:lnTo>
                  <a:lnTo>
                    <a:pt x="170" y="114"/>
                  </a:lnTo>
                  <a:lnTo>
                    <a:pt x="114" y="142"/>
                  </a:lnTo>
                  <a:lnTo>
                    <a:pt x="57" y="199"/>
                  </a:lnTo>
                  <a:lnTo>
                    <a:pt x="29" y="255"/>
                  </a:lnTo>
                  <a:lnTo>
                    <a:pt x="0" y="340"/>
                  </a:lnTo>
                  <a:lnTo>
                    <a:pt x="0" y="425"/>
                  </a:lnTo>
                  <a:lnTo>
                    <a:pt x="0" y="481"/>
                  </a:lnTo>
                  <a:lnTo>
                    <a:pt x="0" y="538"/>
                  </a:lnTo>
                  <a:lnTo>
                    <a:pt x="57" y="623"/>
                  </a:lnTo>
                  <a:lnTo>
                    <a:pt x="114" y="708"/>
                  </a:lnTo>
                  <a:lnTo>
                    <a:pt x="142" y="708"/>
                  </a:lnTo>
                  <a:lnTo>
                    <a:pt x="227" y="764"/>
                  </a:lnTo>
                  <a:lnTo>
                    <a:pt x="255" y="793"/>
                  </a:lnTo>
                  <a:lnTo>
                    <a:pt x="312" y="793"/>
                  </a:lnTo>
                  <a:lnTo>
                    <a:pt x="425" y="821"/>
                  </a:lnTo>
                  <a:lnTo>
                    <a:pt x="538" y="793"/>
                  </a:lnTo>
                  <a:lnTo>
                    <a:pt x="623" y="736"/>
                  </a:lnTo>
                  <a:lnTo>
                    <a:pt x="708" y="679"/>
                  </a:lnTo>
                  <a:lnTo>
                    <a:pt x="708" y="651"/>
                  </a:lnTo>
                  <a:lnTo>
                    <a:pt x="764" y="595"/>
                  </a:lnTo>
                  <a:lnTo>
                    <a:pt x="764" y="566"/>
                  </a:lnTo>
                  <a:lnTo>
                    <a:pt x="792" y="481"/>
                  </a:lnTo>
                  <a:lnTo>
                    <a:pt x="792" y="397"/>
                  </a:lnTo>
                  <a:lnTo>
                    <a:pt x="792" y="368"/>
                  </a:lnTo>
                  <a:lnTo>
                    <a:pt x="792" y="312"/>
                  </a:lnTo>
                  <a:lnTo>
                    <a:pt x="792" y="255"/>
                  </a:lnTo>
                  <a:lnTo>
                    <a:pt x="736" y="170"/>
                  </a:lnTo>
                  <a:lnTo>
                    <a:pt x="736" y="142"/>
                  </a:lnTo>
                  <a:lnTo>
                    <a:pt x="708" y="142"/>
                  </a:lnTo>
                  <a:lnTo>
                    <a:pt x="708" y="114"/>
                  </a:lnTo>
                  <a:lnTo>
                    <a:pt x="679" y="85"/>
                  </a:lnTo>
                  <a:lnTo>
                    <a:pt x="594" y="29"/>
                  </a:lnTo>
                  <a:lnTo>
                    <a:pt x="566" y="29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0"/>
            <p:cNvSpPr/>
            <p:nvPr/>
          </p:nvSpPr>
          <p:spPr>
            <a:xfrm>
              <a:off x="7253875" y="2316150"/>
              <a:ext cx="55875" cy="64375"/>
            </a:xfrm>
            <a:custGeom>
              <a:avLst/>
              <a:gdLst/>
              <a:ahLst/>
              <a:cxnLst/>
              <a:rect l="l" t="t" r="r" b="b"/>
              <a:pathLst>
                <a:path w="2235" h="2575" extrusionOk="0">
                  <a:moveTo>
                    <a:pt x="1528" y="0"/>
                  </a:moveTo>
                  <a:lnTo>
                    <a:pt x="1443" y="29"/>
                  </a:lnTo>
                  <a:lnTo>
                    <a:pt x="1358" y="57"/>
                  </a:lnTo>
                  <a:lnTo>
                    <a:pt x="1273" y="85"/>
                  </a:lnTo>
                  <a:lnTo>
                    <a:pt x="1160" y="227"/>
                  </a:lnTo>
                  <a:lnTo>
                    <a:pt x="1103" y="368"/>
                  </a:lnTo>
                  <a:lnTo>
                    <a:pt x="1075" y="453"/>
                  </a:lnTo>
                  <a:lnTo>
                    <a:pt x="1075" y="538"/>
                  </a:lnTo>
                  <a:lnTo>
                    <a:pt x="934" y="368"/>
                  </a:lnTo>
                  <a:lnTo>
                    <a:pt x="849" y="283"/>
                  </a:lnTo>
                  <a:lnTo>
                    <a:pt x="764" y="198"/>
                  </a:lnTo>
                  <a:lnTo>
                    <a:pt x="651" y="170"/>
                  </a:lnTo>
                  <a:lnTo>
                    <a:pt x="538" y="142"/>
                  </a:lnTo>
                  <a:lnTo>
                    <a:pt x="424" y="142"/>
                  </a:lnTo>
                  <a:lnTo>
                    <a:pt x="311" y="170"/>
                  </a:lnTo>
                  <a:lnTo>
                    <a:pt x="198" y="227"/>
                  </a:lnTo>
                  <a:lnTo>
                    <a:pt x="113" y="340"/>
                  </a:lnTo>
                  <a:lnTo>
                    <a:pt x="57" y="453"/>
                  </a:lnTo>
                  <a:lnTo>
                    <a:pt x="57" y="594"/>
                  </a:lnTo>
                  <a:lnTo>
                    <a:pt x="85" y="707"/>
                  </a:lnTo>
                  <a:lnTo>
                    <a:pt x="170" y="821"/>
                  </a:lnTo>
                  <a:lnTo>
                    <a:pt x="283" y="905"/>
                  </a:lnTo>
                  <a:lnTo>
                    <a:pt x="424" y="934"/>
                  </a:lnTo>
                  <a:lnTo>
                    <a:pt x="340" y="934"/>
                  </a:lnTo>
                  <a:lnTo>
                    <a:pt x="283" y="962"/>
                  </a:lnTo>
                  <a:lnTo>
                    <a:pt x="170" y="1047"/>
                  </a:lnTo>
                  <a:lnTo>
                    <a:pt x="85" y="1160"/>
                  </a:lnTo>
                  <a:lnTo>
                    <a:pt x="28" y="1302"/>
                  </a:lnTo>
                  <a:lnTo>
                    <a:pt x="0" y="1415"/>
                  </a:lnTo>
                  <a:lnTo>
                    <a:pt x="28" y="1528"/>
                  </a:lnTo>
                  <a:lnTo>
                    <a:pt x="85" y="1641"/>
                  </a:lnTo>
                  <a:lnTo>
                    <a:pt x="170" y="1726"/>
                  </a:lnTo>
                  <a:lnTo>
                    <a:pt x="283" y="1782"/>
                  </a:lnTo>
                  <a:lnTo>
                    <a:pt x="481" y="1782"/>
                  </a:lnTo>
                  <a:lnTo>
                    <a:pt x="566" y="1698"/>
                  </a:lnTo>
                  <a:lnTo>
                    <a:pt x="566" y="1698"/>
                  </a:lnTo>
                  <a:lnTo>
                    <a:pt x="509" y="1782"/>
                  </a:lnTo>
                  <a:lnTo>
                    <a:pt x="481" y="1867"/>
                  </a:lnTo>
                  <a:lnTo>
                    <a:pt x="481" y="1980"/>
                  </a:lnTo>
                  <a:lnTo>
                    <a:pt x="481" y="2094"/>
                  </a:lnTo>
                  <a:lnTo>
                    <a:pt x="509" y="2178"/>
                  </a:lnTo>
                  <a:lnTo>
                    <a:pt x="538" y="2263"/>
                  </a:lnTo>
                  <a:lnTo>
                    <a:pt x="594" y="2348"/>
                  </a:lnTo>
                  <a:lnTo>
                    <a:pt x="651" y="2433"/>
                  </a:lnTo>
                  <a:lnTo>
                    <a:pt x="736" y="2490"/>
                  </a:lnTo>
                  <a:lnTo>
                    <a:pt x="820" y="2546"/>
                  </a:lnTo>
                  <a:lnTo>
                    <a:pt x="934" y="2574"/>
                  </a:lnTo>
                  <a:lnTo>
                    <a:pt x="1132" y="2574"/>
                  </a:lnTo>
                  <a:lnTo>
                    <a:pt x="1216" y="2546"/>
                  </a:lnTo>
                  <a:lnTo>
                    <a:pt x="1330" y="2490"/>
                  </a:lnTo>
                  <a:lnTo>
                    <a:pt x="1386" y="2433"/>
                  </a:lnTo>
                  <a:lnTo>
                    <a:pt x="1471" y="2376"/>
                  </a:lnTo>
                  <a:lnTo>
                    <a:pt x="1528" y="2292"/>
                  </a:lnTo>
                  <a:lnTo>
                    <a:pt x="1556" y="2207"/>
                  </a:lnTo>
                  <a:lnTo>
                    <a:pt x="1584" y="2094"/>
                  </a:lnTo>
                  <a:lnTo>
                    <a:pt x="1584" y="1980"/>
                  </a:lnTo>
                  <a:lnTo>
                    <a:pt x="1584" y="1896"/>
                  </a:lnTo>
                  <a:lnTo>
                    <a:pt x="1556" y="1811"/>
                  </a:lnTo>
                  <a:lnTo>
                    <a:pt x="1499" y="1698"/>
                  </a:lnTo>
                  <a:lnTo>
                    <a:pt x="1556" y="1754"/>
                  </a:lnTo>
                  <a:lnTo>
                    <a:pt x="1612" y="1782"/>
                  </a:lnTo>
                  <a:lnTo>
                    <a:pt x="1754" y="1811"/>
                  </a:lnTo>
                  <a:lnTo>
                    <a:pt x="1895" y="1782"/>
                  </a:lnTo>
                  <a:lnTo>
                    <a:pt x="2037" y="1726"/>
                  </a:lnTo>
                  <a:lnTo>
                    <a:pt x="2150" y="1613"/>
                  </a:lnTo>
                  <a:lnTo>
                    <a:pt x="2207" y="1500"/>
                  </a:lnTo>
                  <a:lnTo>
                    <a:pt x="2235" y="1330"/>
                  </a:lnTo>
                  <a:lnTo>
                    <a:pt x="2207" y="1188"/>
                  </a:lnTo>
                  <a:lnTo>
                    <a:pt x="2122" y="1075"/>
                  </a:lnTo>
                  <a:lnTo>
                    <a:pt x="1980" y="990"/>
                  </a:lnTo>
                  <a:lnTo>
                    <a:pt x="1839" y="934"/>
                  </a:lnTo>
                  <a:lnTo>
                    <a:pt x="1697" y="962"/>
                  </a:lnTo>
                  <a:lnTo>
                    <a:pt x="1697" y="962"/>
                  </a:lnTo>
                  <a:lnTo>
                    <a:pt x="1782" y="905"/>
                  </a:lnTo>
                  <a:lnTo>
                    <a:pt x="1839" y="849"/>
                  </a:lnTo>
                  <a:lnTo>
                    <a:pt x="1952" y="679"/>
                  </a:lnTo>
                  <a:lnTo>
                    <a:pt x="2009" y="509"/>
                  </a:lnTo>
                  <a:lnTo>
                    <a:pt x="2009" y="425"/>
                  </a:lnTo>
                  <a:lnTo>
                    <a:pt x="2009" y="340"/>
                  </a:lnTo>
                  <a:lnTo>
                    <a:pt x="1952" y="255"/>
                  </a:lnTo>
                  <a:lnTo>
                    <a:pt x="1924" y="170"/>
                  </a:lnTo>
                  <a:lnTo>
                    <a:pt x="1782" y="85"/>
                  </a:lnTo>
                  <a:lnTo>
                    <a:pt x="16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0"/>
            <p:cNvSpPr/>
            <p:nvPr/>
          </p:nvSpPr>
          <p:spPr>
            <a:xfrm>
              <a:off x="7270125" y="2335250"/>
              <a:ext cx="20550" cy="20525"/>
            </a:xfrm>
            <a:custGeom>
              <a:avLst/>
              <a:gdLst/>
              <a:ahLst/>
              <a:cxnLst/>
              <a:rect l="l" t="t" r="r" b="b"/>
              <a:pathLst>
                <a:path w="822" h="821" extrusionOk="0">
                  <a:moveTo>
                    <a:pt x="312" y="0"/>
                  </a:moveTo>
                  <a:lnTo>
                    <a:pt x="227" y="28"/>
                  </a:lnTo>
                  <a:lnTo>
                    <a:pt x="199" y="57"/>
                  </a:lnTo>
                  <a:lnTo>
                    <a:pt x="142" y="85"/>
                  </a:lnTo>
                  <a:lnTo>
                    <a:pt x="114" y="113"/>
                  </a:lnTo>
                  <a:lnTo>
                    <a:pt x="57" y="198"/>
                  </a:lnTo>
                  <a:lnTo>
                    <a:pt x="29" y="226"/>
                  </a:lnTo>
                  <a:lnTo>
                    <a:pt x="29" y="283"/>
                  </a:lnTo>
                  <a:lnTo>
                    <a:pt x="1" y="368"/>
                  </a:lnTo>
                  <a:lnTo>
                    <a:pt x="1" y="396"/>
                  </a:lnTo>
                  <a:lnTo>
                    <a:pt x="1" y="481"/>
                  </a:lnTo>
                  <a:lnTo>
                    <a:pt x="57" y="594"/>
                  </a:lnTo>
                  <a:lnTo>
                    <a:pt x="114" y="679"/>
                  </a:lnTo>
                  <a:lnTo>
                    <a:pt x="199" y="736"/>
                  </a:lnTo>
                  <a:lnTo>
                    <a:pt x="199" y="764"/>
                  </a:lnTo>
                  <a:lnTo>
                    <a:pt x="312" y="792"/>
                  </a:lnTo>
                  <a:lnTo>
                    <a:pt x="397" y="792"/>
                  </a:lnTo>
                  <a:lnTo>
                    <a:pt x="397" y="820"/>
                  </a:lnTo>
                  <a:lnTo>
                    <a:pt x="453" y="792"/>
                  </a:lnTo>
                  <a:lnTo>
                    <a:pt x="510" y="792"/>
                  </a:lnTo>
                  <a:lnTo>
                    <a:pt x="595" y="764"/>
                  </a:lnTo>
                  <a:lnTo>
                    <a:pt x="623" y="736"/>
                  </a:lnTo>
                  <a:lnTo>
                    <a:pt x="651" y="736"/>
                  </a:lnTo>
                  <a:lnTo>
                    <a:pt x="708" y="707"/>
                  </a:lnTo>
                  <a:lnTo>
                    <a:pt x="736" y="622"/>
                  </a:lnTo>
                  <a:lnTo>
                    <a:pt x="764" y="622"/>
                  </a:lnTo>
                  <a:lnTo>
                    <a:pt x="764" y="594"/>
                  </a:lnTo>
                  <a:lnTo>
                    <a:pt x="793" y="538"/>
                  </a:lnTo>
                  <a:lnTo>
                    <a:pt x="793" y="509"/>
                  </a:lnTo>
                  <a:lnTo>
                    <a:pt x="821" y="453"/>
                  </a:lnTo>
                  <a:lnTo>
                    <a:pt x="793" y="339"/>
                  </a:lnTo>
                  <a:lnTo>
                    <a:pt x="764" y="311"/>
                  </a:lnTo>
                  <a:lnTo>
                    <a:pt x="764" y="255"/>
                  </a:lnTo>
                  <a:lnTo>
                    <a:pt x="736" y="226"/>
                  </a:lnTo>
                  <a:lnTo>
                    <a:pt x="736" y="198"/>
                  </a:lnTo>
                  <a:lnTo>
                    <a:pt x="680" y="141"/>
                  </a:lnTo>
                  <a:lnTo>
                    <a:pt x="651" y="85"/>
                  </a:lnTo>
                  <a:lnTo>
                    <a:pt x="566" y="28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0"/>
            <p:cNvSpPr/>
            <p:nvPr/>
          </p:nvSpPr>
          <p:spPr>
            <a:xfrm>
              <a:off x="7316100" y="2357875"/>
              <a:ext cx="65775" cy="57300"/>
            </a:xfrm>
            <a:custGeom>
              <a:avLst/>
              <a:gdLst/>
              <a:ahLst/>
              <a:cxnLst/>
              <a:rect l="l" t="t" r="r" b="b"/>
              <a:pathLst>
                <a:path w="2631" h="2292" extrusionOk="0">
                  <a:moveTo>
                    <a:pt x="1924" y="0"/>
                  </a:moveTo>
                  <a:lnTo>
                    <a:pt x="1782" y="29"/>
                  </a:lnTo>
                  <a:lnTo>
                    <a:pt x="1669" y="85"/>
                  </a:lnTo>
                  <a:lnTo>
                    <a:pt x="1584" y="170"/>
                  </a:lnTo>
                  <a:lnTo>
                    <a:pt x="1528" y="311"/>
                  </a:lnTo>
                  <a:lnTo>
                    <a:pt x="1500" y="425"/>
                  </a:lnTo>
                  <a:lnTo>
                    <a:pt x="1500" y="368"/>
                  </a:lnTo>
                  <a:lnTo>
                    <a:pt x="1471" y="311"/>
                  </a:lnTo>
                  <a:lnTo>
                    <a:pt x="1358" y="227"/>
                  </a:lnTo>
                  <a:lnTo>
                    <a:pt x="1217" y="142"/>
                  </a:lnTo>
                  <a:lnTo>
                    <a:pt x="1075" y="113"/>
                  </a:lnTo>
                  <a:lnTo>
                    <a:pt x="962" y="113"/>
                  </a:lnTo>
                  <a:lnTo>
                    <a:pt x="849" y="170"/>
                  </a:lnTo>
                  <a:lnTo>
                    <a:pt x="736" y="255"/>
                  </a:lnTo>
                  <a:lnTo>
                    <a:pt x="679" y="340"/>
                  </a:lnTo>
                  <a:lnTo>
                    <a:pt x="651" y="481"/>
                  </a:lnTo>
                  <a:lnTo>
                    <a:pt x="651" y="566"/>
                  </a:lnTo>
                  <a:lnTo>
                    <a:pt x="708" y="651"/>
                  </a:lnTo>
                  <a:lnTo>
                    <a:pt x="792" y="736"/>
                  </a:lnTo>
                  <a:lnTo>
                    <a:pt x="708" y="707"/>
                  </a:lnTo>
                  <a:lnTo>
                    <a:pt x="594" y="679"/>
                  </a:lnTo>
                  <a:lnTo>
                    <a:pt x="481" y="679"/>
                  </a:lnTo>
                  <a:lnTo>
                    <a:pt x="396" y="707"/>
                  </a:lnTo>
                  <a:lnTo>
                    <a:pt x="312" y="736"/>
                  </a:lnTo>
                  <a:lnTo>
                    <a:pt x="227" y="792"/>
                  </a:lnTo>
                  <a:lnTo>
                    <a:pt x="142" y="877"/>
                  </a:lnTo>
                  <a:lnTo>
                    <a:pt x="85" y="962"/>
                  </a:lnTo>
                  <a:lnTo>
                    <a:pt x="29" y="1047"/>
                  </a:lnTo>
                  <a:lnTo>
                    <a:pt x="0" y="1132"/>
                  </a:lnTo>
                  <a:lnTo>
                    <a:pt x="0" y="1245"/>
                  </a:lnTo>
                  <a:lnTo>
                    <a:pt x="0" y="1330"/>
                  </a:lnTo>
                  <a:lnTo>
                    <a:pt x="29" y="1443"/>
                  </a:lnTo>
                  <a:lnTo>
                    <a:pt x="85" y="1528"/>
                  </a:lnTo>
                  <a:lnTo>
                    <a:pt x="142" y="1613"/>
                  </a:lnTo>
                  <a:lnTo>
                    <a:pt x="198" y="1669"/>
                  </a:lnTo>
                  <a:lnTo>
                    <a:pt x="283" y="1726"/>
                  </a:lnTo>
                  <a:lnTo>
                    <a:pt x="396" y="1782"/>
                  </a:lnTo>
                  <a:lnTo>
                    <a:pt x="481" y="1782"/>
                  </a:lnTo>
                  <a:lnTo>
                    <a:pt x="594" y="1811"/>
                  </a:lnTo>
                  <a:lnTo>
                    <a:pt x="679" y="1782"/>
                  </a:lnTo>
                  <a:lnTo>
                    <a:pt x="792" y="1754"/>
                  </a:lnTo>
                  <a:lnTo>
                    <a:pt x="877" y="1697"/>
                  </a:lnTo>
                  <a:lnTo>
                    <a:pt x="962" y="1641"/>
                  </a:lnTo>
                  <a:lnTo>
                    <a:pt x="906" y="1726"/>
                  </a:lnTo>
                  <a:lnTo>
                    <a:pt x="906" y="1782"/>
                  </a:lnTo>
                  <a:lnTo>
                    <a:pt x="906" y="1924"/>
                  </a:lnTo>
                  <a:lnTo>
                    <a:pt x="934" y="2065"/>
                  </a:lnTo>
                  <a:lnTo>
                    <a:pt x="1047" y="2178"/>
                  </a:lnTo>
                  <a:lnTo>
                    <a:pt x="1160" y="2263"/>
                  </a:lnTo>
                  <a:lnTo>
                    <a:pt x="1302" y="2291"/>
                  </a:lnTo>
                  <a:lnTo>
                    <a:pt x="1443" y="2291"/>
                  </a:lnTo>
                  <a:lnTo>
                    <a:pt x="1584" y="2235"/>
                  </a:lnTo>
                  <a:lnTo>
                    <a:pt x="1698" y="2122"/>
                  </a:lnTo>
                  <a:lnTo>
                    <a:pt x="1754" y="1980"/>
                  </a:lnTo>
                  <a:lnTo>
                    <a:pt x="1782" y="1839"/>
                  </a:lnTo>
                  <a:lnTo>
                    <a:pt x="1726" y="1697"/>
                  </a:lnTo>
                  <a:lnTo>
                    <a:pt x="1782" y="1754"/>
                  </a:lnTo>
                  <a:lnTo>
                    <a:pt x="1867" y="1839"/>
                  </a:lnTo>
                  <a:lnTo>
                    <a:pt x="2037" y="1895"/>
                  </a:lnTo>
                  <a:lnTo>
                    <a:pt x="2235" y="1924"/>
                  </a:lnTo>
                  <a:lnTo>
                    <a:pt x="2320" y="1924"/>
                  </a:lnTo>
                  <a:lnTo>
                    <a:pt x="2405" y="1867"/>
                  </a:lnTo>
                  <a:lnTo>
                    <a:pt x="2461" y="1839"/>
                  </a:lnTo>
                  <a:lnTo>
                    <a:pt x="2518" y="1754"/>
                  </a:lnTo>
                  <a:lnTo>
                    <a:pt x="2603" y="1613"/>
                  </a:lnTo>
                  <a:lnTo>
                    <a:pt x="2631" y="1443"/>
                  </a:lnTo>
                  <a:lnTo>
                    <a:pt x="2631" y="1358"/>
                  </a:lnTo>
                  <a:lnTo>
                    <a:pt x="2603" y="1273"/>
                  </a:lnTo>
                  <a:lnTo>
                    <a:pt x="2546" y="1188"/>
                  </a:lnTo>
                  <a:lnTo>
                    <a:pt x="2490" y="1132"/>
                  </a:lnTo>
                  <a:lnTo>
                    <a:pt x="2348" y="1047"/>
                  </a:lnTo>
                  <a:lnTo>
                    <a:pt x="2178" y="990"/>
                  </a:lnTo>
                  <a:lnTo>
                    <a:pt x="2094" y="990"/>
                  </a:lnTo>
                  <a:lnTo>
                    <a:pt x="2009" y="1019"/>
                  </a:lnTo>
                  <a:lnTo>
                    <a:pt x="2178" y="849"/>
                  </a:lnTo>
                  <a:lnTo>
                    <a:pt x="2235" y="736"/>
                  </a:lnTo>
                  <a:lnTo>
                    <a:pt x="2292" y="651"/>
                  </a:lnTo>
                  <a:lnTo>
                    <a:pt x="2320" y="538"/>
                  </a:lnTo>
                  <a:lnTo>
                    <a:pt x="2320" y="425"/>
                  </a:lnTo>
                  <a:lnTo>
                    <a:pt x="2292" y="311"/>
                  </a:lnTo>
                  <a:lnTo>
                    <a:pt x="2263" y="198"/>
                  </a:lnTo>
                  <a:lnTo>
                    <a:pt x="2150" y="85"/>
                  </a:lnTo>
                  <a:lnTo>
                    <a:pt x="2037" y="29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0"/>
            <p:cNvSpPr/>
            <p:nvPr/>
          </p:nvSpPr>
          <p:spPr>
            <a:xfrm>
              <a:off x="7340850" y="2375550"/>
              <a:ext cx="20525" cy="20525"/>
            </a:xfrm>
            <a:custGeom>
              <a:avLst/>
              <a:gdLst/>
              <a:ahLst/>
              <a:cxnLst/>
              <a:rect l="l" t="t" r="r" b="b"/>
              <a:pathLst>
                <a:path w="821" h="821" extrusionOk="0">
                  <a:moveTo>
                    <a:pt x="340" y="0"/>
                  </a:moveTo>
                  <a:lnTo>
                    <a:pt x="255" y="29"/>
                  </a:lnTo>
                  <a:lnTo>
                    <a:pt x="170" y="85"/>
                  </a:lnTo>
                  <a:lnTo>
                    <a:pt x="142" y="85"/>
                  </a:lnTo>
                  <a:lnTo>
                    <a:pt x="85" y="170"/>
                  </a:lnTo>
                  <a:lnTo>
                    <a:pt x="29" y="255"/>
                  </a:lnTo>
                  <a:lnTo>
                    <a:pt x="29" y="283"/>
                  </a:lnTo>
                  <a:lnTo>
                    <a:pt x="0" y="368"/>
                  </a:lnTo>
                  <a:lnTo>
                    <a:pt x="0" y="453"/>
                  </a:lnTo>
                  <a:lnTo>
                    <a:pt x="0" y="481"/>
                  </a:lnTo>
                  <a:lnTo>
                    <a:pt x="29" y="538"/>
                  </a:lnTo>
                  <a:lnTo>
                    <a:pt x="57" y="594"/>
                  </a:lnTo>
                  <a:lnTo>
                    <a:pt x="85" y="651"/>
                  </a:lnTo>
                  <a:lnTo>
                    <a:pt x="114" y="679"/>
                  </a:lnTo>
                  <a:lnTo>
                    <a:pt x="142" y="708"/>
                  </a:lnTo>
                  <a:lnTo>
                    <a:pt x="170" y="736"/>
                  </a:lnTo>
                  <a:lnTo>
                    <a:pt x="255" y="792"/>
                  </a:lnTo>
                  <a:lnTo>
                    <a:pt x="283" y="792"/>
                  </a:lnTo>
                  <a:lnTo>
                    <a:pt x="340" y="821"/>
                  </a:lnTo>
                  <a:lnTo>
                    <a:pt x="425" y="821"/>
                  </a:lnTo>
                  <a:lnTo>
                    <a:pt x="538" y="764"/>
                  </a:lnTo>
                  <a:lnTo>
                    <a:pt x="566" y="736"/>
                  </a:lnTo>
                  <a:lnTo>
                    <a:pt x="623" y="708"/>
                  </a:lnTo>
                  <a:lnTo>
                    <a:pt x="651" y="679"/>
                  </a:lnTo>
                  <a:lnTo>
                    <a:pt x="708" y="623"/>
                  </a:lnTo>
                  <a:lnTo>
                    <a:pt x="764" y="566"/>
                  </a:lnTo>
                  <a:lnTo>
                    <a:pt x="792" y="510"/>
                  </a:lnTo>
                  <a:lnTo>
                    <a:pt x="821" y="425"/>
                  </a:lnTo>
                  <a:lnTo>
                    <a:pt x="821" y="340"/>
                  </a:lnTo>
                  <a:lnTo>
                    <a:pt x="792" y="283"/>
                  </a:lnTo>
                  <a:lnTo>
                    <a:pt x="792" y="227"/>
                  </a:lnTo>
                  <a:lnTo>
                    <a:pt x="736" y="170"/>
                  </a:lnTo>
                  <a:lnTo>
                    <a:pt x="736" y="142"/>
                  </a:lnTo>
                  <a:lnTo>
                    <a:pt x="651" y="85"/>
                  </a:lnTo>
                  <a:lnTo>
                    <a:pt x="651" y="57"/>
                  </a:lnTo>
                  <a:lnTo>
                    <a:pt x="566" y="29"/>
                  </a:lnTo>
                  <a:lnTo>
                    <a:pt x="538" y="29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40"/>
            <p:cNvSpPr/>
            <p:nvPr/>
          </p:nvSpPr>
          <p:spPr>
            <a:xfrm>
              <a:off x="7321750" y="2420800"/>
              <a:ext cx="43175" cy="49525"/>
            </a:xfrm>
            <a:custGeom>
              <a:avLst/>
              <a:gdLst/>
              <a:ahLst/>
              <a:cxnLst/>
              <a:rect l="l" t="t" r="r" b="b"/>
              <a:pathLst>
                <a:path w="1727" h="1981" extrusionOk="0">
                  <a:moveTo>
                    <a:pt x="906" y="1"/>
                  </a:moveTo>
                  <a:lnTo>
                    <a:pt x="764" y="29"/>
                  </a:lnTo>
                  <a:lnTo>
                    <a:pt x="623" y="86"/>
                  </a:lnTo>
                  <a:lnTo>
                    <a:pt x="538" y="227"/>
                  </a:lnTo>
                  <a:lnTo>
                    <a:pt x="482" y="368"/>
                  </a:lnTo>
                  <a:lnTo>
                    <a:pt x="482" y="538"/>
                  </a:lnTo>
                  <a:lnTo>
                    <a:pt x="566" y="680"/>
                  </a:lnTo>
                  <a:lnTo>
                    <a:pt x="453" y="595"/>
                  </a:lnTo>
                  <a:lnTo>
                    <a:pt x="368" y="595"/>
                  </a:lnTo>
                  <a:lnTo>
                    <a:pt x="255" y="623"/>
                  </a:lnTo>
                  <a:lnTo>
                    <a:pt x="142" y="680"/>
                  </a:lnTo>
                  <a:lnTo>
                    <a:pt x="57" y="736"/>
                  </a:lnTo>
                  <a:lnTo>
                    <a:pt x="1" y="849"/>
                  </a:lnTo>
                  <a:lnTo>
                    <a:pt x="1" y="962"/>
                  </a:lnTo>
                  <a:lnTo>
                    <a:pt x="29" y="1076"/>
                  </a:lnTo>
                  <a:lnTo>
                    <a:pt x="114" y="1160"/>
                  </a:lnTo>
                  <a:lnTo>
                    <a:pt x="199" y="1245"/>
                  </a:lnTo>
                  <a:lnTo>
                    <a:pt x="312" y="1274"/>
                  </a:lnTo>
                  <a:lnTo>
                    <a:pt x="425" y="1245"/>
                  </a:lnTo>
                  <a:lnTo>
                    <a:pt x="312" y="1330"/>
                  </a:lnTo>
                  <a:lnTo>
                    <a:pt x="227" y="1472"/>
                  </a:lnTo>
                  <a:lnTo>
                    <a:pt x="199" y="1613"/>
                  </a:lnTo>
                  <a:lnTo>
                    <a:pt x="199" y="1754"/>
                  </a:lnTo>
                  <a:lnTo>
                    <a:pt x="284" y="1868"/>
                  </a:lnTo>
                  <a:lnTo>
                    <a:pt x="368" y="1924"/>
                  </a:lnTo>
                  <a:lnTo>
                    <a:pt x="510" y="1981"/>
                  </a:lnTo>
                  <a:lnTo>
                    <a:pt x="651" y="1981"/>
                  </a:lnTo>
                  <a:lnTo>
                    <a:pt x="764" y="1924"/>
                  </a:lnTo>
                  <a:lnTo>
                    <a:pt x="849" y="1811"/>
                  </a:lnTo>
                  <a:lnTo>
                    <a:pt x="906" y="1698"/>
                  </a:lnTo>
                  <a:lnTo>
                    <a:pt x="906" y="1556"/>
                  </a:lnTo>
                  <a:lnTo>
                    <a:pt x="1019" y="1698"/>
                  </a:lnTo>
                  <a:lnTo>
                    <a:pt x="1104" y="1754"/>
                  </a:lnTo>
                  <a:lnTo>
                    <a:pt x="1160" y="1811"/>
                  </a:lnTo>
                  <a:lnTo>
                    <a:pt x="1245" y="1839"/>
                  </a:lnTo>
                  <a:lnTo>
                    <a:pt x="1330" y="1868"/>
                  </a:lnTo>
                  <a:lnTo>
                    <a:pt x="1415" y="1868"/>
                  </a:lnTo>
                  <a:lnTo>
                    <a:pt x="1500" y="1839"/>
                  </a:lnTo>
                  <a:lnTo>
                    <a:pt x="1613" y="1783"/>
                  </a:lnTo>
                  <a:lnTo>
                    <a:pt x="1670" y="1698"/>
                  </a:lnTo>
                  <a:lnTo>
                    <a:pt x="1698" y="1613"/>
                  </a:lnTo>
                  <a:lnTo>
                    <a:pt x="1698" y="1500"/>
                  </a:lnTo>
                  <a:lnTo>
                    <a:pt x="1670" y="1387"/>
                  </a:lnTo>
                  <a:lnTo>
                    <a:pt x="1613" y="1330"/>
                  </a:lnTo>
                  <a:lnTo>
                    <a:pt x="1528" y="1274"/>
                  </a:lnTo>
                  <a:lnTo>
                    <a:pt x="1415" y="1245"/>
                  </a:lnTo>
                  <a:lnTo>
                    <a:pt x="1472" y="1245"/>
                  </a:lnTo>
                  <a:lnTo>
                    <a:pt x="1500" y="1217"/>
                  </a:lnTo>
                  <a:lnTo>
                    <a:pt x="1585" y="1160"/>
                  </a:lnTo>
                  <a:lnTo>
                    <a:pt x="1670" y="1047"/>
                  </a:lnTo>
                  <a:lnTo>
                    <a:pt x="1726" y="962"/>
                  </a:lnTo>
                  <a:lnTo>
                    <a:pt x="1726" y="849"/>
                  </a:lnTo>
                  <a:lnTo>
                    <a:pt x="1698" y="764"/>
                  </a:lnTo>
                  <a:lnTo>
                    <a:pt x="1670" y="680"/>
                  </a:lnTo>
                  <a:lnTo>
                    <a:pt x="1585" y="623"/>
                  </a:lnTo>
                  <a:lnTo>
                    <a:pt x="1500" y="595"/>
                  </a:lnTo>
                  <a:lnTo>
                    <a:pt x="1415" y="566"/>
                  </a:lnTo>
                  <a:lnTo>
                    <a:pt x="1330" y="595"/>
                  </a:lnTo>
                  <a:lnTo>
                    <a:pt x="1274" y="651"/>
                  </a:lnTo>
                  <a:lnTo>
                    <a:pt x="1330" y="510"/>
                  </a:lnTo>
                  <a:lnTo>
                    <a:pt x="1330" y="368"/>
                  </a:lnTo>
                  <a:lnTo>
                    <a:pt x="1302" y="199"/>
                  </a:lnTo>
                  <a:lnTo>
                    <a:pt x="1189" y="86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0"/>
            <p:cNvSpPr/>
            <p:nvPr/>
          </p:nvSpPr>
          <p:spPr>
            <a:xfrm>
              <a:off x="7336600" y="2439900"/>
              <a:ext cx="15575" cy="15575"/>
            </a:xfrm>
            <a:custGeom>
              <a:avLst/>
              <a:gdLst/>
              <a:ahLst/>
              <a:cxnLst/>
              <a:rect l="l" t="t" r="r" b="b"/>
              <a:pathLst>
                <a:path w="623" h="623" extrusionOk="0">
                  <a:moveTo>
                    <a:pt x="227" y="0"/>
                  </a:moveTo>
                  <a:lnTo>
                    <a:pt x="170" y="29"/>
                  </a:lnTo>
                  <a:lnTo>
                    <a:pt x="142" y="57"/>
                  </a:lnTo>
                  <a:lnTo>
                    <a:pt x="114" y="57"/>
                  </a:lnTo>
                  <a:lnTo>
                    <a:pt x="86" y="85"/>
                  </a:lnTo>
                  <a:lnTo>
                    <a:pt x="57" y="142"/>
                  </a:lnTo>
                  <a:lnTo>
                    <a:pt x="29" y="170"/>
                  </a:lnTo>
                  <a:lnTo>
                    <a:pt x="29" y="227"/>
                  </a:lnTo>
                  <a:lnTo>
                    <a:pt x="1" y="227"/>
                  </a:lnTo>
                  <a:lnTo>
                    <a:pt x="1" y="283"/>
                  </a:lnTo>
                  <a:lnTo>
                    <a:pt x="29" y="368"/>
                  </a:lnTo>
                  <a:lnTo>
                    <a:pt x="29" y="396"/>
                  </a:lnTo>
                  <a:lnTo>
                    <a:pt x="57" y="425"/>
                  </a:lnTo>
                  <a:lnTo>
                    <a:pt x="57" y="453"/>
                  </a:lnTo>
                  <a:lnTo>
                    <a:pt x="86" y="453"/>
                  </a:lnTo>
                  <a:lnTo>
                    <a:pt x="86" y="481"/>
                  </a:lnTo>
                  <a:lnTo>
                    <a:pt x="114" y="510"/>
                  </a:lnTo>
                  <a:lnTo>
                    <a:pt x="142" y="566"/>
                  </a:lnTo>
                  <a:lnTo>
                    <a:pt x="199" y="594"/>
                  </a:lnTo>
                  <a:lnTo>
                    <a:pt x="312" y="623"/>
                  </a:lnTo>
                  <a:lnTo>
                    <a:pt x="397" y="623"/>
                  </a:lnTo>
                  <a:lnTo>
                    <a:pt x="482" y="594"/>
                  </a:lnTo>
                  <a:lnTo>
                    <a:pt x="538" y="538"/>
                  </a:lnTo>
                  <a:lnTo>
                    <a:pt x="595" y="481"/>
                  </a:lnTo>
                  <a:lnTo>
                    <a:pt x="595" y="453"/>
                  </a:lnTo>
                  <a:lnTo>
                    <a:pt x="595" y="425"/>
                  </a:lnTo>
                  <a:lnTo>
                    <a:pt x="623" y="396"/>
                  </a:lnTo>
                  <a:lnTo>
                    <a:pt x="623" y="312"/>
                  </a:lnTo>
                  <a:lnTo>
                    <a:pt x="623" y="227"/>
                  </a:lnTo>
                  <a:lnTo>
                    <a:pt x="595" y="170"/>
                  </a:lnTo>
                  <a:lnTo>
                    <a:pt x="595" y="142"/>
                  </a:lnTo>
                  <a:lnTo>
                    <a:pt x="538" y="85"/>
                  </a:lnTo>
                  <a:lnTo>
                    <a:pt x="482" y="57"/>
                  </a:lnTo>
                  <a:lnTo>
                    <a:pt x="453" y="29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0"/>
            <p:cNvSpPr/>
            <p:nvPr/>
          </p:nvSpPr>
          <p:spPr>
            <a:xfrm>
              <a:off x="6876950" y="1966100"/>
              <a:ext cx="103275" cy="737600"/>
            </a:xfrm>
            <a:custGeom>
              <a:avLst/>
              <a:gdLst/>
              <a:ahLst/>
              <a:cxnLst/>
              <a:rect l="l" t="t" r="r" b="b"/>
              <a:pathLst>
                <a:path w="4131" h="29504" extrusionOk="0">
                  <a:moveTo>
                    <a:pt x="4130" y="1"/>
                  </a:moveTo>
                  <a:lnTo>
                    <a:pt x="3678" y="821"/>
                  </a:lnTo>
                  <a:lnTo>
                    <a:pt x="3225" y="1698"/>
                  </a:lnTo>
                  <a:lnTo>
                    <a:pt x="2829" y="2546"/>
                  </a:lnTo>
                  <a:lnTo>
                    <a:pt x="2433" y="3423"/>
                  </a:lnTo>
                  <a:lnTo>
                    <a:pt x="2065" y="4328"/>
                  </a:lnTo>
                  <a:lnTo>
                    <a:pt x="1754" y="5234"/>
                  </a:lnTo>
                  <a:lnTo>
                    <a:pt x="1443" y="6139"/>
                  </a:lnTo>
                  <a:lnTo>
                    <a:pt x="1189" y="7044"/>
                  </a:lnTo>
                  <a:lnTo>
                    <a:pt x="934" y="7977"/>
                  </a:lnTo>
                  <a:lnTo>
                    <a:pt x="708" y="8911"/>
                  </a:lnTo>
                  <a:lnTo>
                    <a:pt x="538" y="9844"/>
                  </a:lnTo>
                  <a:lnTo>
                    <a:pt x="368" y="10806"/>
                  </a:lnTo>
                  <a:lnTo>
                    <a:pt x="227" y="11768"/>
                  </a:lnTo>
                  <a:lnTo>
                    <a:pt x="142" y="12701"/>
                  </a:lnTo>
                  <a:lnTo>
                    <a:pt x="57" y="13663"/>
                  </a:lnTo>
                  <a:lnTo>
                    <a:pt x="29" y="14625"/>
                  </a:lnTo>
                  <a:lnTo>
                    <a:pt x="0" y="15586"/>
                  </a:lnTo>
                  <a:lnTo>
                    <a:pt x="0" y="16548"/>
                  </a:lnTo>
                  <a:lnTo>
                    <a:pt x="57" y="17510"/>
                  </a:lnTo>
                  <a:lnTo>
                    <a:pt x="114" y="18472"/>
                  </a:lnTo>
                  <a:lnTo>
                    <a:pt x="198" y="19405"/>
                  </a:lnTo>
                  <a:lnTo>
                    <a:pt x="340" y="20367"/>
                  </a:lnTo>
                  <a:lnTo>
                    <a:pt x="481" y="21328"/>
                  </a:lnTo>
                  <a:lnTo>
                    <a:pt x="651" y="22262"/>
                  </a:lnTo>
                  <a:lnTo>
                    <a:pt x="877" y="23195"/>
                  </a:lnTo>
                  <a:lnTo>
                    <a:pt x="1104" y="24129"/>
                  </a:lnTo>
                  <a:lnTo>
                    <a:pt x="1387" y="25034"/>
                  </a:lnTo>
                  <a:lnTo>
                    <a:pt x="1669" y="25967"/>
                  </a:lnTo>
                  <a:lnTo>
                    <a:pt x="1981" y="26873"/>
                  </a:lnTo>
                  <a:lnTo>
                    <a:pt x="2348" y="27749"/>
                  </a:lnTo>
                  <a:lnTo>
                    <a:pt x="2716" y="28626"/>
                  </a:lnTo>
                  <a:lnTo>
                    <a:pt x="3140" y="29503"/>
                  </a:lnTo>
                  <a:lnTo>
                    <a:pt x="413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40"/>
            <p:cNvSpPr/>
            <p:nvPr/>
          </p:nvSpPr>
          <p:spPr>
            <a:xfrm>
              <a:off x="6955450" y="1957625"/>
              <a:ext cx="116700" cy="751025"/>
            </a:xfrm>
            <a:custGeom>
              <a:avLst/>
              <a:gdLst/>
              <a:ahLst/>
              <a:cxnLst/>
              <a:rect l="l" t="t" r="r" b="b"/>
              <a:pathLst>
                <a:path w="4668" h="30041" extrusionOk="0">
                  <a:moveTo>
                    <a:pt x="1188" y="0"/>
                  </a:moveTo>
                  <a:lnTo>
                    <a:pt x="990" y="340"/>
                  </a:lnTo>
                  <a:lnTo>
                    <a:pt x="0" y="29842"/>
                  </a:lnTo>
                  <a:lnTo>
                    <a:pt x="85" y="30040"/>
                  </a:lnTo>
                  <a:lnTo>
                    <a:pt x="594" y="29220"/>
                  </a:lnTo>
                  <a:lnTo>
                    <a:pt x="1075" y="28371"/>
                  </a:lnTo>
                  <a:lnTo>
                    <a:pt x="1499" y="27494"/>
                  </a:lnTo>
                  <a:lnTo>
                    <a:pt x="1924" y="26618"/>
                  </a:lnTo>
                  <a:lnTo>
                    <a:pt x="2320" y="25712"/>
                  </a:lnTo>
                  <a:lnTo>
                    <a:pt x="2659" y="24779"/>
                  </a:lnTo>
                  <a:lnTo>
                    <a:pt x="2999" y="23846"/>
                  </a:lnTo>
                  <a:lnTo>
                    <a:pt x="3310" y="22912"/>
                  </a:lnTo>
                  <a:lnTo>
                    <a:pt x="3564" y="21950"/>
                  </a:lnTo>
                  <a:lnTo>
                    <a:pt x="3819" y="20989"/>
                  </a:lnTo>
                  <a:lnTo>
                    <a:pt x="4045" y="20027"/>
                  </a:lnTo>
                  <a:lnTo>
                    <a:pt x="4215" y="19037"/>
                  </a:lnTo>
                  <a:lnTo>
                    <a:pt x="4385" y="18047"/>
                  </a:lnTo>
                  <a:lnTo>
                    <a:pt x="4498" y="17057"/>
                  </a:lnTo>
                  <a:lnTo>
                    <a:pt x="4583" y="16067"/>
                  </a:lnTo>
                  <a:lnTo>
                    <a:pt x="4639" y="15077"/>
                  </a:lnTo>
                  <a:lnTo>
                    <a:pt x="4668" y="14087"/>
                  </a:lnTo>
                  <a:lnTo>
                    <a:pt x="4668" y="13097"/>
                  </a:lnTo>
                  <a:lnTo>
                    <a:pt x="4639" y="12078"/>
                  </a:lnTo>
                  <a:lnTo>
                    <a:pt x="4583" y="11117"/>
                  </a:lnTo>
                  <a:lnTo>
                    <a:pt x="4470" y="10127"/>
                  </a:lnTo>
                  <a:lnTo>
                    <a:pt x="4356" y="9137"/>
                  </a:lnTo>
                  <a:lnTo>
                    <a:pt x="4187" y="8175"/>
                  </a:lnTo>
                  <a:lnTo>
                    <a:pt x="3989" y="7213"/>
                  </a:lnTo>
                  <a:lnTo>
                    <a:pt x="3762" y="6251"/>
                  </a:lnTo>
                  <a:lnTo>
                    <a:pt x="3508" y="5318"/>
                  </a:lnTo>
                  <a:lnTo>
                    <a:pt x="3197" y="4385"/>
                  </a:lnTo>
                  <a:lnTo>
                    <a:pt x="2857" y="3479"/>
                  </a:lnTo>
                  <a:lnTo>
                    <a:pt x="2489" y="2574"/>
                  </a:lnTo>
                  <a:lnTo>
                    <a:pt x="2093" y="1697"/>
                  </a:lnTo>
                  <a:lnTo>
                    <a:pt x="1669" y="849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0"/>
            <p:cNvSpPr/>
            <p:nvPr/>
          </p:nvSpPr>
          <p:spPr>
            <a:xfrm>
              <a:off x="6949775" y="2048850"/>
              <a:ext cx="28325" cy="744650"/>
            </a:xfrm>
            <a:custGeom>
              <a:avLst/>
              <a:gdLst/>
              <a:ahLst/>
              <a:cxnLst/>
              <a:rect l="l" t="t" r="r" b="b"/>
              <a:pathLst>
                <a:path w="1133" h="29786" extrusionOk="0">
                  <a:moveTo>
                    <a:pt x="1019" y="0"/>
                  </a:moveTo>
                  <a:lnTo>
                    <a:pt x="963" y="28"/>
                  </a:lnTo>
                  <a:lnTo>
                    <a:pt x="934" y="85"/>
                  </a:lnTo>
                  <a:lnTo>
                    <a:pt x="878" y="792"/>
                  </a:lnTo>
                  <a:lnTo>
                    <a:pt x="821" y="1499"/>
                  </a:lnTo>
                  <a:lnTo>
                    <a:pt x="765" y="2970"/>
                  </a:lnTo>
                  <a:lnTo>
                    <a:pt x="680" y="5855"/>
                  </a:lnTo>
                  <a:lnTo>
                    <a:pt x="510" y="11569"/>
                  </a:lnTo>
                  <a:lnTo>
                    <a:pt x="171" y="23110"/>
                  </a:lnTo>
                  <a:lnTo>
                    <a:pt x="1" y="29559"/>
                  </a:lnTo>
                  <a:lnTo>
                    <a:pt x="1" y="29672"/>
                  </a:lnTo>
                  <a:lnTo>
                    <a:pt x="58" y="29729"/>
                  </a:lnTo>
                  <a:lnTo>
                    <a:pt x="114" y="29757"/>
                  </a:lnTo>
                  <a:lnTo>
                    <a:pt x="199" y="29786"/>
                  </a:lnTo>
                  <a:lnTo>
                    <a:pt x="256" y="29757"/>
                  </a:lnTo>
                  <a:lnTo>
                    <a:pt x="340" y="29729"/>
                  </a:lnTo>
                  <a:lnTo>
                    <a:pt x="397" y="29672"/>
                  </a:lnTo>
                  <a:lnTo>
                    <a:pt x="397" y="29588"/>
                  </a:lnTo>
                  <a:lnTo>
                    <a:pt x="736" y="18103"/>
                  </a:lnTo>
                  <a:lnTo>
                    <a:pt x="1048" y="6563"/>
                  </a:lnTo>
                  <a:lnTo>
                    <a:pt x="1104" y="3366"/>
                  </a:lnTo>
                  <a:lnTo>
                    <a:pt x="1132" y="1782"/>
                  </a:lnTo>
                  <a:lnTo>
                    <a:pt x="1132" y="934"/>
                  </a:lnTo>
                  <a:lnTo>
                    <a:pt x="1104" y="85"/>
                  </a:lnTo>
                  <a:lnTo>
                    <a:pt x="1104" y="28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40"/>
            <p:cNvSpPr/>
            <p:nvPr/>
          </p:nvSpPr>
          <p:spPr>
            <a:xfrm>
              <a:off x="6917975" y="2169775"/>
              <a:ext cx="118825" cy="140750"/>
            </a:xfrm>
            <a:custGeom>
              <a:avLst/>
              <a:gdLst/>
              <a:ahLst/>
              <a:cxnLst/>
              <a:rect l="l" t="t" r="r" b="b"/>
              <a:pathLst>
                <a:path w="4753" h="5630" extrusionOk="0">
                  <a:moveTo>
                    <a:pt x="85" y="0"/>
                  </a:moveTo>
                  <a:lnTo>
                    <a:pt x="0" y="57"/>
                  </a:lnTo>
                  <a:lnTo>
                    <a:pt x="0" y="85"/>
                  </a:lnTo>
                  <a:lnTo>
                    <a:pt x="0" y="113"/>
                  </a:lnTo>
                  <a:lnTo>
                    <a:pt x="481" y="1443"/>
                  </a:lnTo>
                  <a:lnTo>
                    <a:pt x="934" y="2772"/>
                  </a:lnTo>
                  <a:lnTo>
                    <a:pt x="1330" y="4130"/>
                  </a:lnTo>
                  <a:lnTo>
                    <a:pt x="1726" y="5488"/>
                  </a:lnTo>
                  <a:lnTo>
                    <a:pt x="1726" y="5544"/>
                  </a:lnTo>
                  <a:lnTo>
                    <a:pt x="1782" y="5601"/>
                  </a:lnTo>
                  <a:lnTo>
                    <a:pt x="1867" y="5629"/>
                  </a:lnTo>
                  <a:lnTo>
                    <a:pt x="1980" y="5629"/>
                  </a:lnTo>
                  <a:lnTo>
                    <a:pt x="2037" y="5601"/>
                  </a:lnTo>
                  <a:lnTo>
                    <a:pt x="2065" y="5544"/>
                  </a:lnTo>
                  <a:lnTo>
                    <a:pt x="3423" y="2914"/>
                  </a:lnTo>
                  <a:lnTo>
                    <a:pt x="4102" y="1612"/>
                  </a:lnTo>
                  <a:lnTo>
                    <a:pt x="4724" y="283"/>
                  </a:lnTo>
                  <a:lnTo>
                    <a:pt x="4752" y="198"/>
                  </a:lnTo>
                  <a:lnTo>
                    <a:pt x="4752" y="141"/>
                  </a:lnTo>
                  <a:lnTo>
                    <a:pt x="4724" y="85"/>
                  </a:lnTo>
                  <a:lnTo>
                    <a:pt x="4667" y="57"/>
                  </a:lnTo>
                  <a:lnTo>
                    <a:pt x="4611" y="28"/>
                  </a:lnTo>
                  <a:lnTo>
                    <a:pt x="4554" y="28"/>
                  </a:lnTo>
                  <a:lnTo>
                    <a:pt x="4498" y="57"/>
                  </a:lnTo>
                  <a:lnTo>
                    <a:pt x="4441" y="113"/>
                  </a:lnTo>
                  <a:lnTo>
                    <a:pt x="3790" y="1301"/>
                  </a:lnTo>
                  <a:lnTo>
                    <a:pt x="3168" y="2489"/>
                  </a:lnTo>
                  <a:lnTo>
                    <a:pt x="1952" y="4922"/>
                  </a:lnTo>
                  <a:lnTo>
                    <a:pt x="1584" y="3677"/>
                  </a:lnTo>
                  <a:lnTo>
                    <a:pt x="1160" y="2461"/>
                  </a:lnTo>
                  <a:lnTo>
                    <a:pt x="707" y="1245"/>
                  </a:lnTo>
                  <a:lnTo>
                    <a:pt x="226" y="28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40"/>
            <p:cNvSpPr/>
            <p:nvPr/>
          </p:nvSpPr>
          <p:spPr>
            <a:xfrm>
              <a:off x="6902400" y="2351500"/>
              <a:ext cx="120250" cy="158425"/>
            </a:xfrm>
            <a:custGeom>
              <a:avLst/>
              <a:gdLst/>
              <a:ahLst/>
              <a:cxnLst/>
              <a:rect l="l" t="t" r="r" b="b"/>
              <a:pathLst>
                <a:path w="4810" h="6337" extrusionOk="0">
                  <a:moveTo>
                    <a:pt x="86" y="1"/>
                  </a:moveTo>
                  <a:lnTo>
                    <a:pt x="29" y="57"/>
                  </a:lnTo>
                  <a:lnTo>
                    <a:pt x="1" y="86"/>
                  </a:lnTo>
                  <a:lnTo>
                    <a:pt x="1" y="142"/>
                  </a:lnTo>
                  <a:lnTo>
                    <a:pt x="114" y="538"/>
                  </a:lnTo>
                  <a:lnTo>
                    <a:pt x="255" y="906"/>
                  </a:lnTo>
                  <a:lnTo>
                    <a:pt x="538" y="1670"/>
                  </a:lnTo>
                  <a:lnTo>
                    <a:pt x="1076" y="3169"/>
                  </a:lnTo>
                  <a:lnTo>
                    <a:pt x="2207" y="6195"/>
                  </a:lnTo>
                  <a:lnTo>
                    <a:pt x="2235" y="6252"/>
                  </a:lnTo>
                  <a:lnTo>
                    <a:pt x="2292" y="6308"/>
                  </a:lnTo>
                  <a:lnTo>
                    <a:pt x="2377" y="6337"/>
                  </a:lnTo>
                  <a:lnTo>
                    <a:pt x="2433" y="6337"/>
                  </a:lnTo>
                  <a:lnTo>
                    <a:pt x="2490" y="6308"/>
                  </a:lnTo>
                  <a:lnTo>
                    <a:pt x="2547" y="6280"/>
                  </a:lnTo>
                  <a:lnTo>
                    <a:pt x="2575" y="6195"/>
                  </a:lnTo>
                  <a:lnTo>
                    <a:pt x="2773" y="5516"/>
                  </a:lnTo>
                  <a:lnTo>
                    <a:pt x="2999" y="4809"/>
                  </a:lnTo>
                  <a:lnTo>
                    <a:pt x="3254" y="4130"/>
                  </a:lnTo>
                  <a:lnTo>
                    <a:pt x="3537" y="3452"/>
                  </a:lnTo>
                  <a:lnTo>
                    <a:pt x="3848" y="2801"/>
                  </a:lnTo>
                  <a:lnTo>
                    <a:pt x="4159" y="2150"/>
                  </a:lnTo>
                  <a:lnTo>
                    <a:pt x="4498" y="1528"/>
                  </a:lnTo>
                  <a:lnTo>
                    <a:pt x="4668" y="1217"/>
                  </a:lnTo>
                  <a:lnTo>
                    <a:pt x="4809" y="906"/>
                  </a:lnTo>
                  <a:lnTo>
                    <a:pt x="4809" y="849"/>
                  </a:lnTo>
                  <a:lnTo>
                    <a:pt x="4809" y="821"/>
                  </a:lnTo>
                  <a:lnTo>
                    <a:pt x="4753" y="764"/>
                  </a:lnTo>
                  <a:lnTo>
                    <a:pt x="4668" y="736"/>
                  </a:lnTo>
                  <a:lnTo>
                    <a:pt x="4640" y="736"/>
                  </a:lnTo>
                  <a:lnTo>
                    <a:pt x="4583" y="764"/>
                  </a:lnTo>
                  <a:lnTo>
                    <a:pt x="4385" y="1047"/>
                  </a:lnTo>
                  <a:lnTo>
                    <a:pt x="4187" y="1358"/>
                  </a:lnTo>
                  <a:lnTo>
                    <a:pt x="3819" y="2009"/>
                  </a:lnTo>
                  <a:lnTo>
                    <a:pt x="3480" y="2660"/>
                  </a:lnTo>
                  <a:lnTo>
                    <a:pt x="3197" y="3338"/>
                  </a:lnTo>
                  <a:lnTo>
                    <a:pt x="2971" y="3876"/>
                  </a:lnTo>
                  <a:lnTo>
                    <a:pt x="2745" y="4442"/>
                  </a:lnTo>
                  <a:lnTo>
                    <a:pt x="2377" y="5573"/>
                  </a:lnTo>
                  <a:lnTo>
                    <a:pt x="1415" y="3056"/>
                  </a:lnTo>
                  <a:lnTo>
                    <a:pt x="821" y="1528"/>
                  </a:lnTo>
                  <a:lnTo>
                    <a:pt x="567" y="793"/>
                  </a:lnTo>
                  <a:lnTo>
                    <a:pt x="397" y="397"/>
                  </a:lnTo>
                  <a:lnTo>
                    <a:pt x="227" y="57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0"/>
            <p:cNvSpPr/>
            <p:nvPr/>
          </p:nvSpPr>
          <p:spPr>
            <a:xfrm>
              <a:off x="6190300" y="2086325"/>
              <a:ext cx="467450" cy="663325"/>
            </a:xfrm>
            <a:custGeom>
              <a:avLst/>
              <a:gdLst/>
              <a:ahLst/>
              <a:cxnLst/>
              <a:rect l="l" t="t" r="r" b="b"/>
              <a:pathLst>
                <a:path w="18698" h="26533" extrusionOk="0">
                  <a:moveTo>
                    <a:pt x="1584" y="0"/>
                  </a:moveTo>
                  <a:lnTo>
                    <a:pt x="1301" y="227"/>
                  </a:lnTo>
                  <a:lnTo>
                    <a:pt x="1075" y="453"/>
                  </a:lnTo>
                  <a:lnTo>
                    <a:pt x="821" y="707"/>
                  </a:lnTo>
                  <a:lnTo>
                    <a:pt x="623" y="990"/>
                  </a:lnTo>
                  <a:lnTo>
                    <a:pt x="453" y="1273"/>
                  </a:lnTo>
                  <a:lnTo>
                    <a:pt x="283" y="1584"/>
                  </a:lnTo>
                  <a:lnTo>
                    <a:pt x="142" y="1895"/>
                  </a:lnTo>
                  <a:lnTo>
                    <a:pt x="57" y="2207"/>
                  </a:lnTo>
                  <a:lnTo>
                    <a:pt x="0" y="2574"/>
                  </a:lnTo>
                  <a:lnTo>
                    <a:pt x="0" y="2914"/>
                  </a:lnTo>
                  <a:lnTo>
                    <a:pt x="29" y="3281"/>
                  </a:lnTo>
                  <a:lnTo>
                    <a:pt x="85" y="3451"/>
                  </a:lnTo>
                  <a:lnTo>
                    <a:pt x="142" y="3621"/>
                  </a:lnTo>
                  <a:lnTo>
                    <a:pt x="311" y="3904"/>
                  </a:lnTo>
                  <a:lnTo>
                    <a:pt x="481" y="4158"/>
                  </a:lnTo>
                  <a:lnTo>
                    <a:pt x="707" y="4385"/>
                  </a:lnTo>
                  <a:lnTo>
                    <a:pt x="962" y="4611"/>
                  </a:lnTo>
                  <a:lnTo>
                    <a:pt x="1471" y="5007"/>
                  </a:lnTo>
                  <a:lnTo>
                    <a:pt x="1980" y="5375"/>
                  </a:lnTo>
                  <a:lnTo>
                    <a:pt x="2263" y="5601"/>
                  </a:lnTo>
                  <a:lnTo>
                    <a:pt x="2546" y="5856"/>
                  </a:lnTo>
                  <a:lnTo>
                    <a:pt x="2829" y="6138"/>
                  </a:lnTo>
                  <a:lnTo>
                    <a:pt x="3055" y="6421"/>
                  </a:lnTo>
                  <a:lnTo>
                    <a:pt x="3253" y="6704"/>
                  </a:lnTo>
                  <a:lnTo>
                    <a:pt x="3423" y="7044"/>
                  </a:lnTo>
                  <a:lnTo>
                    <a:pt x="3536" y="7383"/>
                  </a:lnTo>
                  <a:lnTo>
                    <a:pt x="3621" y="7779"/>
                  </a:lnTo>
                  <a:lnTo>
                    <a:pt x="3678" y="8118"/>
                  </a:lnTo>
                  <a:lnTo>
                    <a:pt x="3678" y="8458"/>
                  </a:lnTo>
                  <a:lnTo>
                    <a:pt x="3678" y="8826"/>
                  </a:lnTo>
                  <a:lnTo>
                    <a:pt x="3649" y="9165"/>
                  </a:lnTo>
                  <a:lnTo>
                    <a:pt x="3536" y="9844"/>
                  </a:lnTo>
                  <a:lnTo>
                    <a:pt x="3395" y="10523"/>
                  </a:lnTo>
                  <a:lnTo>
                    <a:pt x="3282" y="11173"/>
                  </a:lnTo>
                  <a:lnTo>
                    <a:pt x="3197" y="11739"/>
                  </a:lnTo>
                  <a:lnTo>
                    <a:pt x="3140" y="12333"/>
                  </a:lnTo>
                  <a:lnTo>
                    <a:pt x="3140" y="12927"/>
                  </a:lnTo>
                  <a:lnTo>
                    <a:pt x="3168" y="13238"/>
                  </a:lnTo>
                  <a:lnTo>
                    <a:pt x="3197" y="13521"/>
                  </a:lnTo>
                  <a:lnTo>
                    <a:pt x="3253" y="13804"/>
                  </a:lnTo>
                  <a:lnTo>
                    <a:pt x="3338" y="14059"/>
                  </a:lnTo>
                  <a:lnTo>
                    <a:pt x="3423" y="14313"/>
                  </a:lnTo>
                  <a:lnTo>
                    <a:pt x="3564" y="14568"/>
                  </a:lnTo>
                  <a:lnTo>
                    <a:pt x="3706" y="14794"/>
                  </a:lnTo>
                  <a:lnTo>
                    <a:pt x="3876" y="14992"/>
                  </a:lnTo>
                  <a:lnTo>
                    <a:pt x="4074" y="15190"/>
                  </a:lnTo>
                  <a:lnTo>
                    <a:pt x="4300" y="15360"/>
                  </a:lnTo>
                  <a:lnTo>
                    <a:pt x="4526" y="15473"/>
                  </a:lnTo>
                  <a:lnTo>
                    <a:pt x="4752" y="15586"/>
                  </a:lnTo>
                  <a:lnTo>
                    <a:pt x="4979" y="15671"/>
                  </a:lnTo>
                  <a:lnTo>
                    <a:pt x="5233" y="15727"/>
                  </a:lnTo>
                  <a:lnTo>
                    <a:pt x="5742" y="15812"/>
                  </a:lnTo>
                  <a:lnTo>
                    <a:pt x="6252" y="15869"/>
                  </a:lnTo>
                  <a:lnTo>
                    <a:pt x="6789" y="15925"/>
                  </a:lnTo>
                  <a:lnTo>
                    <a:pt x="7298" y="16010"/>
                  </a:lnTo>
                  <a:lnTo>
                    <a:pt x="7553" y="16067"/>
                  </a:lnTo>
                  <a:lnTo>
                    <a:pt x="7779" y="16152"/>
                  </a:lnTo>
                  <a:lnTo>
                    <a:pt x="8005" y="16237"/>
                  </a:lnTo>
                  <a:lnTo>
                    <a:pt x="8232" y="16350"/>
                  </a:lnTo>
                  <a:lnTo>
                    <a:pt x="8458" y="16519"/>
                  </a:lnTo>
                  <a:lnTo>
                    <a:pt x="8656" y="16717"/>
                  </a:lnTo>
                  <a:lnTo>
                    <a:pt x="8826" y="16915"/>
                  </a:lnTo>
                  <a:lnTo>
                    <a:pt x="8967" y="17142"/>
                  </a:lnTo>
                  <a:lnTo>
                    <a:pt x="9080" y="17368"/>
                  </a:lnTo>
                  <a:lnTo>
                    <a:pt x="9193" y="17623"/>
                  </a:lnTo>
                  <a:lnTo>
                    <a:pt x="9278" y="17877"/>
                  </a:lnTo>
                  <a:lnTo>
                    <a:pt x="9335" y="18132"/>
                  </a:lnTo>
                  <a:lnTo>
                    <a:pt x="9363" y="18415"/>
                  </a:lnTo>
                  <a:lnTo>
                    <a:pt x="9391" y="18698"/>
                  </a:lnTo>
                  <a:lnTo>
                    <a:pt x="9420" y="19292"/>
                  </a:lnTo>
                  <a:lnTo>
                    <a:pt x="9363" y="19857"/>
                  </a:lnTo>
                  <a:lnTo>
                    <a:pt x="9307" y="20423"/>
                  </a:lnTo>
                  <a:lnTo>
                    <a:pt x="9080" y="21526"/>
                  </a:lnTo>
                  <a:lnTo>
                    <a:pt x="8995" y="22092"/>
                  </a:lnTo>
                  <a:lnTo>
                    <a:pt x="8939" y="22658"/>
                  </a:lnTo>
                  <a:lnTo>
                    <a:pt x="8939" y="23223"/>
                  </a:lnTo>
                  <a:lnTo>
                    <a:pt x="8939" y="23478"/>
                  </a:lnTo>
                  <a:lnTo>
                    <a:pt x="8995" y="23761"/>
                  </a:lnTo>
                  <a:lnTo>
                    <a:pt x="9024" y="24015"/>
                  </a:lnTo>
                  <a:lnTo>
                    <a:pt x="9109" y="24270"/>
                  </a:lnTo>
                  <a:lnTo>
                    <a:pt x="9193" y="24525"/>
                  </a:lnTo>
                  <a:lnTo>
                    <a:pt x="9307" y="24779"/>
                  </a:lnTo>
                  <a:lnTo>
                    <a:pt x="9448" y="25005"/>
                  </a:lnTo>
                  <a:lnTo>
                    <a:pt x="9589" y="25203"/>
                  </a:lnTo>
                  <a:lnTo>
                    <a:pt x="9759" y="25401"/>
                  </a:lnTo>
                  <a:lnTo>
                    <a:pt x="9929" y="25571"/>
                  </a:lnTo>
                  <a:lnTo>
                    <a:pt x="10127" y="25741"/>
                  </a:lnTo>
                  <a:lnTo>
                    <a:pt x="10325" y="25882"/>
                  </a:lnTo>
                  <a:lnTo>
                    <a:pt x="10551" y="25995"/>
                  </a:lnTo>
                  <a:lnTo>
                    <a:pt x="10777" y="26137"/>
                  </a:lnTo>
                  <a:lnTo>
                    <a:pt x="11258" y="26307"/>
                  </a:lnTo>
                  <a:lnTo>
                    <a:pt x="11767" y="26448"/>
                  </a:lnTo>
                  <a:lnTo>
                    <a:pt x="12277" y="26533"/>
                  </a:lnTo>
                  <a:lnTo>
                    <a:pt x="12786" y="26533"/>
                  </a:lnTo>
                  <a:lnTo>
                    <a:pt x="13295" y="26505"/>
                  </a:lnTo>
                  <a:lnTo>
                    <a:pt x="13776" y="26420"/>
                  </a:lnTo>
                  <a:lnTo>
                    <a:pt x="14285" y="26307"/>
                  </a:lnTo>
                  <a:lnTo>
                    <a:pt x="14766" y="26165"/>
                  </a:lnTo>
                  <a:lnTo>
                    <a:pt x="15247" y="25995"/>
                  </a:lnTo>
                  <a:lnTo>
                    <a:pt x="15728" y="25797"/>
                  </a:lnTo>
                  <a:lnTo>
                    <a:pt x="16661" y="25373"/>
                  </a:lnTo>
                  <a:lnTo>
                    <a:pt x="17708" y="24836"/>
                  </a:lnTo>
                  <a:lnTo>
                    <a:pt x="18217" y="24553"/>
                  </a:lnTo>
                  <a:lnTo>
                    <a:pt x="18698" y="24270"/>
                  </a:lnTo>
                  <a:lnTo>
                    <a:pt x="17453" y="22884"/>
                  </a:lnTo>
                  <a:lnTo>
                    <a:pt x="16208" y="21498"/>
                  </a:lnTo>
                  <a:lnTo>
                    <a:pt x="14964" y="20084"/>
                  </a:lnTo>
                  <a:lnTo>
                    <a:pt x="13776" y="18641"/>
                  </a:lnTo>
                  <a:lnTo>
                    <a:pt x="12588" y="17198"/>
                  </a:lnTo>
                  <a:lnTo>
                    <a:pt x="11456" y="15727"/>
                  </a:lnTo>
                  <a:lnTo>
                    <a:pt x="10325" y="14257"/>
                  </a:lnTo>
                  <a:lnTo>
                    <a:pt x="9222" y="12757"/>
                  </a:lnTo>
                  <a:lnTo>
                    <a:pt x="8147" y="11230"/>
                  </a:lnTo>
                  <a:lnTo>
                    <a:pt x="7100" y="9674"/>
                  </a:lnTo>
                  <a:lnTo>
                    <a:pt x="6110" y="8118"/>
                  </a:lnTo>
                  <a:lnTo>
                    <a:pt x="5120" y="6534"/>
                  </a:lnTo>
                  <a:lnTo>
                    <a:pt x="4187" y="4922"/>
                  </a:lnTo>
                  <a:lnTo>
                    <a:pt x="3282" y="3310"/>
                  </a:lnTo>
                  <a:lnTo>
                    <a:pt x="2405" y="1669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40"/>
            <p:cNvSpPr/>
            <p:nvPr/>
          </p:nvSpPr>
          <p:spPr>
            <a:xfrm>
              <a:off x="6229900" y="2067925"/>
              <a:ext cx="515550" cy="625150"/>
            </a:xfrm>
            <a:custGeom>
              <a:avLst/>
              <a:gdLst/>
              <a:ahLst/>
              <a:cxnLst/>
              <a:rect l="l" t="t" r="r" b="b"/>
              <a:pathLst>
                <a:path w="20622" h="25006" extrusionOk="0">
                  <a:moveTo>
                    <a:pt x="1726" y="1"/>
                  </a:moveTo>
                  <a:lnTo>
                    <a:pt x="1386" y="57"/>
                  </a:lnTo>
                  <a:lnTo>
                    <a:pt x="1019" y="142"/>
                  </a:lnTo>
                  <a:lnTo>
                    <a:pt x="679" y="284"/>
                  </a:lnTo>
                  <a:lnTo>
                    <a:pt x="368" y="482"/>
                  </a:lnTo>
                  <a:lnTo>
                    <a:pt x="0" y="736"/>
                  </a:lnTo>
                  <a:lnTo>
                    <a:pt x="821" y="2405"/>
                  </a:lnTo>
                  <a:lnTo>
                    <a:pt x="1698" y="4046"/>
                  </a:lnTo>
                  <a:lnTo>
                    <a:pt x="2603" y="5658"/>
                  </a:lnTo>
                  <a:lnTo>
                    <a:pt x="3536" y="7270"/>
                  </a:lnTo>
                  <a:lnTo>
                    <a:pt x="4526" y="8854"/>
                  </a:lnTo>
                  <a:lnTo>
                    <a:pt x="5516" y="10410"/>
                  </a:lnTo>
                  <a:lnTo>
                    <a:pt x="6563" y="11966"/>
                  </a:lnTo>
                  <a:lnTo>
                    <a:pt x="7638" y="13493"/>
                  </a:lnTo>
                  <a:lnTo>
                    <a:pt x="8741" y="14993"/>
                  </a:lnTo>
                  <a:lnTo>
                    <a:pt x="9872" y="16463"/>
                  </a:lnTo>
                  <a:lnTo>
                    <a:pt x="11004" y="17934"/>
                  </a:lnTo>
                  <a:lnTo>
                    <a:pt x="12192" y="19377"/>
                  </a:lnTo>
                  <a:lnTo>
                    <a:pt x="13380" y="20820"/>
                  </a:lnTo>
                  <a:lnTo>
                    <a:pt x="14624" y="22234"/>
                  </a:lnTo>
                  <a:lnTo>
                    <a:pt x="15869" y="23620"/>
                  </a:lnTo>
                  <a:lnTo>
                    <a:pt x="17114" y="25006"/>
                  </a:lnTo>
                  <a:lnTo>
                    <a:pt x="17510" y="24751"/>
                  </a:lnTo>
                  <a:lnTo>
                    <a:pt x="17877" y="24468"/>
                  </a:lnTo>
                  <a:lnTo>
                    <a:pt x="18245" y="24186"/>
                  </a:lnTo>
                  <a:lnTo>
                    <a:pt x="18613" y="23903"/>
                  </a:lnTo>
                  <a:lnTo>
                    <a:pt x="18924" y="23592"/>
                  </a:lnTo>
                  <a:lnTo>
                    <a:pt x="19235" y="23252"/>
                  </a:lnTo>
                  <a:lnTo>
                    <a:pt x="19518" y="22884"/>
                  </a:lnTo>
                  <a:lnTo>
                    <a:pt x="19801" y="22517"/>
                  </a:lnTo>
                  <a:lnTo>
                    <a:pt x="19999" y="22206"/>
                  </a:lnTo>
                  <a:lnTo>
                    <a:pt x="20169" y="21866"/>
                  </a:lnTo>
                  <a:lnTo>
                    <a:pt x="20310" y="21498"/>
                  </a:lnTo>
                  <a:lnTo>
                    <a:pt x="20423" y="21159"/>
                  </a:lnTo>
                  <a:lnTo>
                    <a:pt x="20508" y="20791"/>
                  </a:lnTo>
                  <a:lnTo>
                    <a:pt x="20593" y="20395"/>
                  </a:lnTo>
                  <a:lnTo>
                    <a:pt x="20621" y="20028"/>
                  </a:lnTo>
                  <a:lnTo>
                    <a:pt x="20621" y="19660"/>
                  </a:lnTo>
                  <a:lnTo>
                    <a:pt x="20621" y="19292"/>
                  </a:lnTo>
                  <a:lnTo>
                    <a:pt x="20565" y="18924"/>
                  </a:lnTo>
                  <a:lnTo>
                    <a:pt x="20480" y="18557"/>
                  </a:lnTo>
                  <a:lnTo>
                    <a:pt x="20367" y="18217"/>
                  </a:lnTo>
                  <a:lnTo>
                    <a:pt x="20225" y="17878"/>
                  </a:lnTo>
                  <a:lnTo>
                    <a:pt x="20027" y="17567"/>
                  </a:lnTo>
                  <a:lnTo>
                    <a:pt x="19829" y="17284"/>
                  </a:lnTo>
                  <a:lnTo>
                    <a:pt x="19575" y="17001"/>
                  </a:lnTo>
                  <a:lnTo>
                    <a:pt x="19235" y="16718"/>
                  </a:lnTo>
                  <a:lnTo>
                    <a:pt x="18867" y="16463"/>
                  </a:lnTo>
                  <a:lnTo>
                    <a:pt x="18471" y="16265"/>
                  </a:lnTo>
                  <a:lnTo>
                    <a:pt x="18047" y="16096"/>
                  </a:lnTo>
                  <a:lnTo>
                    <a:pt x="17623" y="15926"/>
                  </a:lnTo>
                  <a:lnTo>
                    <a:pt x="17199" y="15785"/>
                  </a:lnTo>
                  <a:lnTo>
                    <a:pt x="16322" y="15530"/>
                  </a:lnTo>
                  <a:lnTo>
                    <a:pt x="15897" y="15389"/>
                  </a:lnTo>
                  <a:lnTo>
                    <a:pt x="15473" y="15219"/>
                  </a:lnTo>
                  <a:lnTo>
                    <a:pt x="15049" y="15021"/>
                  </a:lnTo>
                  <a:lnTo>
                    <a:pt x="14653" y="14795"/>
                  </a:lnTo>
                  <a:lnTo>
                    <a:pt x="14285" y="14540"/>
                  </a:lnTo>
                  <a:lnTo>
                    <a:pt x="13946" y="14257"/>
                  </a:lnTo>
                  <a:lnTo>
                    <a:pt x="13804" y="14087"/>
                  </a:lnTo>
                  <a:lnTo>
                    <a:pt x="13663" y="13918"/>
                  </a:lnTo>
                  <a:lnTo>
                    <a:pt x="13550" y="13720"/>
                  </a:lnTo>
                  <a:lnTo>
                    <a:pt x="13436" y="13522"/>
                  </a:lnTo>
                  <a:lnTo>
                    <a:pt x="13295" y="13154"/>
                  </a:lnTo>
                  <a:lnTo>
                    <a:pt x="13182" y="12758"/>
                  </a:lnTo>
                  <a:lnTo>
                    <a:pt x="13154" y="12362"/>
                  </a:lnTo>
                  <a:lnTo>
                    <a:pt x="13125" y="11966"/>
                  </a:lnTo>
                  <a:lnTo>
                    <a:pt x="13154" y="11542"/>
                  </a:lnTo>
                  <a:lnTo>
                    <a:pt x="13210" y="11146"/>
                  </a:lnTo>
                  <a:lnTo>
                    <a:pt x="13295" y="10325"/>
                  </a:lnTo>
                  <a:lnTo>
                    <a:pt x="13352" y="9901"/>
                  </a:lnTo>
                  <a:lnTo>
                    <a:pt x="13380" y="9505"/>
                  </a:lnTo>
                  <a:lnTo>
                    <a:pt x="13380" y="9081"/>
                  </a:lnTo>
                  <a:lnTo>
                    <a:pt x="13352" y="8656"/>
                  </a:lnTo>
                  <a:lnTo>
                    <a:pt x="13267" y="8260"/>
                  </a:lnTo>
                  <a:lnTo>
                    <a:pt x="13154" y="7893"/>
                  </a:lnTo>
                  <a:lnTo>
                    <a:pt x="12984" y="7525"/>
                  </a:lnTo>
                  <a:lnTo>
                    <a:pt x="12871" y="7355"/>
                  </a:lnTo>
                  <a:lnTo>
                    <a:pt x="12758" y="7214"/>
                  </a:lnTo>
                  <a:lnTo>
                    <a:pt x="12588" y="7044"/>
                  </a:lnTo>
                  <a:lnTo>
                    <a:pt x="12418" y="6903"/>
                  </a:lnTo>
                  <a:lnTo>
                    <a:pt x="12248" y="6790"/>
                  </a:lnTo>
                  <a:lnTo>
                    <a:pt x="12050" y="6676"/>
                  </a:lnTo>
                  <a:lnTo>
                    <a:pt x="11852" y="6592"/>
                  </a:lnTo>
                  <a:lnTo>
                    <a:pt x="11626" y="6507"/>
                  </a:lnTo>
                  <a:lnTo>
                    <a:pt x="11202" y="6394"/>
                  </a:lnTo>
                  <a:lnTo>
                    <a:pt x="10749" y="6337"/>
                  </a:lnTo>
                  <a:lnTo>
                    <a:pt x="9816" y="6337"/>
                  </a:lnTo>
                  <a:lnTo>
                    <a:pt x="9335" y="6365"/>
                  </a:lnTo>
                  <a:lnTo>
                    <a:pt x="8430" y="6450"/>
                  </a:lnTo>
                  <a:lnTo>
                    <a:pt x="7949" y="6450"/>
                  </a:lnTo>
                  <a:lnTo>
                    <a:pt x="7496" y="6422"/>
                  </a:lnTo>
                  <a:lnTo>
                    <a:pt x="7044" y="6365"/>
                  </a:lnTo>
                  <a:lnTo>
                    <a:pt x="6619" y="6280"/>
                  </a:lnTo>
                  <a:lnTo>
                    <a:pt x="6393" y="6196"/>
                  </a:lnTo>
                  <a:lnTo>
                    <a:pt x="6195" y="6111"/>
                  </a:lnTo>
                  <a:lnTo>
                    <a:pt x="6025" y="5998"/>
                  </a:lnTo>
                  <a:lnTo>
                    <a:pt x="5827" y="5856"/>
                  </a:lnTo>
                  <a:lnTo>
                    <a:pt x="5516" y="5602"/>
                  </a:lnTo>
                  <a:lnTo>
                    <a:pt x="5262" y="5319"/>
                  </a:lnTo>
                  <a:lnTo>
                    <a:pt x="5064" y="4979"/>
                  </a:lnTo>
                  <a:lnTo>
                    <a:pt x="4894" y="4640"/>
                  </a:lnTo>
                  <a:lnTo>
                    <a:pt x="4752" y="4272"/>
                  </a:lnTo>
                  <a:lnTo>
                    <a:pt x="4639" y="3904"/>
                  </a:lnTo>
                  <a:lnTo>
                    <a:pt x="4441" y="3141"/>
                  </a:lnTo>
                  <a:lnTo>
                    <a:pt x="4243" y="2377"/>
                  </a:lnTo>
                  <a:lnTo>
                    <a:pt x="4130" y="1981"/>
                  </a:lnTo>
                  <a:lnTo>
                    <a:pt x="3989" y="1641"/>
                  </a:lnTo>
                  <a:lnTo>
                    <a:pt x="3819" y="1274"/>
                  </a:lnTo>
                  <a:lnTo>
                    <a:pt x="3621" y="963"/>
                  </a:lnTo>
                  <a:lnTo>
                    <a:pt x="3395" y="651"/>
                  </a:lnTo>
                  <a:lnTo>
                    <a:pt x="3084" y="397"/>
                  </a:lnTo>
                  <a:lnTo>
                    <a:pt x="2942" y="284"/>
                  </a:lnTo>
                  <a:lnTo>
                    <a:pt x="2772" y="199"/>
                  </a:lnTo>
                  <a:lnTo>
                    <a:pt x="2603" y="114"/>
                  </a:lnTo>
                  <a:lnTo>
                    <a:pt x="2433" y="57"/>
                  </a:lnTo>
                  <a:lnTo>
                    <a:pt x="2094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40"/>
            <p:cNvSpPr/>
            <p:nvPr/>
          </p:nvSpPr>
          <p:spPr>
            <a:xfrm>
              <a:off x="6233425" y="2116025"/>
              <a:ext cx="451200" cy="592625"/>
            </a:xfrm>
            <a:custGeom>
              <a:avLst/>
              <a:gdLst/>
              <a:ahLst/>
              <a:cxnLst/>
              <a:rect l="l" t="t" r="r" b="b"/>
              <a:pathLst>
                <a:path w="18048" h="23705" extrusionOk="0">
                  <a:moveTo>
                    <a:pt x="86" y="0"/>
                  </a:moveTo>
                  <a:lnTo>
                    <a:pt x="29" y="85"/>
                  </a:lnTo>
                  <a:lnTo>
                    <a:pt x="1" y="113"/>
                  </a:lnTo>
                  <a:lnTo>
                    <a:pt x="29" y="170"/>
                  </a:lnTo>
                  <a:lnTo>
                    <a:pt x="736" y="1415"/>
                  </a:lnTo>
                  <a:lnTo>
                    <a:pt x="1472" y="2631"/>
                  </a:lnTo>
                  <a:lnTo>
                    <a:pt x="2207" y="3876"/>
                  </a:lnTo>
                  <a:lnTo>
                    <a:pt x="2971" y="5092"/>
                  </a:lnTo>
                  <a:lnTo>
                    <a:pt x="3763" y="6280"/>
                  </a:lnTo>
                  <a:lnTo>
                    <a:pt x="4555" y="7468"/>
                  </a:lnTo>
                  <a:lnTo>
                    <a:pt x="5347" y="8656"/>
                  </a:lnTo>
                  <a:lnTo>
                    <a:pt x="6196" y="9844"/>
                  </a:lnTo>
                  <a:lnTo>
                    <a:pt x="7016" y="11004"/>
                  </a:lnTo>
                  <a:lnTo>
                    <a:pt x="7893" y="12163"/>
                  </a:lnTo>
                  <a:lnTo>
                    <a:pt x="8741" y="13295"/>
                  </a:lnTo>
                  <a:lnTo>
                    <a:pt x="9646" y="14455"/>
                  </a:lnTo>
                  <a:lnTo>
                    <a:pt x="10523" y="15558"/>
                  </a:lnTo>
                  <a:lnTo>
                    <a:pt x="11429" y="16689"/>
                  </a:lnTo>
                  <a:lnTo>
                    <a:pt x="12362" y="17792"/>
                  </a:lnTo>
                  <a:lnTo>
                    <a:pt x="13295" y="18867"/>
                  </a:lnTo>
                  <a:lnTo>
                    <a:pt x="14370" y="20112"/>
                  </a:lnTo>
                  <a:lnTo>
                    <a:pt x="15445" y="21300"/>
                  </a:lnTo>
                  <a:lnTo>
                    <a:pt x="16548" y="22488"/>
                  </a:lnTo>
                  <a:lnTo>
                    <a:pt x="17708" y="23619"/>
                  </a:lnTo>
                  <a:lnTo>
                    <a:pt x="17765" y="23676"/>
                  </a:lnTo>
                  <a:lnTo>
                    <a:pt x="17850" y="23704"/>
                  </a:lnTo>
                  <a:lnTo>
                    <a:pt x="17906" y="23676"/>
                  </a:lnTo>
                  <a:lnTo>
                    <a:pt x="17991" y="23648"/>
                  </a:lnTo>
                  <a:lnTo>
                    <a:pt x="18019" y="23591"/>
                  </a:lnTo>
                  <a:lnTo>
                    <a:pt x="18048" y="23506"/>
                  </a:lnTo>
                  <a:lnTo>
                    <a:pt x="18048" y="23450"/>
                  </a:lnTo>
                  <a:lnTo>
                    <a:pt x="17991" y="23365"/>
                  </a:lnTo>
                  <a:lnTo>
                    <a:pt x="16039" y="21272"/>
                  </a:lnTo>
                  <a:lnTo>
                    <a:pt x="15077" y="20197"/>
                  </a:lnTo>
                  <a:lnTo>
                    <a:pt x="14116" y="19122"/>
                  </a:lnTo>
                  <a:lnTo>
                    <a:pt x="12249" y="16972"/>
                  </a:lnTo>
                  <a:lnTo>
                    <a:pt x="10438" y="14737"/>
                  </a:lnTo>
                  <a:lnTo>
                    <a:pt x="8685" y="12503"/>
                  </a:lnTo>
                  <a:lnTo>
                    <a:pt x="6959" y="10212"/>
                  </a:lnTo>
                  <a:lnTo>
                    <a:pt x="5290" y="7892"/>
                  </a:lnTo>
                  <a:lnTo>
                    <a:pt x="3706" y="5544"/>
                  </a:lnTo>
                  <a:lnTo>
                    <a:pt x="2801" y="4187"/>
                  </a:lnTo>
                  <a:lnTo>
                    <a:pt x="1953" y="2829"/>
                  </a:lnTo>
                  <a:lnTo>
                    <a:pt x="255" y="57"/>
                  </a:lnTo>
                  <a:lnTo>
                    <a:pt x="199" y="29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0"/>
            <p:cNvSpPr/>
            <p:nvPr/>
          </p:nvSpPr>
          <p:spPr>
            <a:xfrm>
              <a:off x="6218575" y="2106825"/>
              <a:ext cx="81350" cy="112475"/>
            </a:xfrm>
            <a:custGeom>
              <a:avLst/>
              <a:gdLst/>
              <a:ahLst/>
              <a:cxnLst/>
              <a:rect l="l" t="t" r="r" b="b"/>
              <a:pathLst>
                <a:path w="3254" h="4499" extrusionOk="0">
                  <a:moveTo>
                    <a:pt x="3027" y="1"/>
                  </a:moveTo>
                  <a:lnTo>
                    <a:pt x="2971" y="29"/>
                  </a:lnTo>
                  <a:lnTo>
                    <a:pt x="2914" y="57"/>
                  </a:lnTo>
                  <a:lnTo>
                    <a:pt x="2858" y="85"/>
                  </a:lnTo>
                  <a:lnTo>
                    <a:pt x="2829" y="170"/>
                  </a:lnTo>
                  <a:lnTo>
                    <a:pt x="2773" y="651"/>
                  </a:lnTo>
                  <a:lnTo>
                    <a:pt x="2745" y="1132"/>
                  </a:lnTo>
                  <a:lnTo>
                    <a:pt x="2716" y="1613"/>
                  </a:lnTo>
                  <a:lnTo>
                    <a:pt x="2716" y="2094"/>
                  </a:lnTo>
                  <a:lnTo>
                    <a:pt x="2716" y="2575"/>
                  </a:lnTo>
                  <a:lnTo>
                    <a:pt x="2773" y="3084"/>
                  </a:lnTo>
                  <a:lnTo>
                    <a:pt x="2886" y="4046"/>
                  </a:lnTo>
                  <a:lnTo>
                    <a:pt x="1500" y="3395"/>
                  </a:lnTo>
                  <a:lnTo>
                    <a:pt x="114" y="2744"/>
                  </a:lnTo>
                  <a:lnTo>
                    <a:pt x="57" y="2744"/>
                  </a:lnTo>
                  <a:lnTo>
                    <a:pt x="1" y="2801"/>
                  </a:lnTo>
                  <a:lnTo>
                    <a:pt x="1" y="2886"/>
                  </a:lnTo>
                  <a:lnTo>
                    <a:pt x="29" y="2942"/>
                  </a:lnTo>
                  <a:lnTo>
                    <a:pt x="1500" y="3706"/>
                  </a:lnTo>
                  <a:lnTo>
                    <a:pt x="2999" y="4470"/>
                  </a:lnTo>
                  <a:lnTo>
                    <a:pt x="3112" y="4498"/>
                  </a:lnTo>
                  <a:lnTo>
                    <a:pt x="3197" y="4470"/>
                  </a:lnTo>
                  <a:lnTo>
                    <a:pt x="3254" y="4385"/>
                  </a:lnTo>
                  <a:lnTo>
                    <a:pt x="3254" y="4300"/>
                  </a:lnTo>
                  <a:lnTo>
                    <a:pt x="3197" y="3791"/>
                  </a:lnTo>
                  <a:lnTo>
                    <a:pt x="3141" y="3254"/>
                  </a:lnTo>
                  <a:lnTo>
                    <a:pt x="3084" y="2744"/>
                  </a:lnTo>
                  <a:lnTo>
                    <a:pt x="3084" y="2235"/>
                  </a:lnTo>
                  <a:lnTo>
                    <a:pt x="3084" y="1726"/>
                  </a:lnTo>
                  <a:lnTo>
                    <a:pt x="3112" y="1217"/>
                  </a:lnTo>
                  <a:lnTo>
                    <a:pt x="3197" y="170"/>
                  </a:lnTo>
                  <a:lnTo>
                    <a:pt x="3169" y="114"/>
                  </a:lnTo>
                  <a:lnTo>
                    <a:pt x="3141" y="57"/>
                  </a:lnTo>
                  <a:lnTo>
                    <a:pt x="3084" y="29"/>
                  </a:lnTo>
                  <a:lnTo>
                    <a:pt x="302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0"/>
            <p:cNvSpPr/>
            <p:nvPr/>
          </p:nvSpPr>
          <p:spPr>
            <a:xfrm>
              <a:off x="6310500" y="2289275"/>
              <a:ext cx="142875" cy="131550"/>
            </a:xfrm>
            <a:custGeom>
              <a:avLst/>
              <a:gdLst/>
              <a:ahLst/>
              <a:cxnLst/>
              <a:rect l="l" t="t" r="r" b="b"/>
              <a:pathLst>
                <a:path w="5715" h="5262" extrusionOk="0">
                  <a:moveTo>
                    <a:pt x="5460" y="0"/>
                  </a:moveTo>
                  <a:lnTo>
                    <a:pt x="5375" y="29"/>
                  </a:lnTo>
                  <a:lnTo>
                    <a:pt x="5319" y="85"/>
                  </a:lnTo>
                  <a:lnTo>
                    <a:pt x="5262" y="170"/>
                  </a:lnTo>
                  <a:lnTo>
                    <a:pt x="5121" y="736"/>
                  </a:lnTo>
                  <a:lnTo>
                    <a:pt x="4979" y="1302"/>
                  </a:lnTo>
                  <a:lnTo>
                    <a:pt x="4895" y="1867"/>
                  </a:lnTo>
                  <a:lnTo>
                    <a:pt x="4810" y="2433"/>
                  </a:lnTo>
                  <a:lnTo>
                    <a:pt x="4753" y="3027"/>
                  </a:lnTo>
                  <a:lnTo>
                    <a:pt x="4725" y="3593"/>
                  </a:lnTo>
                  <a:lnTo>
                    <a:pt x="4725" y="4187"/>
                  </a:lnTo>
                  <a:lnTo>
                    <a:pt x="4725" y="4753"/>
                  </a:lnTo>
                  <a:lnTo>
                    <a:pt x="4187" y="4555"/>
                  </a:lnTo>
                  <a:lnTo>
                    <a:pt x="3622" y="4413"/>
                  </a:lnTo>
                  <a:lnTo>
                    <a:pt x="3028" y="4272"/>
                  </a:lnTo>
                  <a:lnTo>
                    <a:pt x="2462" y="4187"/>
                  </a:lnTo>
                  <a:lnTo>
                    <a:pt x="1868" y="4102"/>
                  </a:lnTo>
                  <a:lnTo>
                    <a:pt x="1274" y="4074"/>
                  </a:lnTo>
                  <a:lnTo>
                    <a:pt x="680" y="4102"/>
                  </a:lnTo>
                  <a:lnTo>
                    <a:pt x="86" y="4130"/>
                  </a:lnTo>
                  <a:lnTo>
                    <a:pt x="58" y="4159"/>
                  </a:lnTo>
                  <a:lnTo>
                    <a:pt x="29" y="4187"/>
                  </a:lnTo>
                  <a:lnTo>
                    <a:pt x="1" y="4272"/>
                  </a:lnTo>
                  <a:lnTo>
                    <a:pt x="29" y="4357"/>
                  </a:lnTo>
                  <a:lnTo>
                    <a:pt x="58" y="4385"/>
                  </a:lnTo>
                  <a:lnTo>
                    <a:pt x="114" y="4385"/>
                  </a:lnTo>
                  <a:lnTo>
                    <a:pt x="736" y="4413"/>
                  </a:lnTo>
                  <a:lnTo>
                    <a:pt x="1330" y="4441"/>
                  </a:lnTo>
                  <a:lnTo>
                    <a:pt x="1953" y="4498"/>
                  </a:lnTo>
                  <a:lnTo>
                    <a:pt x="2547" y="4583"/>
                  </a:lnTo>
                  <a:lnTo>
                    <a:pt x="3141" y="4696"/>
                  </a:lnTo>
                  <a:lnTo>
                    <a:pt x="3735" y="4837"/>
                  </a:lnTo>
                  <a:lnTo>
                    <a:pt x="4301" y="5035"/>
                  </a:lnTo>
                  <a:lnTo>
                    <a:pt x="4895" y="5233"/>
                  </a:lnTo>
                  <a:lnTo>
                    <a:pt x="4979" y="5262"/>
                  </a:lnTo>
                  <a:lnTo>
                    <a:pt x="5064" y="5205"/>
                  </a:lnTo>
                  <a:lnTo>
                    <a:pt x="5121" y="5149"/>
                  </a:lnTo>
                  <a:lnTo>
                    <a:pt x="5149" y="5064"/>
                  </a:lnTo>
                  <a:lnTo>
                    <a:pt x="5149" y="4470"/>
                  </a:lnTo>
                  <a:lnTo>
                    <a:pt x="5149" y="3847"/>
                  </a:lnTo>
                  <a:lnTo>
                    <a:pt x="5177" y="3253"/>
                  </a:lnTo>
                  <a:lnTo>
                    <a:pt x="5262" y="2659"/>
                  </a:lnTo>
                  <a:lnTo>
                    <a:pt x="5319" y="2065"/>
                  </a:lnTo>
                  <a:lnTo>
                    <a:pt x="5432" y="1471"/>
                  </a:lnTo>
                  <a:lnTo>
                    <a:pt x="5545" y="877"/>
                  </a:lnTo>
                  <a:lnTo>
                    <a:pt x="5687" y="312"/>
                  </a:lnTo>
                  <a:lnTo>
                    <a:pt x="5715" y="198"/>
                  </a:lnTo>
                  <a:lnTo>
                    <a:pt x="5687" y="114"/>
                  </a:lnTo>
                  <a:lnTo>
                    <a:pt x="5602" y="57"/>
                  </a:lnTo>
                  <a:lnTo>
                    <a:pt x="5545" y="29"/>
                  </a:lnTo>
                  <a:lnTo>
                    <a:pt x="546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0"/>
            <p:cNvSpPr/>
            <p:nvPr/>
          </p:nvSpPr>
          <p:spPr>
            <a:xfrm>
              <a:off x="6481650" y="2509200"/>
              <a:ext cx="155600" cy="132275"/>
            </a:xfrm>
            <a:custGeom>
              <a:avLst/>
              <a:gdLst/>
              <a:ahLst/>
              <a:cxnLst/>
              <a:rect l="l" t="t" r="r" b="b"/>
              <a:pathLst>
                <a:path w="6224" h="5291" extrusionOk="0">
                  <a:moveTo>
                    <a:pt x="5997" y="0"/>
                  </a:moveTo>
                  <a:lnTo>
                    <a:pt x="5940" y="29"/>
                  </a:lnTo>
                  <a:lnTo>
                    <a:pt x="5884" y="57"/>
                  </a:lnTo>
                  <a:lnTo>
                    <a:pt x="5856" y="114"/>
                  </a:lnTo>
                  <a:lnTo>
                    <a:pt x="5799" y="425"/>
                  </a:lnTo>
                  <a:lnTo>
                    <a:pt x="5742" y="736"/>
                  </a:lnTo>
                  <a:lnTo>
                    <a:pt x="5658" y="1387"/>
                  </a:lnTo>
                  <a:lnTo>
                    <a:pt x="5516" y="2575"/>
                  </a:lnTo>
                  <a:lnTo>
                    <a:pt x="5233" y="4866"/>
                  </a:lnTo>
                  <a:lnTo>
                    <a:pt x="4611" y="4753"/>
                  </a:lnTo>
                  <a:lnTo>
                    <a:pt x="4017" y="4639"/>
                  </a:lnTo>
                  <a:lnTo>
                    <a:pt x="3395" y="4583"/>
                  </a:lnTo>
                  <a:lnTo>
                    <a:pt x="2772" y="4526"/>
                  </a:lnTo>
                  <a:lnTo>
                    <a:pt x="2094" y="4498"/>
                  </a:lnTo>
                  <a:lnTo>
                    <a:pt x="1415" y="4498"/>
                  </a:lnTo>
                  <a:lnTo>
                    <a:pt x="764" y="4526"/>
                  </a:lnTo>
                  <a:lnTo>
                    <a:pt x="85" y="4611"/>
                  </a:lnTo>
                  <a:lnTo>
                    <a:pt x="57" y="4639"/>
                  </a:lnTo>
                  <a:lnTo>
                    <a:pt x="0" y="4668"/>
                  </a:lnTo>
                  <a:lnTo>
                    <a:pt x="0" y="4724"/>
                  </a:lnTo>
                  <a:lnTo>
                    <a:pt x="29" y="4809"/>
                  </a:lnTo>
                  <a:lnTo>
                    <a:pt x="57" y="4837"/>
                  </a:lnTo>
                  <a:lnTo>
                    <a:pt x="2065" y="4837"/>
                  </a:lnTo>
                  <a:lnTo>
                    <a:pt x="2716" y="4894"/>
                  </a:lnTo>
                  <a:lnTo>
                    <a:pt x="3366" y="4951"/>
                  </a:lnTo>
                  <a:lnTo>
                    <a:pt x="4045" y="5035"/>
                  </a:lnTo>
                  <a:lnTo>
                    <a:pt x="4696" y="5149"/>
                  </a:lnTo>
                  <a:lnTo>
                    <a:pt x="5346" y="5290"/>
                  </a:lnTo>
                  <a:lnTo>
                    <a:pt x="5431" y="5290"/>
                  </a:lnTo>
                  <a:lnTo>
                    <a:pt x="5516" y="5262"/>
                  </a:lnTo>
                  <a:lnTo>
                    <a:pt x="5573" y="5205"/>
                  </a:lnTo>
                  <a:lnTo>
                    <a:pt x="5601" y="5120"/>
                  </a:lnTo>
                  <a:lnTo>
                    <a:pt x="5742" y="3876"/>
                  </a:lnTo>
                  <a:lnTo>
                    <a:pt x="5912" y="2659"/>
                  </a:lnTo>
                  <a:lnTo>
                    <a:pt x="6082" y="1443"/>
                  </a:lnTo>
                  <a:lnTo>
                    <a:pt x="6167" y="821"/>
                  </a:lnTo>
                  <a:lnTo>
                    <a:pt x="6195" y="510"/>
                  </a:lnTo>
                  <a:lnTo>
                    <a:pt x="6223" y="198"/>
                  </a:lnTo>
                  <a:lnTo>
                    <a:pt x="6195" y="114"/>
                  </a:lnTo>
                  <a:lnTo>
                    <a:pt x="6167" y="57"/>
                  </a:lnTo>
                  <a:lnTo>
                    <a:pt x="6110" y="29"/>
                  </a:lnTo>
                  <a:lnTo>
                    <a:pt x="605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0"/>
            <p:cNvSpPr/>
            <p:nvPr/>
          </p:nvSpPr>
          <p:spPr>
            <a:xfrm>
              <a:off x="6702975" y="2379800"/>
              <a:ext cx="184600" cy="364200"/>
            </a:xfrm>
            <a:custGeom>
              <a:avLst/>
              <a:gdLst/>
              <a:ahLst/>
              <a:cxnLst/>
              <a:rect l="l" t="t" r="r" b="b"/>
              <a:pathLst>
                <a:path w="7384" h="14568" extrusionOk="0">
                  <a:moveTo>
                    <a:pt x="7384" y="0"/>
                  </a:moveTo>
                  <a:lnTo>
                    <a:pt x="7044" y="255"/>
                  </a:lnTo>
                  <a:lnTo>
                    <a:pt x="6705" y="594"/>
                  </a:lnTo>
                  <a:lnTo>
                    <a:pt x="6422" y="934"/>
                  </a:lnTo>
                  <a:lnTo>
                    <a:pt x="6139" y="1301"/>
                  </a:lnTo>
                  <a:lnTo>
                    <a:pt x="5885" y="1697"/>
                  </a:lnTo>
                  <a:lnTo>
                    <a:pt x="5658" y="2122"/>
                  </a:lnTo>
                  <a:lnTo>
                    <a:pt x="5234" y="2942"/>
                  </a:lnTo>
                  <a:lnTo>
                    <a:pt x="4781" y="3847"/>
                  </a:lnTo>
                  <a:lnTo>
                    <a:pt x="1189" y="11117"/>
                  </a:lnTo>
                  <a:lnTo>
                    <a:pt x="284" y="12927"/>
                  </a:lnTo>
                  <a:lnTo>
                    <a:pt x="142" y="13238"/>
                  </a:lnTo>
                  <a:lnTo>
                    <a:pt x="58" y="13521"/>
                  </a:lnTo>
                  <a:lnTo>
                    <a:pt x="1" y="13691"/>
                  </a:lnTo>
                  <a:lnTo>
                    <a:pt x="1" y="13860"/>
                  </a:lnTo>
                  <a:lnTo>
                    <a:pt x="1" y="14002"/>
                  </a:lnTo>
                  <a:lnTo>
                    <a:pt x="29" y="14172"/>
                  </a:lnTo>
                  <a:lnTo>
                    <a:pt x="86" y="14313"/>
                  </a:lnTo>
                  <a:lnTo>
                    <a:pt x="171" y="14426"/>
                  </a:lnTo>
                  <a:lnTo>
                    <a:pt x="256" y="14511"/>
                  </a:lnTo>
                  <a:lnTo>
                    <a:pt x="369" y="14539"/>
                  </a:lnTo>
                  <a:lnTo>
                    <a:pt x="482" y="14568"/>
                  </a:lnTo>
                  <a:lnTo>
                    <a:pt x="595" y="14568"/>
                  </a:lnTo>
                  <a:lnTo>
                    <a:pt x="878" y="14539"/>
                  </a:lnTo>
                  <a:lnTo>
                    <a:pt x="1302" y="14426"/>
                  </a:lnTo>
                  <a:lnTo>
                    <a:pt x="2716" y="11286"/>
                  </a:lnTo>
                  <a:lnTo>
                    <a:pt x="4159" y="8147"/>
                  </a:lnTo>
                  <a:lnTo>
                    <a:pt x="5630" y="5035"/>
                  </a:lnTo>
                  <a:lnTo>
                    <a:pt x="7186" y="1924"/>
                  </a:lnTo>
                  <a:lnTo>
                    <a:pt x="6875" y="2178"/>
                  </a:lnTo>
                  <a:lnTo>
                    <a:pt x="6592" y="2461"/>
                  </a:lnTo>
                  <a:lnTo>
                    <a:pt x="6337" y="2800"/>
                  </a:lnTo>
                  <a:lnTo>
                    <a:pt x="6111" y="3140"/>
                  </a:lnTo>
                  <a:lnTo>
                    <a:pt x="5658" y="3847"/>
                  </a:lnTo>
                  <a:lnTo>
                    <a:pt x="5460" y="4186"/>
                  </a:lnTo>
                  <a:lnTo>
                    <a:pt x="5206" y="4526"/>
                  </a:lnTo>
                  <a:lnTo>
                    <a:pt x="5715" y="3338"/>
                  </a:lnTo>
                  <a:lnTo>
                    <a:pt x="6224" y="2178"/>
                  </a:lnTo>
                  <a:lnTo>
                    <a:pt x="6479" y="1612"/>
                  </a:lnTo>
                  <a:lnTo>
                    <a:pt x="6761" y="1047"/>
                  </a:lnTo>
                  <a:lnTo>
                    <a:pt x="7044" y="509"/>
                  </a:lnTo>
                  <a:lnTo>
                    <a:pt x="7384" y="0"/>
                  </a:lnTo>
                  <a:close/>
                </a:path>
              </a:pathLst>
            </a:custGeom>
            <a:solidFill>
              <a:srgbClr val="599E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40"/>
            <p:cNvSpPr/>
            <p:nvPr/>
          </p:nvSpPr>
          <p:spPr>
            <a:xfrm>
              <a:off x="6735525" y="2365650"/>
              <a:ext cx="571400" cy="374825"/>
            </a:xfrm>
            <a:custGeom>
              <a:avLst/>
              <a:gdLst/>
              <a:ahLst/>
              <a:cxnLst/>
              <a:rect l="l" t="t" r="r" b="b"/>
              <a:pathLst>
                <a:path w="22856" h="14993" extrusionOk="0">
                  <a:moveTo>
                    <a:pt x="7553" y="0"/>
                  </a:moveTo>
                  <a:lnTo>
                    <a:pt x="7298" y="57"/>
                  </a:lnTo>
                  <a:lnTo>
                    <a:pt x="7015" y="114"/>
                  </a:lnTo>
                  <a:lnTo>
                    <a:pt x="6761" y="198"/>
                  </a:lnTo>
                  <a:lnTo>
                    <a:pt x="6421" y="368"/>
                  </a:lnTo>
                  <a:lnTo>
                    <a:pt x="6082" y="566"/>
                  </a:lnTo>
                  <a:lnTo>
                    <a:pt x="5742" y="1075"/>
                  </a:lnTo>
                  <a:lnTo>
                    <a:pt x="5459" y="1613"/>
                  </a:lnTo>
                  <a:lnTo>
                    <a:pt x="5177" y="2178"/>
                  </a:lnTo>
                  <a:lnTo>
                    <a:pt x="4922" y="2744"/>
                  </a:lnTo>
                  <a:lnTo>
                    <a:pt x="4413" y="3904"/>
                  </a:lnTo>
                  <a:lnTo>
                    <a:pt x="3904" y="5092"/>
                  </a:lnTo>
                  <a:lnTo>
                    <a:pt x="4158" y="4752"/>
                  </a:lnTo>
                  <a:lnTo>
                    <a:pt x="4356" y="4413"/>
                  </a:lnTo>
                  <a:lnTo>
                    <a:pt x="4809" y="3706"/>
                  </a:lnTo>
                  <a:lnTo>
                    <a:pt x="5035" y="3366"/>
                  </a:lnTo>
                  <a:lnTo>
                    <a:pt x="5290" y="3027"/>
                  </a:lnTo>
                  <a:lnTo>
                    <a:pt x="5573" y="2744"/>
                  </a:lnTo>
                  <a:lnTo>
                    <a:pt x="5884" y="2490"/>
                  </a:lnTo>
                  <a:lnTo>
                    <a:pt x="4328" y="5601"/>
                  </a:lnTo>
                  <a:lnTo>
                    <a:pt x="2857" y="8713"/>
                  </a:lnTo>
                  <a:lnTo>
                    <a:pt x="1414" y="11852"/>
                  </a:lnTo>
                  <a:lnTo>
                    <a:pt x="0" y="14992"/>
                  </a:lnTo>
                  <a:lnTo>
                    <a:pt x="1471" y="14681"/>
                  </a:lnTo>
                  <a:lnTo>
                    <a:pt x="3310" y="14228"/>
                  </a:lnTo>
                  <a:lnTo>
                    <a:pt x="5148" y="13776"/>
                  </a:lnTo>
                  <a:lnTo>
                    <a:pt x="6959" y="13238"/>
                  </a:lnTo>
                  <a:lnTo>
                    <a:pt x="8797" y="12701"/>
                  </a:lnTo>
                  <a:lnTo>
                    <a:pt x="10608" y="12135"/>
                  </a:lnTo>
                  <a:lnTo>
                    <a:pt x="12390" y="11513"/>
                  </a:lnTo>
                  <a:lnTo>
                    <a:pt x="14172" y="10862"/>
                  </a:lnTo>
                  <a:lnTo>
                    <a:pt x="15954" y="10183"/>
                  </a:lnTo>
                  <a:lnTo>
                    <a:pt x="17708" y="9476"/>
                  </a:lnTo>
                  <a:lnTo>
                    <a:pt x="19461" y="8713"/>
                  </a:lnTo>
                  <a:lnTo>
                    <a:pt x="21158" y="7949"/>
                  </a:lnTo>
                  <a:lnTo>
                    <a:pt x="22035" y="7525"/>
                  </a:lnTo>
                  <a:lnTo>
                    <a:pt x="22460" y="7298"/>
                  </a:lnTo>
                  <a:lnTo>
                    <a:pt x="22714" y="7185"/>
                  </a:lnTo>
                  <a:lnTo>
                    <a:pt x="22799" y="7129"/>
                  </a:lnTo>
                  <a:lnTo>
                    <a:pt x="22856" y="7129"/>
                  </a:lnTo>
                  <a:lnTo>
                    <a:pt x="21441" y="6252"/>
                  </a:lnTo>
                  <a:lnTo>
                    <a:pt x="19999" y="5375"/>
                  </a:lnTo>
                  <a:lnTo>
                    <a:pt x="18556" y="4554"/>
                  </a:lnTo>
                  <a:lnTo>
                    <a:pt x="17085" y="3734"/>
                  </a:lnTo>
                  <a:lnTo>
                    <a:pt x="15586" y="2970"/>
                  </a:lnTo>
                  <a:lnTo>
                    <a:pt x="14087" y="2207"/>
                  </a:lnTo>
                  <a:lnTo>
                    <a:pt x="12588" y="1500"/>
                  </a:lnTo>
                  <a:lnTo>
                    <a:pt x="11060" y="821"/>
                  </a:lnTo>
                  <a:lnTo>
                    <a:pt x="10523" y="594"/>
                  </a:lnTo>
                  <a:lnTo>
                    <a:pt x="10014" y="396"/>
                  </a:lnTo>
                  <a:lnTo>
                    <a:pt x="9448" y="227"/>
                  </a:lnTo>
                  <a:lnTo>
                    <a:pt x="8910" y="85"/>
                  </a:lnTo>
                  <a:lnTo>
                    <a:pt x="8373" y="0"/>
                  </a:lnTo>
                  <a:close/>
                </a:path>
              </a:pathLst>
            </a:custGeom>
            <a:solidFill>
              <a:srgbClr val="457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0"/>
            <p:cNvSpPr/>
            <p:nvPr/>
          </p:nvSpPr>
          <p:spPr>
            <a:xfrm>
              <a:off x="6585600" y="2536075"/>
              <a:ext cx="34675" cy="6375"/>
            </a:xfrm>
            <a:custGeom>
              <a:avLst/>
              <a:gdLst/>
              <a:ahLst/>
              <a:cxnLst/>
              <a:rect l="l" t="t" r="r" b="b"/>
              <a:pathLst>
                <a:path w="1387" h="255" extrusionOk="0">
                  <a:moveTo>
                    <a:pt x="0" y="0"/>
                  </a:moveTo>
                  <a:lnTo>
                    <a:pt x="708" y="142"/>
                  </a:lnTo>
                  <a:lnTo>
                    <a:pt x="1386" y="255"/>
                  </a:lnTo>
                  <a:lnTo>
                    <a:pt x="1047" y="142"/>
                  </a:lnTo>
                  <a:lnTo>
                    <a:pt x="679" y="57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457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0"/>
            <p:cNvSpPr/>
            <p:nvPr/>
          </p:nvSpPr>
          <p:spPr>
            <a:xfrm>
              <a:off x="6385475" y="2501425"/>
              <a:ext cx="614550" cy="97600"/>
            </a:xfrm>
            <a:custGeom>
              <a:avLst/>
              <a:gdLst/>
              <a:ahLst/>
              <a:cxnLst/>
              <a:rect l="l" t="t" r="r" b="b"/>
              <a:pathLst>
                <a:path w="24582" h="3904" extrusionOk="0">
                  <a:moveTo>
                    <a:pt x="2631" y="0"/>
                  </a:moveTo>
                  <a:lnTo>
                    <a:pt x="2263" y="57"/>
                  </a:lnTo>
                  <a:lnTo>
                    <a:pt x="1867" y="113"/>
                  </a:lnTo>
                  <a:lnTo>
                    <a:pt x="1613" y="198"/>
                  </a:lnTo>
                  <a:lnTo>
                    <a:pt x="1358" y="283"/>
                  </a:lnTo>
                  <a:lnTo>
                    <a:pt x="1104" y="396"/>
                  </a:lnTo>
                  <a:lnTo>
                    <a:pt x="877" y="509"/>
                  </a:lnTo>
                  <a:lnTo>
                    <a:pt x="425" y="792"/>
                  </a:lnTo>
                  <a:lnTo>
                    <a:pt x="0" y="1132"/>
                  </a:lnTo>
                  <a:lnTo>
                    <a:pt x="453" y="934"/>
                  </a:lnTo>
                  <a:lnTo>
                    <a:pt x="934" y="792"/>
                  </a:lnTo>
                  <a:lnTo>
                    <a:pt x="1415" y="679"/>
                  </a:lnTo>
                  <a:lnTo>
                    <a:pt x="1896" y="594"/>
                  </a:lnTo>
                  <a:lnTo>
                    <a:pt x="2405" y="566"/>
                  </a:lnTo>
                  <a:lnTo>
                    <a:pt x="3423" y="566"/>
                  </a:lnTo>
                  <a:lnTo>
                    <a:pt x="3932" y="623"/>
                  </a:lnTo>
                  <a:lnTo>
                    <a:pt x="4441" y="679"/>
                  </a:lnTo>
                  <a:lnTo>
                    <a:pt x="4950" y="764"/>
                  </a:lnTo>
                  <a:lnTo>
                    <a:pt x="5969" y="962"/>
                  </a:lnTo>
                  <a:lnTo>
                    <a:pt x="8005" y="1386"/>
                  </a:lnTo>
                  <a:lnTo>
                    <a:pt x="8345" y="1386"/>
                  </a:lnTo>
                  <a:lnTo>
                    <a:pt x="8684" y="1443"/>
                  </a:lnTo>
                  <a:lnTo>
                    <a:pt x="9052" y="1528"/>
                  </a:lnTo>
                  <a:lnTo>
                    <a:pt x="9391" y="1641"/>
                  </a:lnTo>
                  <a:lnTo>
                    <a:pt x="8713" y="1528"/>
                  </a:lnTo>
                  <a:lnTo>
                    <a:pt x="8005" y="1386"/>
                  </a:lnTo>
                  <a:lnTo>
                    <a:pt x="7553" y="1386"/>
                  </a:lnTo>
                  <a:lnTo>
                    <a:pt x="7100" y="1443"/>
                  </a:lnTo>
                  <a:lnTo>
                    <a:pt x="6223" y="1556"/>
                  </a:lnTo>
                  <a:lnTo>
                    <a:pt x="5771" y="1613"/>
                  </a:lnTo>
                  <a:lnTo>
                    <a:pt x="5318" y="1669"/>
                  </a:lnTo>
                  <a:lnTo>
                    <a:pt x="4837" y="1669"/>
                  </a:lnTo>
                  <a:lnTo>
                    <a:pt x="4385" y="1641"/>
                  </a:lnTo>
                  <a:lnTo>
                    <a:pt x="5771" y="2009"/>
                  </a:lnTo>
                  <a:lnTo>
                    <a:pt x="7157" y="2376"/>
                  </a:lnTo>
                  <a:lnTo>
                    <a:pt x="8571" y="2688"/>
                  </a:lnTo>
                  <a:lnTo>
                    <a:pt x="9985" y="2970"/>
                  </a:lnTo>
                  <a:lnTo>
                    <a:pt x="11400" y="3225"/>
                  </a:lnTo>
                  <a:lnTo>
                    <a:pt x="12814" y="3451"/>
                  </a:lnTo>
                  <a:lnTo>
                    <a:pt x="14257" y="3649"/>
                  </a:lnTo>
                  <a:lnTo>
                    <a:pt x="15728" y="3819"/>
                  </a:lnTo>
                  <a:lnTo>
                    <a:pt x="15728" y="3819"/>
                  </a:lnTo>
                  <a:lnTo>
                    <a:pt x="15558" y="3649"/>
                  </a:lnTo>
                  <a:lnTo>
                    <a:pt x="15388" y="3508"/>
                  </a:lnTo>
                  <a:lnTo>
                    <a:pt x="14992" y="3253"/>
                  </a:lnTo>
                  <a:lnTo>
                    <a:pt x="14596" y="3055"/>
                  </a:lnTo>
                  <a:lnTo>
                    <a:pt x="14172" y="2886"/>
                  </a:lnTo>
                  <a:lnTo>
                    <a:pt x="13295" y="2574"/>
                  </a:lnTo>
                  <a:lnTo>
                    <a:pt x="12871" y="2433"/>
                  </a:lnTo>
                  <a:lnTo>
                    <a:pt x="12446" y="2292"/>
                  </a:lnTo>
                  <a:lnTo>
                    <a:pt x="12446" y="2292"/>
                  </a:lnTo>
                  <a:lnTo>
                    <a:pt x="13663" y="2574"/>
                  </a:lnTo>
                  <a:lnTo>
                    <a:pt x="14907" y="2829"/>
                  </a:lnTo>
                  <a:lnTo>
                    <a:pt x="16124" y="3055"/>
                  </a:lnTo>
                  <a:lnTo>
                    <a:pt x="17368" y="3253"/>
                  </a:lnTo>
                  <a:lnTo>
                    <a:pt x="18585" y="3451"/>
                  </a:lnTo>
                  <a:lnTo>
                    <a:pt x="19829" y="3621"/>
                  </a:lnTo>
                  <a:lnTo>
                    <a:pt x="22318" y="3904"/>
                  </a:lnTo>
                  <a:lnTo>
                    <a:pt x="22658" y="3791"/>
                  </a:lnTo>
                  <a:lnTo>
                    <a:pt x="23620" y="3395"/>
                  </a:lnTo>
                  <a:lnTo>
                    <a:pt x="24100" y="3168"/>
                  </a:lnTo>
                  <a:lnTo>
                    <a:pt x="24355" y="3055"/>
                  </a:lnTo>
                  <a:lnTo>
                    <a:pt x="24468" y="3027"/>
                  </a:lnTo>
                  <a:lnTo>
                    <a:pt x="24581" y="3027"/>
                  </a:lnTo>
                  <a:lnTo>
                    <a:pt x="4922" y="170"/>
                  </a:lnTo>
                  <a:lnTo>
                    <a:pt x="4158" y="85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599E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0"/>
            <p:cNvSpPr/>
            <p:nvPr/>
          </p:nvSpPr>
          <p:spPr>
            <a:xfrm>
              <a:off x="6274450" y="2515575"/>
              <a:ext cx="669000" cy="419350"/>
            </a:xfrm>
            <a:custGeom>
              <a:avLst/>
              <a:gdLst/>
              <a:ahLst/>
              <a:cxnLst/>
              <a:rect l="l" t="t" r="r" b="b"/>
              <a:pathLst>
                <a:path w="26760" h="16774" extrusionOk="0">
                  <a:moveTo>
                    <a:pt x="6846" y="0"/>
                  </a:moveTo>
                  <a:lnTo>
                    <a:pt x="6337" y="28"/>
                  </a:lnTo>
                  <a:lnTo>
                    <a:pt x="5856" y="113"/>
                  </a:lnTo>
                  <a:lnTo>
                    <a:pt x="5375" y="226"/>
                  </a:lnTo>
                  <a:lnTo>
                    <a:pt x="4894" y="368"/>
                  </a:lnTo>
                  <a:lnTo>
                    <a:pt x="4441" y="566"/>
                  </a:lnTo>
                  <a:lnTo>
                    <a:pt x="3989" y="990"/>
                  </a:lnTo>
                  <a:lnTo>
                    <a:pt x="3593" y="1471"/>
                  </a:lnTo>
                  <a:lnTo>
                    <a:pt x="3225" y="1980"/>
                  </a:lnTo>
                  <a:lnTo>
                    <a:pt x="2942" y="2518"/>
                  </a:lnTo>
                  <a:lnTo>
                    <a:pt x="2688" y="3055"/>
                  </a:lnTo>
                  <a:lnTo>
                    <a:pt x="2490" y="3592"/>
                  </a:lnTo>
                  <a:lnTo>
                    <a:pt x="2292" y="4158"/>
                  </a:lnTo>
                  <a:lnTo>
                    <a:pt x="2150" y="4696"/>
                  </a:lnTo>
                  <a:lnTo>
                    <a:pt x="2009" y="5261"/>
                  </a:lnTo>
                  <a:lnTo>
                    <a:pt x="1896" y="5855"/>
                  </a:lnTo>
                  <a:lnTo>
                    <a:pt x="1698" y="6987"/>
                  </a:lnTo>
                  <a:lnTo>
                    <a:pt x="1500" y="8062"/>
                  </a:lnTo>
                  <a:lnTo>
                    <a:pt x="708" y="12503"/>
                  </a:lnTo>
                  <a:lnTo>
                    <a:pt x="312" y="14709"/>
                  </a:lnTo>
                  <a:lnTo>
                    <a:pt x="114" y="15756"/>
                  </a:lnTo>
                  <a:lnTo>
                    <a:pt x="29" y="16180"/>
                  </a:lnTo>
                  <a:lnTo>
                    <a:pt x="0" y="16406"/>
                  </a:lnTo>
                  <a:lnTo>
                    <a:pt x="0" y="16519"/>
                  </a:lnTo>
                  <a:lnTo>
                    <a:pt x="57" y="16604"/>
                  </a:lnTo>
                  <a:lnTo>
                    <a:pt x="85" y="16661"/>
                  </a:lnTo>
                  <a:lnTo>
                    <a:pt x="142" y="16717"/>
                  </a:lnTo>
                  <a:lnTo>
                    <a:pt x="283" y="16774"/>
                  </a:lnTo>
                  <a:lnTo>
                    <a:pt x="425" y="16774"/>
                  </a:lnTo>
                  <a:lnTo>
                    <a:pt x="594" y="16746"/>
                  </a:lnTo>
                  <a:lnTo>
                    <a:pt x="764" y="16689"/>
                  </a:lnTo>
                  <a:lnTo>
                    <a:pt x="906" y="16632"/>
                  </a:lnTo>
                  <a:lnTo>
                    <a:pt x="1160" y="16491"/>
                  </a:lnTo>
                  <a:lnTo>
                    <a:pt x="2914" y="15388"/>
                  </a:lnTo>
                  <a:lnTo>
                    <a:pt x="4724" y="14285"/>
                  </a:lnTo>
                  <a:lnTo>
                    <a:pt x="6535" y="13238"/>
                  </a:lnTo>
                  <a:lnTo>
                    <a:pt x="8317" y="12191"/>
                  </a:lnTo>
                  <a:lnTo>
                    <a:pt x="10155" y="11201"/>
                  </a:lnTo>
                  <a:lnTo>
                    <a:pt x="11966" y="10211"/>
                  </a:lnTo>
                  <a:lnTo>
                    <a:pt x="13804" y="9250"/>
                  </a:lnTo>
                  <a:lnTo>
                    <a:pt x="15671" y="8316"/>
                  </a:lnTo>
                  <a:lnTo>
                    <a:pt x="17566" y="7411"/>
                  </a:lnTo>
                  <a:lnTo>
                    <a:pt x="19433" y="6506"/>
                  </a:lnTo>
                  <a:lnTo>
                    <a:pt x="21357" y="5657"/>
                  </a:lnTo>
                  <a:lnTo>
                    <a:pt x="23252" y="4809"/>
                  </a:lnTo>
                  <a:lnTo>
                    <a:pt x="25147" y="4017"/>
                  </a:lnTo>
                  <a:lnTo>
                    <a:pt x="26759" y="3338"/>
                  </a:lnTo>
                  <a:lnTo>
                    <a:pt x="24270" y="3055"/>
                  </a:lnTo>
                  <a:lnTo>
                    <a:pt x="23026" y="2885"/>
                  </a:lnTo>
                  <a:lnTo>
                    <a:pt x="21809" y="2687"/>
                  </a:lnTo>
                  <a:lnTo>
                    <a:pt x="20565" y="2489"/>
                  </a:lnTo>
                  <a:lnTo>
                    <a:pt x="19348" y="2263"/>
                  </a:lnTo>
                  <a:lnTo>
                    <a:pt x="18104" y="2008"/>
                  </a:lnTo>
                  <a:lnTo>
                    <a:pt x="16887" y="1726"/>
                  </a:lnTo>
                  <a:lnTo>
                    <a:pt x="16887" y="1726"/>
                  </a:lnTo>
                  <a:lnTo>
                    <a:pt x="17312" y="1867"/>
                  </a:lnTo>
                  <a:lnTo>
                    <a:pt x="17736" y="2008"/>
                  </a:lnTo>
                  <a:lnTo>
                    <a:pt x="18613" y="2320"/>
                  </a:lnTo>
                  <a:lnTo>
                    <a:pt x="19037" y="2489"/>
                  </a:lnTo>
                  <a:lnTo>
                    <a:pt x="19433" y="2687"/>
                  </a:lnTo>
                  <a:lnTo>
                    <a:pt x="19829" y="2942"/>
                  </a:lnTo>
                  <a:lnTo>
                    <a:pt x="19999" y="3083"/>
                  </a:lnTo>
                  <a:lnTo>
                    <a:pt x="20169" y="3253"/>
                  </a:lnTo>
                  <a:lnTo>
                    <a:pt x="20169" y="3253"/>
                  </a:lnTo>
                  <a:lnTo>
                    <a:pt x="18698" y="3083"/>
                  </a:lnTo>
                  <a:lnTo>
                    <a:pt x="17255" y="2885"/>
                  </a:lnTo>
                  <a:lnTo>
                    <a:pt x="15841" y="2659"/>
                  </a:lnTo>
                  <a:lnTo>
                    <a:pt x="14426" y="2404"/>
                  </a:lnTo>
                  <a:lnTo>
                    <a:pt x="13012" y="2122"/>
                  </a:lnTo>
                  <a:lnTo>
                    <a:pt x="11598" y="1810"/>
                  </a:lnTo>
                  <a:lnTo>
                    <a:pt x="10212" y="1443"/>
                  </a:lnTo>
                  <a:lnTo>
                    <a:pt x="8826" y="1075"/>
                  </a:lnTo>
                  <a:lnTo>
                    <a:pt x="9278" y="1103"/>
                  </a:lnTo>
                  <a:lnTo>
                    <a:pt x="9759" y="1103"/>
                  </a:lnTo>
                  <a:lnTo>
                    <a:pt x="10212" y="1047"/>
                  </a:lnTo>
                  <a:lnTo>
                    <a:pt x="10664" y="990"/>
                  </a:lnTo>
                  <a:lnTo>
                    <a:pt x="11541" y="877"/>
                  </a:lnTo>
                  <a:lnTo>
                    <a:pt x="11994" y="820"/>
                  </a:lnTo>
                  <a:lnTo>
                    <a:pt x="12446" y="820"/>
                  </a:lnTo>
                  <a:lnTo>
                    <a:pt x="10410" y="396"/>
                  </a:lnTo>
                  <a:lnTo>
                    <a:pt x="9391" y="198"/>
                  </a:lnTo>
                  <a:lnTo>
                    <a:pt x="8882" y="113"/>
                  </a:lnTo>
                  <a:lnTo>
                    <a:pt x="8373" y="57"/>
                  </a:lnTo>
                  <a:lnTo>
                    <a:pt x="78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0"/>
            <p:cNvSpPr/>
            <p:nvPr/>
          </p:nvSpPr>
          <p:spPr>
            <a:xfrm>
              <a:off x="6968875" y="2001450"/>
              <a:ext cx="379775" cy="632950"/>
            </a:xfrm>
            <a:custGeom>
              <a:avLst/>
              <a:gdLst/>
              <a:ahLst/>
              <a:cxnLst/>
              <a:rect l="l" t="t" r="r" b="b"/>
              <a:pathLst>
                <a:path w="15191" h="25318" extrusionOk="0">
                  <a:moveTo>
                    <a:pt x="15191" y="1"/>
                  </a:moveTo>
                  <a:lnTo>
                    <a:pt x="14370" y="510"/>
                  </a:lnTo>
                  <a:lnTo>
                    <a:pt x="13578" y="1048"/>
                  </a:lnTo>
                  <a:lnTo>
                    <a:pt x="12786" y="1613"/>
                  </a:lnTo>
                  <a:lnTo>
                    <a:pt x="12022" y="2179"/>
                  </a:lnTo>
                  <a:lnTo>
                    <a:pt x="11287" y="2801"/>
                  </a:lnTo>
                  <a:lnTo>
                    <a:pt x="10552" y="3424"/>
                  </a:lnTo>
                  <a:lnTo>
                    <a:pt x="9844" y="4074"/>
                  </a:lnTo>
                  <a:lnTo>
                    <a:pt x="9166" y="4753"/>
                  </a:lnTo>
                  <a:lnTo>
                    <a:pt x="8515" y="5432"/>
                  </a:lnTo>
                  <a:lnTo>
                    <a:pt x="7864" y="6139"/>
                  </a:lnTo>
                  <a:lnTo>
                    <a:pt x="7242" y="6874"/>
                  </a:lnTo>
                  <a:lnTo>
                    <a:pt x="6648" y="7638"/>
                  </a:lnTo>
                  <a:lnTo>
                    <a:pt x="6082" y="8402"/>
                  </a:lnTo>
                  <a:lnTo>
                    <a:pt x="5517" y="9194"/>
                  </a:lnTo>
                  <a:lnTo>
                    <a:pt x="4979" y="9986"/>
                  </a:lnTo>
                  <a:lnTo>
                    <a:pt x="4470" y="10806"/>
                  </a:lnTo>
                  <a:lnTo>
                    <a:pt x="3989" y="11627"/>
                  </a:lnTo>
                  <a:lnTo>
                    <a:pt x="3537" y="12475"/>
                  </a:lnTo>
                  <a:lnTo>
                    <a:pt x="3112" y="13324"/>
                  </a:lnTo>
                  <a:lnTo>
                    <a:pt x="2688" y="14201"/>
                  </a:lnTo>
                  <a:lnTo>
                    <a:pt x="2320" y="15078"/>
                  </a:lnTo>
                  <a:lnTo>
                    <a:pt x="1981" y="15983"/>
                  </a:lnTo>
                  <a:lnTo>
                    <a:pt x="1641" y="16888"/>
                  </a:lnTo>
                  <a:lnTo>
                    <a:pt x="1330" y="17793"/>
                  </a:lnTo>
                  <a:lnTo>
                    <a:pt x="1076" y="18698"/>
                  </a:lnTo>
                  <a:lnTo>
                    <a:pt x="821" y="19632"/>
                  </a:lnTo>
                  <a:lnTo>
                    <a:pt x="623" y="20565"/>
                  </a:lnTo>
                  <a:lnTo>
                    <a:pt x="425" y="21527"/>
                  </a:lnTo>
                  <a:lnTo>
                    <a:pt x="284" y="22460"/>
                  </a:lnTo>
                  <a:lnTo>
                    <a:pt x="142" y="23422"/>
                  </a:lnTo>
                  <a:lnTo>
                    <a:pt x="57" y="24355"/>
                  </a:lnTo>
                  <a:lnTo>
                    <a:pt x="1" y="25317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40"/>
            <p:cNvSpPr/>
            <p:nvPr/>
          </p:nvSpPr>
          <p:spPr>
            <a:xfrm>
              <a:off x="6968175" y="1996500"/>
              <a:ext cx="388250" cy="643550"/>
            </a:xfrm>
            <a:custGeom>
              <a:avLst/>
              <a:gdLst/>
              <a:ahLst/>
              <a:cxnLst/>
              <a:rect l="l" t="t" r="r" b="b"/>
              <a:pathLst>
                <a:path w="15530" h="25742" extrusionOk="0">
                  <a:moveTo>
                    <a:pt x="15530" y="1"/>
                  </a:moveTo>
                  <a:lnTo>
                    <a:pt x="15219" y="199"/>
                  </a:lnTo>
                  <a:lnTo>
                    <a:pt x="29" y="25515"/>
                  </a:lnTo>
                  <a:lnTo>
                    <a:pt x="0" y="25741"/>
                  </a:lnTo>
                  <a:lnTo>
                    <a:pt x="849" y="25261"/>
                  </a:lnTo>
                  <a:lnTo>
                    <a:pt x="1669" y="24751"/>
                  </a:lnTo>
                  <a:lnTo>
                    <a:pt x="2490" y="24214"/>
                  </a:lnTo>
                  <a:lnTo>
                    <a:pt x="3282" y="23620"/>
                  </a:lnTo>
                  <a:lnTo>
                    <a:pt x="4045" y="23026"/>
                  </a:lnTo>
                  <a:lnTo>
                    <a:pt x="4809" y="22404"/>
                  </a:lnTo>
                  <a:lnTo>
                    <a:pt x="5545" y="21753"/>
                  </a:lnTo>
                  <a:lnTo>
                    <a:pt x="6280" y="21074"/>
                  </a:lnTo>
                  <a:lnTo>
                    <a:pt x="6987" y="20367"/>
                  </a:lnTo>
                  <a:lnTo>
                    <a:pt x="7666" y="19632"/>
                  </a:lnTo>
                  <a:lnTo>
                    <a:pt x="8317" y="18896"/>
                  </a:lnTo>
                  <a:lnTo>
                    <a:pt x="8939" y="18132"/>
                  </a:lnTo>
                  <a:lnTo>
                    <a:pt x="9561" y="17340"/>
                  </a:lnTo>
                  <a:lnTo>
                    <a:pt x="10155" y="16520"/>
                  </a:lnTo>
                  <a:lnTo>
                    <a:pt x="10721" y="15700"/>
                  </a:lnTo>
                  <a:lnTo>
                    <a:pt x="11258" y="14880"/>
                  </a:lnTo>
                  <a:lnTo>
                    <a:pt x="11768" y="14003"/>
                  </a:lnTo>
                  <a:lnTo>
                    <a:pt x="12248" y="13154"/>
                  </a:lnTo>
                  <a:lnTo>
                    <a:pt x="12701" y="12249"/>
                  </a:lnTo>
                  <a:lnTo>
                    <a:pt x="13125" y="11372"/>
                  </a:lnTo>
                  <a:lnTo>
                    <a:pt x="13521" y="10467"/>
                  </a:lnTo>
                  <a:lnTo>
                    <a:pt x="13861" y="9533"/>
                  </a:lnTo>
                  <a:lnTo>
                    <a:pt x="14200" y="8600"/>
                  </a:lnTo>
                  <a:lnTo>
                    <a:pt x="14483" y="7667"/>
                  </a:lnTo>
                  <a:lnTo>
                    <a:pt x="14738" y="6733"/>
                  </a:lnTo>
                  <a:lnTo>
                    <a:pt x="14964" y="5771"/>
                  </a:lnTo>
                  <a:lnTo>
                    <a:pt x="15162" y="4838"/>
                  </a:lnTo>
                  <a:lnTo>
                    <a:pt x="15303" y="3876"/>
                  </a:lnTo>
                  <a:lnTo>
                    <a:pt x="15417" y="2914"/>
                  </a:lnTo>
                  <a:lnTo>
                    <a:pt x="15501" y="1953"/>
                  </a:lnTo>
                  <a:lnTo>
                    <a:pt x="15530" y="991"/>
                  </a:lnTo>
                  <a:lnTo>
                    <a:pt x="15530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40"/>
            <p:cNvSpPr/>
            <p:nvPr/>
          </p:nvSpPr>
          <p:spPr>
            <a:xfrm>
              <a:off x="6921500" y="2071475"/>
              <a:ext cx="383300" cy="642125"/>
            </a:xfrm>
            <a:custGeom>
              <a:avLst/>
              <a:gdLst/>
              <a:ahLst/>
              <a:cxnLst/>
              <a:rect l="l" t="t" r="r" b="b"/>
              <a:pathLst>
                <a:path w="15332" h="25685" extrusionOk="0">
                  <a:moveTo>
                    <a:pt x="15247" y="0"/>
                  </a:moveTo>
                  <a:lnTo>
                    <a:pt x="15190" y="57"/>
                  </a:lnTo>
                  <a:lnTo>
                    <a:pt x="14794" y="651"/>
                  </a:lnTo>
                  <a:lnTo>
                    <a:pt x="14398" y="1217"/>
                  </a:lnTo>
                  <a:lnTo>
                    <a:pt x="13635" y="2489"/>
                  </a:lnTo>
                  <a:lnTo>
                    <a:pt x="12164" y="4950"/>
                  </a:lnTo>
                  <a:lnTo>
                    <a:pt x="9222" y="9872"/>
                  </a:lnTo>
                  <a:lnTo>
                    <a:pt x="3338" y="19801"/>
                  </a:lnTo>
                  <a:lnTo>
                    <a:pt x="29" y="25373"/>
                  </a:lnTo>
                  <a:lnTo>
                    <a:pt x="1" y="25458"/>
                  </a:lnTo>
                  <a:lnTo>
                    <a:pt x="29" y="25515"/>
                  </a:lnTo>
                  <a:lnTo>
                    <a:pt x="57" y="25599"/>
                  </a:lnTo>
                  <a:lnTo>
                    <a:pt x="114" y="25656"/>
                  </a:lnTo>
                  <a:lnTo>
                    <a:pt x="199" y="25684"/>
                  </a:lnTo>
                  <a:lnTo>
                    <a:pt x="255" y="25684"/>
                  </a:lnTo>
                  <a:lnTo>
                    <a:pt x="340" y="25628"/>
                  </a:lnTo>
                  <a:lnTo>
                    <a:pt x="397" y="25571"/>
                  </a:lnTo>
                  <a:lnTo>
                    <a:pt x="6252" y="15699"/>
                  </a:lnTo>
                  <a:lnTo>
                    <a:pt x="12107" y="5771"/>
                  </a:lnTo>
                  <a:lnTo>
                    <a:pt x="13748" y="2999"/>
                  </a:lnTo>
                  <a:lnTo>
                    <a:pt x="14540" y="1613"/>
                  </a:lnTo>
                  <a:lnTo>
                    <a:pt x="14936" y="877"/>
                  </a:lnTo>
                  <a:lnTo>
                    <a:pt x="15332" y="142"/>
                  </a:lnTo>
                  <a:lnTo>
                    <a:pt x="15332" y="57"/>
                  </a:lnTo>
                  <a:lnTo>
                    <a:pt x="15304" y="29"/>
                  </a:lnTo>
                  <a:lnTo>
                    <a:pt x="1524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0"/>
            <p:cNvSpPr/>
            <p:nvPr/>
          </p:nvSpPr>
          <p:spPr>
            <a:xfrm>
              <a:off x="7165475" y="2150675"/>
              <a:ext cx="131550" cy="145700"/>
            </a:xfrm>
            <a:custGeom>
              <a:avLst/>
              <a:gdLst/>
              <a:ahLst/>
              <a:cxnLst/>
              <a:rect l="l" t="t" r="r" b="b"/>
              <a:pathLst>
                <a:path w="5262" h="5828" extrusionOk="0">
                  <a:moveTo>
                    <a:pt x="1160" y="0"/>
                  </a:moveTo>
                  <a:lnTo>
                    <a:pt x="1132" y="29"/>
                  </a:lnTo>
                  <a:lnTo>
                    <a:pt x="1132" y="57"/>
                  </a:lnTo>
                  <a:lnTo>
                    <a:pt x="906" y="1471"/>
                  </a:lnTo>
                  <a:lnTo>
                    <a:pt x="651" y="2857"/>
                  </a:lnTo>
                  <a:lnTo>
                    <a:pt x="340" y="4215"/>
                  </a:lnTo>
                  <a:lnTo>
                    <a:pt x="29" y="5601"/>
                  </a:lnTo>
                  <a:lnTo>
                    <a:pt x="0" y="5658"/>
                  </a:lnTo>
                  <a:lnTo>
                    <a:pt x="29" y="5714"/>
                  </a:lnTo>
                  <a:lnTo>
                    <a:pt x="85" y="5799"/>
                  </a:lnTo>
                  <a:lnTo>
                    <a:pt x="198" y="5827"/>
                  </a:lnTo>
                  <a:lnTo>
                    <a:pt x="255" y="5827"/>
                  </a:lnTo>
                  <a:lnTo>
                    <a:pt x="312" y="5799"/>
                  </a:lnTo>
                  <a:lnTo>
                    <a:pt x="2772" y="4187"/>
                  </a:lnTo>
                  <a:lnTo>
                    <a:pt x="3989" y="3366"/>
                  </a:lnTo>
                  <a:lnTo>
                    <a:pt x="5177" y="2490"/>
                  </a:lnTo>
                  <a:lnTo>
                    <a:pt x="5233" y="2461"/>
                  </a:lnTo>
                  <a:lnTo>
                    <a:pt x="5262" y="2376"/>
                  </a:lnTo>
                  <a:lnTo>
                    <a:pt x="5262" y="2320"/>
                  </a:lnTo>
                  <a:lnTo>
                    <a:pt x="5233" y="2263"/>
                  </a:lnTo>
                  <a:lnTo>
                    <a:pt x="5205" y="2235"/>
                  </a:lnTo>
                  <a:lnTo>
                    <a:pt x="5148" y="2207"/>
                  </a:lnTo>
                  <a:lnTo>
                    <a:pt x="5092" y="2178"/>
                  </a:lnTo>
                  <a:lnTo>
                    <a:pt x="5007" y="2207"/>
                  </a:lnTo>
                  <a:lnTo>
                    <a:pt x="3876" y="2942"/>
                  </a:lnTo>
                  <a:lnTo>
                    <a:pt x="2744" y="3678"/>
                  </a:lnTo>
                  <a:lnTo>
                    <a:pt x="510" y="5205"/>
                  </a:lnTo>
                  <a:lnTo>
                    <a:pt x="792" y="3932"/>
                  </a:lnTo>
                  <a:lnTo>
                    <a:pt x="1019" y="2659"/>
                  </a:lnTo>
                  <a:lnTo>
                    <a:pt x="1217" y="1386"/>
                  </a:lnTo>
                  <a:lnTo>
                    <a:pt x="1358" y="113"/>
                  </a:lnTo>
                  <a:lnTo>
                    <a:pt x="1330" y="57"/>
                  </a:lnTo>
                  <a:lnTo>
                    <a:pt x="1330" y="29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40"/>
            <p:cNvSpPr/>
            <p:nvPr/>
          </p:nvSpPr>
          <p:spPr>
            <a:xfrm>
              <a:off x="7065750" y="2302000"/>
              <a:ext cx="122375" cy="166925"/>
            </a:xfrm>
            <a:custGeom>
              <a:avLst/>
              <a:gdLst/>
              <a:ahLst/>
              <a:cxnLst/>
              <a:rect l="l" t="t" r="r" b="b"/>
              <a:pathLst>
                <a:path w="4895" h="6677" extrusionOk="0">
                  <a:moveTo>
                    <a:pt x="1189" y="1"/>
                  </a:moveTo>
                  <a:lnTo>
                    <a:pt x="1104" y="29"/>
                  </a:lnTo>
                  <a:lnTo>
                    <a:pt x="1076" y="57"/>
                  </a:lnTo>
                  <a:lnTo>
                    <a:pt x="1048" y="85"/>
                  </a:lnTo>
                  <a:lnTo>
                    <a:pt x="934" y="481"/>
                  </a:lnTo>
                  <a:lnTo>
                    <a:pt x="878" y="877"/>
                  </a:lnTo>
                  <a:lnTo>
                    <a:pt x="765" y="1669"/>
                  </a:lnTo>
                  <a:lnTo>
                    <a:pt x="510" y="3254"/>
                  </a:lnTo>
                  <a:lnTo>
                    <a:pt x="1" y="6450"/>
                  </a:lnTo>
                  <a:lnTo>
                    <a:pt x="1" y="6506"/>
                  </a:lnTo>
                  <a:lnTo>
                    <a:pt x="29" y="6563"/>
                  </a:lnTo>
                  <a:lnTo>
                    <a:pt x="114" y="6648"/>
                  </a:lnTo>
                  <a:lnTo>
                    <a:pt x="171" y="6676"/>
                  </a:lnTo>
                  <a:lnTo>
                    <a:pt x="284" y="6676"/>
                  </a:lnTo>
                  <a:lnTo>
                    <a:pt x="312" y="6620"/>
                  </a:lnTo>
                  <a:lnTo>
                    <a:pt x="850" y="6110"/>
                  </a:lnTo>
                  <a:lnTo>
                    <a:pt x="1387" y="5630"/>
                  </a:lnTo>
                  <a:lnTo>
                    <a:pt x="1953" y="5149"/>
                  </a:lnTo>
                  <a:lnTo>
                    <a:pt x="2518" y="4696"/>
                  </a:lnTo>
                  <a:lnTo>
                    <a:pt x="3112" y="4272"/>
                  </a:lnTo>
                  <a:lnTo>
                    <a:pt x="3678" y="3848"/>
                  </a:lnTo>
                  <a:lnTo>
                    <a:pt x="4301" y="3480"/>
                  </a:lnTo>
                  <a:lnTo>
                    <a:pt x="4583" y="3282"/>
                  </a:lnTo>
                  <a:lnTo>
                    <a:pt x="4866" y="3084"/>
                  </a:lnTo>
                  <a:lnTo>
                    <a:pt x="4895" y="3056"/>
                  </a:lnTo>
                  <a:lnTo>
                    <a:pt x="4895" y="2999"/>
                  </a:lnTo>
                  <a:lnTo>
                    <a:pt x="4895" y="2914"/>
                  </a:lnTo>
                  <a:lnTo>
                    <a:pt x="4810" y="2858"/>
                  </a:lnTo>
                  <a:lnTo>
                    <a:pt x="4753" y="2858"/>
                  </a:lnTo>
                  <a:lnTo>
                    <a:pt x="4414" y="2999"/>
                  </a:lnTo>
                  <a:lnTo>
                    <a:pt x="4074" y="3169"/>
                  </a:lnTo>
                  <a:lnTo>
                    <a:pt x="3452" y="3565"/>
                  </a:lnTo>
                  <a:lnTo>
                    <a:pt x="2858" y="3989"/>
                  </a:lnTo>
                  <a:lnTo>
                    <a:pt x="2264" y="4413"/>
                  </a:lnTo>
                  <a:lnTo>
                    <a:pt x="1811" y="4781"/>
                  </a:lnTo>
                  <a:lnTo>
                    <a:pt x="1330" y="5177"/>
                  </a:lnTo>
                  <a:lnTo>
                    <a:pt x="454" y="5969"/>
                  </a:lnTo>
                  <a:lnTo>
                    <a:pt x="850" y="3310"/>
                  </a:lnTo>
                  <a:lnTo>
                    <a:pt x="1076" y="1698"/>
                  </a:lnTo>
                  <a:lnTo>
                    <a:pt x="1217" y="906"/>
                  </a:lnTo>
                  <a:lnTo>
                    <a:pt x="1246" y="510"/>
                  </a:lnTo>
                  <a:lnTo>
                    <a:pt x="1274" y="114"/>
                  </a:lnTo>
                  <a:lnTo>
                    <a:pt x="1274" y="85"/>
                  </a:lnTo>
                  <a:lnTo>
                    <a:pt x="1246" y="29"/>
                  </a:lnTo>
                  <a:lnTo>
                    <a:pt x="118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0"/>
            <p:cNvSpPr/>
            <p:nvPr/>
          </p:nvSpPr>
          <p:spPr>
            <a:xfrm>
              <a:off x="5991575" y="2888950"/>
              <a:ext cx="412300" cy="77800"/>
            </a:xfrm>
            <a:custGeom>
              <a:avLst/>
              <a:gdLst/>
              <a:ahLst/>
              <a:cxnLst/>
              <a:rect l="l" t="t" r="r" b="b"/>
              <a:pathLst>
                <a:path w="16492" h="3112" extrusionOk="0">
                  <a:moveTo>
                    <a:pt x="199" y="0"/>
                  </a:moveTo>
                  <a:lnTo>
                    <a:pt x="114" y="29"/>
                  </a:lnTo>
                  <a:lnTo>
                    <a:pt x="57" y="57"/>
                  </a:lnTo>
                  <a:lnTo>
                    <a:pt x="29" y="113"/>
                  </a:lnTo>
                  <a:lnTo>
                    <a:pt x="1" y="170"/>
                  </a:lnTo>
                  <a:lnTo>
                    <a:pt x="29" y="227"/>
                  </a:lnTo>
                  <a:lnTo>
                    <a:pt x="57" y="311"/>
                  </a:lnTo>
                  <a:lnTo>
                    <a:pt x="114" y="340"/>
                  </a:lnTo>
                  <a:lnTo>
                    <a:pt x="171" y="368"/>
                  </a:lnTo>
                  <a:lnTo>
                    <a:pt x="1783" y="481"/>
                  </a:lnTo>
                  <a:lnTo>
                    <a:pt x="3395" y="594"/>
                  </a:lnTo>
                  <a:lnTo>
                    <a:pt x="4951" y="764"/>
                  </a:lnTo>
                  <a:lnTo>
                    <a:pt x="6535" y="962"/>
                  </a:lnTo>
                  <a:lnTo>
                    <a:pt x="8119" y="1217"/>
                  </a:lnTo>
                  <a:lnTo>
                    <a:pt x="9675" y="1499"/>
                  </a:lnTo>
                  <a:lnTo>
                    <a:pt x="11259" y="1811"/>
                  </a:lnTo>
                  <a:lnTo>
                    <a:pt x="12815" y="2178"/>
                  </a:lnTo>
                  <a:lnTo>
                    <a:pt x="14540" y="2603"/>
                  </a:lnTo>
                  <a:lnTo>
                    <a:pt x="15417" y="2857"/>
                  </a:lnTo>
                  <a:lnTo>
                    <a:pt x="16322" y="3112"/>
                  </a:lnTo>
                  <a:lnTo>
                    <a:pt x="16379" y="3112"/>
                  </a:lnTo>
                  <a:lnTo>
                    <a:pt x="16435" y="3083"/>
                  </a:lnTo>
                  <a:lnTo>
                    <a:pt x="16464" y="3055"/>
                  </a:lnTo>
                  <a:lnTo>
                    <a:pt x="16492" y="3027"/>
                  </a:lnTo>
                  <a:lnTo>
                    <a:pt x="16492" y="2970"/>
                  </a:lnTo>
                  <a:lnTo>
                    <a:pt x="16492" y="2914"/>
                  </a:lnTo>
                  <a:lnTo>
                    <a:pt x="16464" y="2857"/>
                  </a:lnTo>
                  <a:lnTo>
                    <a:pt x="16407" y="2829"/>
                  </a:lnTo>
                  <a:lnTo>
                    <a:pt x="15643" y="2574"/>
                  </a:lnTo>
                  <a:lnTo>
                    <a:pt x="14851" y="2376"/>
                  </a:lnTo>
                  <a:lnTo>
                    <a:pt x="13295" y="1952"/>
                  </a:lnTo>
                  <a:lnTo>
                    <a:pt x="11740" y="1584"/>
                  </a:lnTo>
                  <a:lnTo>
                    <a:pt x="10156" y="1245"/>
                  </a:lnTo>
                  <a:lnTo>
                    <a:pt x="8572" y="934"/>
                  </a:lnTo>
                  <a:lnTo>
                    <a:pt x="6988" y="679"/>
                  </a:lnTo>
                  <a:lnTo>
                    <a:pt x="5404" y="453"/>
                  </a:lnTo>
                  <a:lnTo>
                    <a:pt x="3819" y="283"/>
                  </a:lnTo>
                  <a:lnTo>
                    <a:pt x="2009" y="113"/>
                  </a:lnTo>
                  <a:lnTo>
                    <a:pt x="1104" y="29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40"/>
            <p:cNvSpPr/>
            <p:nvPr/>
          </p:nvSpPr>
          <p:spPr>
            <a:xfrm>
              <a:off x="6098375" y="2723475"/>
              <a:ext cx="157000" cy="204375"/>
            </a:xfrm>
            <a:custGeom>
              <a:avLst/>
              <a:gdLst/>
              <a:ahLst/>
              <a:cxnLst/>
              <a:rect l="l" t="t" r="r" b="b"/>
              <a:pathLst>
                <a:path w="6280" h="8175" extrusionOk="0">
                  <a:moveTo>
                    <a:pt x="85" y="0"/>
                  </a:moveTo>
                  <a:lnTo>
                    <a:pt x="28" y="29"/>
                  </a:lnTo>
                  <a:lnTo>
                    <a:pt x="0" y="85"/>
                  </a:lnTo>
                  <a:lnTo>
                    <a:pt x="0" y="142"/>
                  </a:lnTo>
                  <a:lnTo>
                    <a:pt x="28" y="198"/>
                  </a:lnTo>
                  <a:lnTo>
                    <a:pt x="226" y="623"/>
                  </a:lnTo>
                  <a:lnTo>
                    <a:pt x="481" y="1047"/>
                  </a:lnTo>
                  <a:lnTo>
                    <a:pt x="990" y="1867"/>
                  </a:lnTo>
                  <a:lnTo>
                    <a:pt x="1528" y="2687"/>
                  </a:lnTo>
                  <a:lnTo>
                    <a:pt x="2065" y="3451"/>
                  </a:lnTo>
                  <a:lnTo>
                    <a:pt x="2659" y="4243"/>
                  </a:lnTo>
                  <a:lnTo>
                    <a:pt x="3253" y="5007"/>
                  </a:lnTo>
                  <a:lnTo>
                    <a:pt x="3847" y="5771"/>
                  </a:lnTo>
                  <a:lnTo>
                    <a:pt x="4469" y="6506"/>
                  </a:lnTo>
                  <a:lnTo>
                    <a:pt x="5233" y="7355"/>
                  </a:lnTo>
                  <a:lnTo>
                    <a:pt x="5601" y="7751"/>
                  </a:lnTo>
                  <a:lnTo>
                    <a:pt x="5997" y="8147"/>
                  </a:lnTo>
                  <a:lnTo>
                    <a:pt x="6082" y="8175"/>
                  </a:lnTo>
                  <a:lnTo>
                    <a:pt x="6195" y="8175"/>
                  </a:lnTo>
                  <a:lnTo>
                    <a:pt x="6251" y="8147"/>
                  </a:lnTo>
                  <a:lnTo>
                    <a:pt x="6280" y="8090"/>
                  </a:lnTo>
                  <a:lnTo>
                    <a:pt x="6280" y="8034"/>
                  </a:lnTo>
                  <a:lnTo>
                    <a:pt x="6280" y="7977"/>
                  </a:lnTo>
                  <a:lnTo>
                    <a:pt x="6251" y="7920"/>
                  </a:lnTo>
                  <a:lnTo>
                    <a:pt x="5601" y="7213"/>
                  </a:lnTo>
                  <a:lnTo>
                    <a:pt x="4950" y="6506"/>
                  </a:lnTo>
                  <a:lnTo>
                    <a:pt x="4328" y="5771"/>
                  </a:lnTo>
                  <a:lnTo>
                    <a:pt x="3706" y="5035"/>
                  </a:lnTo>
                  <a:lnTo>
                    <a:pt x="3112" y="4271"/>
                  </a:lnTo>
                  <a:lnTo>
                    <a:pt x="2546" y="3508"/>
                  </a:lnTo>
                  <a:lnTo>
                    <a:pt x="1980" y="2716"/>
                  </a:lnTo>
                  <a:lnTo>
                    <a:pt x="1443" y="1924"/>
                  </a:lnTo>
                  <a:lnTo>
                    <a:pt x="877" y="990"/>
                  </a:lnTo>
                  <a:lnTo>
                    <a:pt x="594" y="509"/>
                  </a:lnTo>
                  <a:lnTo>
                    <a:pt x="283" y="57"/>
                  </a:lnTo>
                  <a:lnTo>
                    <a:pt x="226" y="29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40"/>
            <p:cNvSpPr/>
            <p:nvPr/>
          </p:nvSpPr>
          <p:spPr>
            <a:xfrm>
              <a:off x="6052400" y="2910150"/>
              <a:ext cx="111750" cy="91250"/>
            </a:xfrm>
            <a:custGeom>
              <a:avLst/>
              <a:gdLst/>
              <a:ahLst/>
              <a:cxnLst/>
              <a:rect l="l" t="t" r="r" b="b"/>
              <a:pathLst>
                <a:path w="4470" h="3650" extrusionOk="0">
                  <a:moveTo>
                    <a:pt x="4243" y="1"/>
                  </a:moveTo>
                  <a:lnTo>
                    <a:pt x="4187" y="29"/>
                  </a:lnTo>
                  <a:lnTo>
                    <a:pt x="2094" y="1726"/>
                  </a:lnTo>
                  <a:lnTo>
                    <a:pt x="1075" y="2575"/>
                  </a:lnTo>
                  <a:lnTo>
                    <a:pt x="538" y="2999"/>
                  </a:lnTo>
                  <a:lnTo>
                    <a:pt x="255" y="3225"/>
                  </a:lnTo>
                  <a:lnTo>
                    <a:pt x="29" y="3480"/>
                  </a:lnTo>
                  <a:lnTo>
                    <a:pt x="0" y="3537"/>
                  </a:lnTo>
                  <a:lnTo>
                    <a:pt x="0" y="3621"/>
                  </a:lnTo>
                  <a:lnTo>
                    <a:pt x="57" y="3650"/>
                  </a:lnTo>
                  <a:lnTo>
                    <a:pt x="142" y="3650"/>
                  </a:lnTo>
                  <a:lnTo>
                    <a:pt x="396" y="3480"/>
                  </a:lnTo>
                  <a:lnTo>
                    <a:pt x="679" y="3282"/>
                  </a:lnTo>
                  <a:lnTo>
                    <a:pt x="1188" y="2858"/>
                  </a:lnTo>
                  <a:lnTo>
                    <a:pt x="2263" y="1981"/>
                  </a:lnTo>
                  <a:lnTo>
                    <a:pt x="4413" y="284"/>
                  </a:lnTo>
                  <a:lnTo>
                    <a:pt x="4441" y="227"/>
                  </a:lnTo>
                  <a:lnTo>
                    <a:pt x="4470" y="171"/>
                  </a:lnTo>
                  <a:lnTo>
                    <a:pt x="4441" y="114"/>
                  </a:lnTo>
                  <a:lnTo>
                    <a:pt x="4413" y="57"/>
                  </a:lnTo>
                  <a:lnTo>
                    <a:pt x="435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0"/>
            <p:cNvSpPr/>
            <p:nvPr/>
          </p:nvSpPr>
          <p:spPr>
            <a:xfrm>
              <a:off x="6066550" y="2787825"/>
              <a:ext cx="123050" cy="66500"/>
            </a:xfrm>
            <a:custGeom>
              <a:avLst/>
              <a:gdLst/>
              <a:ahLst/>
              <a:cxnLst/>
              <a:rect l="l" t="t" r="r" b="b"/>
              <a:pathLst>
                <a:path w="4922" h="2660" extrusionOk="0">
                  <a:moveTo>
                    <a:pt x="57" y="0"/>
                  </a:moveTo>
                  <a:lnTo>
                    <a:pt x="0" y="57"/>
                  </a:lnTo>
                  <a:lnTo>
                    <a:pt x="0" y="113"/>
                  </a:lnTo>
                  <a:lnTo>
                    <a:pt x="0" y="170"/>
                  </a:lnTo>
                  <a:lnTo>
                    <a:pt x="28" y="198"/>
                  </a:lnTo>
                  <a:lnTo>
                    <a:pt x="566" y="594"/>
                  </a:lnTo>
                  <a:lnTo>
                    <a:pt x="1132" y="962"/>
                  </a:lnTo>
                  <a:lnTo>
                    <a:pt x="1726" y="1273"/>
                  </a:lnTo>
                  <a:lnTo>
                    <a:pt x="2291" y="1613"/>
                  </a:lnTo>
                  <a:lnTo>
                    <a:pt x="2885" y="1895"/>
                  </a:lnTo>
                  <a:lnTo>
                    <a:pt x="3479" y="2150"/>
                  </a:lnTo>
                  <a:lnTo>
                    <a:pt x="4073" y="2433"/>
                  </a:lnTo>
                  <a:lnTo>
                    <a:pt x="4413" y="2546"/>
                  </a:lnTo>
                  <a:lnTo>
                    <a:pt x="4724" y="2659"/>
                  </a:lnTo>
                  <a:lnTo>
                    <a:pt x="4865" y="2659"/>
                  </a:lnTo>
                  <a:lnTo>
                    <a:pt x="4894" y="2603"/>
                  </a:lnTo>
                  <a:lnTo>
                    <a:pt x="4922" y="2546"/>
                  </a:lnTo>
                  <a:lnTo>
                    <a:pt x="4922" y="2489"/>
                  </a:lnTo>
                  <a:lnTo>
                    <a:pt x="4922" y="2433"/>
                  </a:lnTo>
                  <a:lnTo>
                    <a:pt x="4894" y="2376"/>
                  </a:lnTo>
                  <a:lnTo>
                    <a:pt x="4809" y="2348"/>
                  </a:lnTo>
                  <a:lnTo>
                    <a:pt x="4215" y="2093"/>
                  </a:lnTo>
                  <a:lnTo>
                    <a:pt x="3621" y="1867"/>
                  </a:lnTo>
                  <a:lnTo>
                    <a:pt x="2999" y="1613"/>
                  </a:lnTo>
                  <a:lnTo>
                    <a:pt x="2405" y="1301"/>
                  </a:lnTo>
                  <a:lnTo>
                    <a:pt x="1839" y="1019"/>
                  </a:lnTo>
                  <a:lnTo>
                    <a:pt x="1273" y="679"/>
                  </a:lnTo>
                  <a:lnTo>
                    <a:pt x="142" y="29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0"/>
            <p:cNvSpPr/>
            <p:nvPr/>
          </p:nvSpPr>
          <p:spPr>
            <a:xfrm>
              <a:off x="6146450" y="2727000"/>
              <a:ext cx="11350" cy="76400"/>
            </a:xfrm>
            <a:custGeom>
              <a:avLst/>
              <a:gdLst/>
              <a:ahLst/>
              <a:cxnLst/>
              <a:rect l="l" t="t" r="r" b="b"/>
              <a:pathLst>
                <a:path w="454" h="3056" extrusionOk="0">
                  <a:moveTo>
                    <a:pt x="255" y="1"/>
                  </a:moveTo>
                  <a:lnTo>
                    <a:pt x="227" y="57"/>
                  </a:lnTo>
                  <a:lnTo>
                    <a:pt x="170" y="227"/>
                  </a:lnTo>
                  <a:lnTo>
                    <a:pt x="170" y="397"/>
                  </a:lnTo>
                  <a:lnTo>
                    <a:pt x="142" y="736"/>
                  </a:lnTo>
                  <a:lnTo>
                    <a:pt x="85" y="1472"/>
                  </a:lnTo>
                  <a:lnTo>
                    <a:pt x="1" y="2886"/>
                  </a:lnTo>
                  <a:lnTo>
                    <a:pt x="1" y="2971"/>
                  </a:lnTo>
                  <a:lnTo>
                    <a:pt x="57" y="2999"/>
                  </a:lnTo>
                  <a:lnTo>
                    <a:pt x="114" y="3056"/>
                  </a:lnTo>
                  <a:lnTo>
                    <a:pt x="227" y="3056"/>
                  </a:lnTo>
                  <a:lnTo>
                    <a:pt x="283" y="3027"/>
                  </a:lnTo>
                  <a:lnTo>
                    <a:pt x="340" y="2971"/>
                  </a:lnTo>
                  <a:lnTo>
                    <a:pt x="340" y="2886"/>
                  </a:lnTo>
                  <a:lnTo>
                    <a:pt x="397" y="1472"/>
                  </a:lnTo>
                  <a:lnTo>
                    <a:pt x="425" y="793"/>
                  </a:lnTo>
                  <a:lnTo>
                    <a:pt x="453" y="425"/>
                  </a:lnTo>
                  <a:lnTo>
                    <a:pt x="453" y="255"/>
                  </a:lnTo>
                  <a:lnTo>
                    <a:pt x="425" y="86"/>
                  </a:lnTo>
                  <a:lnTo>
                    <a:pt x="397" y="29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40"/>
            <p:cNvSpPr/>
            <p:nvPr/>
          </p:nvSpPr>
          <p:spPr>
            <a:xfrm>
              <a:off x="6031175" y="2845100"/>
              <a:ext cx="68625" cy="57300"/>
            </a:xfrm>
            <a:custGeom>
              <a:avLst/>
              <a:gdLst/>
              <a:ahLst/>
              <a:cxnLst/>
              <a:rect l="l" t="t" r="r" b="b"/>
              <a:pathLst>
                <a:path w="2745" h="2292" extrusionOk="0">
                  <a:moveTo>
                    <a:pt x="114" y="0"/>
                  </a:moveTo>
                  <a:lnTo>
                    <a:pt x="29" y="57"/>
                  </a:lnTo>
                  <a:lnTo>
                    <a:pt x="1" y="142"/>
                  </a:lnTo>
                  <a:lnTo>
                    <a:pt x="1" y="170"/>
                  </a:lnTo>
                  <a:lnTo>
                    <a:pt x="29" y="227"/>
                  </a:lnTo>
                  <a:lnTo>
                    <a:pt x="312" y="510"/>
                  </a:lnTo>
                  <a:lnTo>
                    <a:pt x="623" y="793"/>
                  </a:lnTo>
                  <a:lnTo>
                    <a:pt x="1274" y="1302"/>
                  </a:lnTo>
                  <a:lnTo>
                    <a:pt x="1896" y="1811"/>
                  </a:lnTo>
                  <a:lnTo>
                    <a:pt x="2207" y="2065"/>
                  </a:lnTo>
                  <a:lnTo>
                    <a:pt x="2377" y="2179"/>
                  </a:lnTo>
                  <a:lnTo>
                    <a:pt x="2547" y="2292"/>
                  </a:lnTo>
                  <a:lnTo>
                    <a:pt x="2660" y="2292"/>
                  </a:lnTo>
                  <a:lnTo>
                    <a:pt x="2716" y="2235"/>
                  </a:lnTo>
                  <a:lnTo>
                    <a:pt x="2745" y="2122"/>
                  </a:lnTo>
                  <a:lnTo>
                    <a:pt x="2716" y="2037"/>
                  </a:lnTo>
                  <a:lnTo>
                    <a:pt x="2575" y="1896"/>
                  </a:lnTo>
                  <a:lnTo>
                    <a:pt x="2433" y="1754"/>
                  </a:lnTo>
                  <a:lnTo>
                    <a:pt x="2122" y="1528"/>
                  </a:lnTo>
                  <a:lnTo>
                    <a:pt x="1472" y="1019"/>
                  </a:lnTo>
                  <a:lnTo>
                    <a:pt x="849" y="481"/>
                  </a:lnTo>
                  <a:lnTo>
                    <a:pt x="538" y="227"/>
                  </a:lnTo>
                  <a:lnTo>
                    <a:pt x="199" y="29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40"/>
            <p:cNvSpPr/>
            <p:nvPr/>
          </p:nvSpPr>
          <p:spPr>
            <a:xfrm>
              <a:off x="5969650" y="2876925"/>
              <a:ext cx="43175" cy="38200"/>
            </a:xfrm>
            <a:custGeom>
              <a:avLst/>
              <a:gdLst/>
              <a:ahLst/>
              <a:cxnLst/>
              <a:rect l="l" t="t" r="r" b="b"/>
              <a:pathLst>
                <a:path w="1727" h="1528" extrusionOk="0">
                  <a:moveTo>
                    <a:pt x="708" y="0"/>
                  </a:moveTo>
                  <a:lnTo>
                    <a:pt x="623" y="57"/>
                  </a:lnTo>
                  <a:lnTo>
                    <a:pt x="567" y="114"/>
                  </a:lnTo>
                  <a:lnTo>
                    <a:pt x="538" y="198"/>
                  </a:lnTo>
                  <a:lnTo>
                    <a:pt x="538" y="255"/>
                  </a:lnTo>
                  <a:lnTo>
                    <a:pt x="538" y="312"/>
                  </a:lnTo>
                  <a:lnTo>
                    <a:pt x="595" y="368"/>
                  </a:lnTo>
                  <a:lnTo>
                    <a:pt x="482" y="312"/>
                  </a:lnTo>
                  <a:lnTo>
                    <a:pt x="340" y="312"/>
                  </a:lnTo>
                  <a:lnTo>
                    <a:pt x="199" y="340"/>
                  </a:lnTo>
                  <a:lnTo>
                    <a:pt x="86" y="425"/>
                  </a:lnTo>
                  <a:lnTo>
                    <a:pt x="29" y="538"/>
                  </a:lnTo>
                  <a:lnTo>
                    <a:pt x="1" y="679"/>
                  </a:lnTo>
                  <a:lnTo>
                    <a:pt x="1" y="821"/>
                  </a:lnTo>
                  <a:lnTo>
                    <a:pt x="86" y="934"/>
                  </a:lnTo>
                  <a:lnTo>
                    <a:pt x="171" y="1019"/>
                  </a:lnTo>
                  <a:lnTo>
                    <a:pt x="312" y="1075"/>
                  </a:lnTo>
                  <a:lnTo>
                    <a:pt x="453" y="1075"/>
                  </a:lnTo>
                  <a:lnTo>
                    <a:pt x="567" y="1019"/>
                  </a:lnTo>
                  <a:lnTo>
                    <a:pt x="510" y="1104"/>
                  </a:lnTo>
                  <a:lnTo>
                    <a:pt x="510" y="1188"/>
                  </a:lnTo>
                  <a:lnTo>
                    <a:pt x="510" y="1302"/>
                  </a:lnTo>
                  <a:lnTo>
                    <a:pt x="567" y="1386"/>
                  </a:lnTo>
                  <a:lnTo>
                    <a:pt x="623" y="1471"/>
                  </a:lnTo>
                  <a:lnTo>
                    <a:pt x="708" y="1500"/>
                  </a:lnTo>
                  <a:lnTo>
                    <a:pt x="821" y="1528"/>
                  </a:lnTo>
                  <a:lnTo>
                    <a:pt x="934" y="1500"/>
                  </a:lnTo>
                  <a:lnTo>
                    <a:pt x="1019" y="1443"/>
                  </a:lnTo>
                  <a:lnTo>
                    <a:pt x="1076" y="1358"/>
                  </a:lnTo>
                  <a:lnTo>
                    <a:pt x="1104" y="1273"/>
                  </a:lnTo>
                  <a:lnTo>
                    <a:pt x="1104" y="1160"/>
                  </a:lnTo>
                  <a:lnTo>
                    <a:pt x="1161" y="1273"/>
                  </a:lnTo>
                  <a:lnTo>
                    <a:pt x="1274" y="1330"/>
                  </a:lnTo>
                  <a:lnTo>
                    <a:pt x="1387" y="1386"/>
                  </a:lnTo>
                  <a:lnTo>
                    <a:pt x="1528" y="1386"/>
                  </a:lnTo>
                  <a:lnTo>
                    <a:pt x="1613" y="1330"/>
                  </a:lnTo>
                  <a:lnTo>
                    <a:pt x="1698" y="1217"/>
                  </a:lnTo>
                  <a:lnTo>
                    <a:pt x="1726" y="1104"/>
                  </a:lnTo>
                  <a:lnTo>
                    <a:pt x="1726" y="990"/>
                  </a:lnTo>
                  <a:lnTo>
                    <a:pt x="1698" y="877"/>
                  </a:lnTo>
                  <a:lnTo>
                    <a:pt x="1613" y="792"/>
                  </a:lnTo>
                  <a:lnTo>
                    <a:pt x="1500" y="764"/>
                  </a:lnTo>
                  <a:lnTo>
                    <a:pt x="1387" y="736"/>
                  </a:lnTo>
                  <a:lnTo>
                    <a:pt x="1500" y="651"/>
                  </a:lnTo>
                  <a:lnTo>
                    <a:pt x="1557" y="594"/>
                  </a:lnTo>
                  <a:lnTo>
                    <a:pt x="1613" y="538"/>
                  </a:lnTo>
                  <a:lnTo>
                    <a:pt x="1670" y="368"/>
                  </a:lnTo>
                  <a:lnTo>
                    <a:pt x="1670" y="312"/>
                  </a:lnTo>
                  <a:lnTo>
                    <a:pt x="1642" y="227"/>
                  </a:lnTo>
                  <a:lnTo>
                    <a:pt x="1613" y="142"/>
                  </a:lnTo>
                  <a:lnTo>
                    <a:pt x="1528" y="85"/>
                  </a:lnTo>
                  <a:lnTo>
                    <a:pt x="1444" y="57"/>
                  </a:lnTo>
                  <a:lnTo>
                    <a:pt x="1359" y="29"/>
                  </a:lnTo>
                  <a:lnTo>
                    <a:pt x="1274" y="57"/>
                  </a:lnTo>
                  <a:lnTo>
                    <a:pt x="1189" y="114"/>
                  </a:lnTo>
                  <a:lnTo>
                    <a:pt x="1132" y="198"/>
                  </a:lnTo>
                  <a:lnTo>
                    <a:pt x="1104" y="283"/>
                  </a:lnTo>
                  <a:lnTo>
                    <a:pt x="1104" y="198"/>
                  </a:lnTo>
                  <a:lnTo>
                    <a:pt x="1048" y="114"/>
                  </a:lnTo>
                  <a:lnTo>
                    <a:pt x="963" y="57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40"/>
            <p:cNvSpPr/>
            <p:nvPr/>
          </p:nvSpPr>
          <p:spPr>
            <a:xfrm>
              <a:off x="5986625" y="2888225"/>
              <a:ext cx="14175" cy="13475"/>
            </a:xfrm>
            <a:custGeom>
              <a:avLst/>
              <a:gdLst/>
              <a:ahLst/>
              <a:cxnLst/>
              <a:rect l="l" t="t" r="r" b="b"/>
              <a:pathLst>
                <a:path w="567" h="539" extrusionOk="0">
                  <a:moveTo>
                    <a:pt x="227" y="1"/>
                  </a:moveTo>
                  <a:lnTo>
                    <a:pt x="171" y="29"/>
                  </a:lnTo>
                  <a:lnTo>
                    <a:pt x="142" y="29"/>
                  </a:lnTo>
                  <a:lnTo>
                    <a:pt x="86" y="58"/>
                  </a:lnTo>
                  <a:lnTo>
                    <a:pt x="57" y="114"/>
                  </a:lnTo>
                  <a:lnTo>
                    <a:pt x="29" y="114"/>
                  </a:lnTo>
                  <a:lnTo>
                    <a:pt x="1" y="199"/>
                  </a:lnTo>
                  <a:lnTo>
                    <a:pt x="1" y="256"/>
                  </a:lnTo>
                  <a:lnTo>
                    <a:pt x="1" y="284"/>
                  </a:lnTo>
                  <a:lnTo>
                    <a:pt x="1" y="340"/>
                  </a:lnTo>
                  <a:lnTo>
                    <a:pt x="29" y="397"/>
                  </a:lnTo>
                  <a:lnTo>
                    <a:pt x="29" y="425"/>
                  </a:lnTo>
                  <a:lnTo>
                    <a:pt x="57" y="454"/>
                  </a:lnTo>
                  <a:lnTo>
                    <a:pt x="114" y="510"/>
                  </a:lnTo>
                  <a:lnTo>
                    <a:pt x="142" y="510"/>
                  </a:lnTo>
                  <a:lnTo>
                    <a:pt x="171" y="538"/>
                  </a:lnTo>
                  <a:lnTo>
                    <a:pt x="312" y="538"/>
                  </a:lnTo>
                  <a:lnTo>
                    <a:pt x="340" y="510"/>
                  </a:lnTo>
                  <a:lnTo>
                    <a:pt x="397" y="510"/>
                  </a:lnTo>
                  <a:lnTo>
                    <a:pt x="397" y="482"/>
                  </a:lnTo>
                  <a:lnTo>
                    <a:pt x="453" y="454"/>
                  </a:lnTo>
                  <a:lnTo>
                    <a:pt x="482" y="425"/>
                  </a:lnTo>
                  <a:lnTo>
                    <a:pt x="538" y="397"/>
                  </a:lnTo>
                  <a:lnTo>
                    <a:pt x="567" y="284"/>
                  </a:lnTo>
                  <a:lnTo>
                    <a:pt x="567" y="256"/>
                  </a:lnTo>
                  <a:lnTo>
                    <a:pt x="538" y="199"/>
                  </a:lnTo>
                  <a:lnTo>
                    <a:pt x="538" y="142"/>
                  </a:lnTo>
                  <a:lnTo>
                    <a:pt x="482" y="86"/>
                  </a:lnTo>
                  <a:lnTo>
                    <a:pt x="425" y="29"/>
                  </a:lnTo>
                  <a:lnTo>
                    <a:pt x="397" y="29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40"/>
            <p:cNvSpPr/>
            <p:nvPr/>
          </p:nvSpPr>
          <p:spPr>
            <a:xfrm>
              <a:off x="6028350" y="2963900"/>
              <a:ext cx="53075" cy="60125"/>
            </a:xfrm>
            <a:custGeom>
              <a:avLst/>
              <a:gdLst/>
              <a:ahLst/>
              <a:cxnLst/>
              <a:rect l="l" t="t" r="r" b="b"/>
              <a:pathLst>
                <a:path w="2123" h="2405" extrusionOk="0">
                  <a:moveTo>
                    <a:pt x="906" y="1"/>
                  </a:moveTo>
                  <a:lnTo>
                    <a:pt x="736" y="57"/>
                  </a:lnTo>
                  <a:lnTo>
                    <a:pt x="651" y="114"/>
                  </a:lnTo>
                  <a:lnTo>
                    <a:pt x="595" y="170"/>
                  </a:lnTo>
                  <a:lnTo>
                    <a:pt x="538" y="255"/>
                  </a:lnTo>
                  <a:lnTo>
                    <a:pt x="510" y="340"/>
                  </a:lnTo>
                  <a:lnTo>
                    <a:pt x="482" y="510"/>
                  </a:lnTo>
                  <a:lnTo>
                    <a:pt x="510" y="708"/>
                  </a:lnTo>
                  <a:lnTo>
                    <a:pt x="566" y="793"/>
                  </a:lnTo>
                  <a:lnTo>
                    <a:pt x="623" y="849"/>
                  </a:lnTo>
                  <a:lnTo>
                    <a:pt x="510" y="793"/>
                  </a:lnTo>
                  <a:lnTo>
                    <a:pt x="368" y="793"/>
                  </a:lnTo>
                  <a:lnTo>
                    <a:pt x="255" y="849"/>
                  </a:lnTo>
                  <a:lnTo>
                    <a:pt x="142" y="934"/>
                  </a:lnTo>
                  <a:lnTo>
                    <a:pt x="57" y="1019"/>
                  </a:lnTo>
                  <a:lnTo>
                    <a:pt x="1" y="1160"/>
                  </a:lnTo>
                  <a:lnTo>
                    <a:pt x="29" y="1302"/>
                  </a:lnTo>
                  <a:lnTo>
                    <a:pt x="57" y="1415"/>
                  </a:lnTo>
                  <a:lnTo>
                    <a:pt x="170" y="1528"/>
                  </a:lnTo>
                  <a:lnTo>
                    <a:pt x="284" y="1585"/>
                  </a:lnTo>
                  <a:lnTo>
                    <a:pt x="425" y="1613"/>
                  </a:lnTo>
                  <a:lnTo>
                    <a:pt x="566" y="1556"/>
                  </a:lnTo>
                  <a:lnTo>
                    <a:pt x="566" y="1556"/>
                  </a:lnTo>
                  <a:lnTo>
                    <a:pt x="453" y="1698"/>
                  </a:lnTo>
                  <a:lnTo>
                    <a:pt x="368" y="1839"/>
                  </a:lnTo>
                  <a:lnTo>
                    <a:pt x="340" y="2009"/>
                  </a:lnTo>
                  <a:lnTo>
                    <a:pt x="368" y="2094"/>
                  </a:lnTo>
                  <a:lnTo>
                    <a:pt x="397" y="2179"/>
                  </a:lnTo>
                  <a:lnTo>
                    <a:pt x="482" y="2292"/>
                  </a:lnTo>
                  <a:lnTo>
                    <a:pt x="623" y="2377"/>
                  </a:lnTo>
                  <a:lnTo>
                    <a:pt x="793" y="2405"/>
                  </a:lnTo>
                  <a:lnTo>
                    <a:pt x="934" y="2377"/>
                  </a:lnTo>
                  <a:lnTo>
                    <a:pt x="1076" y="2292"/>
                  </a:lnTo>
                  <a:lnTo>
                    <a:pt x="1160" y="2150"/>
                  </a:lnTo>
                  <a:lnTo>
                    <a:pt x="1189" y="2009"/>
                  </a:lnTo>
                  <a:lnTo>
                    <a:pt x="1189" y="1839"/>
                  </a:lnTo>
                  <a:lnTo>
                    <a:pt x="1330" y="1981"/>
                  </a:lnTo>
                  <a:lnTo>
                    <a:pt x="1415" y="2037"/>
                  </a:lnTo>
                  <a:lnTo>
                    <a:pt x="1528" y="2094"/>
                  </a:lnTo>
                  <a:lnTo>
                    <a:pt x="1613" y="2122"/>
                  </a:lnTo>
                  <a:lnTo>
                    <a:pt x="1839" y="2122"/>
                  </a:lnTo>
                  <a:lnTo>
                    <a:pt x="1924" y="2065"/>
                  </a:lnTo>
                  <a:lnTo>
                    <a:pt x="2037" y="1981"/>
                  </a:lnTo>
                  <a:lnTo>
                    <a:pt x="2094" y="1867"/>
                  </a:lnTo>
                  <a:lnTo>
                    <a:pt x="2122" y="1754"/>
                  </a:lnTo>
                  <a:lnTo>
                    <a:pt x="2094" y="1641"/>
                  </a:lnTo>
                  <a:lnTo>
                    <a:pt x="2037" y="1528"/>
                  </a:lnTo>
                  <a:lnTo>
                    <a:pt x="1952" y="1443"/>
                  </a:lnTo>
                  <a:lnTo>
                    <a:pt x="1839" y="1387"/>
                  </a:lnTo>
                  <a:lnTo>
                    <a:pt x="1726" y="1387"/>
                  </a:lnTo>
                  <a:lnTo>
                    <a:pt x="1783" y="1358"/>
                  </a:lnTo>
                  <a:lnTo>
                    <a:pt x="1839" y="1330"/>
                  </a:lnTo>
                  <a:lnTo>
                    <a:pt x="1924" y="1245"/>
                  </a:lnTo>
                  <a:lnTo>
                    <a:pt x="1981" y="1132"/>
                  </a:lnTo>
                  <a:lnTo>
                    <a:pt x="2037" y="991"/>
                  </a:lnTo>
                  <a:lnTo>
                    <a:pt x="2037" y="877"/>
                  </a:lnTo>
                  <a:lnTo>
                    <a:pt x="1981" y="764"/>
                  </a:lnTo>
                  <a:lnTo>
                    <a:pt x="1924" y="679"/>
                  </a:lnTo>
                  <a:lnTo>
                    <a:pt x="1811" y="623"/>
                  </a:lnTo>
                  <a:lnTo>
                    <a:pt x="1698" y="595"/>
                  </a:lnTo>
                  <a:lnTo>
                    <a:pt x="1613" y="595"/>
                  </a:lnTo>
                  <a:lnTo>
                    <a:pt x="1528" y="651"/>
                  </a:lnTo>
                  <a:lnTo>
                    <a:pt x="1472" y="708"/>
                  </a:lnTo>
                  <a:lnTo>
                    <a:pt x="1500" y="623"/>
                  </a:lnTo>
                  <a:lnTo>
                    <a:pt x="1500" y="538"/>
                  </a:lnTo>
                  <a:lnTo>
                    <a:pt x="1500" y="368"/>
                  </a:lnTo>
                  <a:lnTo>
                    <a:pt x="1415" y="199"/>
                  </a:lnTo>
                  <a:lnTo>
                    <a:pt x="1358" y="114"/>
                  </a:lnTo>
                  <a:lnTo>
                    <a:pt x="1274" y="57"/>
                  </a:lnTo>
                  <a:lnTo>
                    <a:pt x="1189" y="29"/>
                  </a:lnTo>
                  <a:lnTo>
                    <a:pt x="11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40"/>
            <p:cNvSpPr/>
            <p:nvPr/>
          </p:nvSpPr>
          <p:spPr>
            <a:xfrm>
              <a:off x="6046750" y="2986525"/>
              <a:ext cx="18400" cy="18425"/>
            </a:xfrm>
            <a:custGeom>
              <a:avLst/>
              <a:gdLst/>
              <a:ahLst/>
              <a:cxnLst/>
              <a:rect l="l" t="t" r="r" b="b"/>
              <a:pathLst>
                <a:path w="736" h="737" extrusionOk="0">
                  <a:moveTo>
                    <a:pt x="311" y="1"/>
                  </a:moveTo>
                  <a:lnTo>
                    <a:pt x="255" y="29"/>
                  </a:lnTo>
                  <a:lnTo>
                    <a:pt x="198" y="29"/>
                  </a:lnTo>
                  <a:lnTo>
                    <a:pt x="142" y="86"/>
                  </a:lnTo>
                  <a:lnTo>
                    <a:pt x="113" y="86"/>
                  </a:lnTo>
                  <a:lnTo>
                    <a:pt x="85" y="114"/>
                  </a:lnTo>
                  <a:lnTo>
                    <a:pt x="57" y="142"/>
                  </a:lnTo>
                  <a:lnTo>
                    <a:pt x="28" y="227"/>
                  </a:lnTo>
                  <a:lnTo>
                    <a:pt x="28" y="255"/>
                  </a:lnTo>
                  <a:lnTo>
                    <a:pt x="0" y="312"/>
                  </a:lnTo>
                  <a:lnTo>
                    <a:pt x="0" y="397"/>
                  </a:lnTo>
                  <a:lnTo>
                    <a:pt x="28" y="482"/>
                  </a:lnTo>
                  <a:lnTo>
                    <a:pt x="57" y="510"/>
                  </a:lnTo>
                  <a:lnTo>
                    <a:pt x="85" y="538"/>
                  </a:lnTo>
                  <a:lnTo>
                    <a:pt x="113" y="595"/>
                  </a:lnTo>
                  <a:lnTo>
                    <a:pt x="170" y="651"/>
                  </a:lnTo>
                  <a:lnTo>
                    <a:pt x="198" y="680"/>
                  </a:lnTo>
                  <a:lnTo>
                    <a:pt x="283" y="736"/>
                  </a:lnTo>
                  <a:lnTo>
                    <a:pt x="481" y="736"/>
                  </a:lnTo>
                  <a:lnTo>
                    <a:pt x="509" y="708"/>
                  </a:lnTo>
                  <a:lnTo>
                    <a:pt x="594" y="680"/>
                  </a:lnTo>
                  <a:lnTo>
                    <a:pt x="594" y="651"/>
                  </a:lnTo>
                  <a:lnTo>
                    <a:pt x="651" y="595"/>
                  </a:lnTo>
                  <a:lnTo>
                    <a:pt x="679" y="595"/>
                  </a:lnTo>
                  <a:lnTo>
                    <a:pt x="707" y="510"/>
                  </a:lnTo>
                  <a:lnTo>
                    <a:pt x="736" y="482"/>
                  </a:lnTo>
                  <a:lnTo>
                    <a:pt x="736" y="425"/>
                  </a:lnTo>
                  <a:lnTo>
                    <a:pt x="736" y="397"/>
                  </a:lnTo>
                  <a:lnTo>
                    <a:pt x="736" y="340"/>
                  </a:lnTo>
                  <a:lnTo>
                    <a:pt x="736" y="312"/>
                  </a:lnTo>
                  <a:lnTo>
                    <a:pt x="707" y="227"/>
                  </a:lnTo>
                  <a:lnTo>
                    <a:pt x="679" y="142"/>
                  </a:lnTo>
                  <a:lnTo>
                    <a:pt x="651" y="142"/>
                  </a:lnTo>
                  <a:lnTo>
                    <a:pt x="594" y="86"/>
                  </a:lnTo>
                  <a:lnTo>
                    <a:pt x="594" y="57"/>
                  </a:lnTo>
                  <a:lnTo>
                    <a:pt x="566" y="57"/>
                  </a:lnTo>
                  <a:lnTo>
                    <a:pt x="509" y="29"/>
                  </a:lnTo>
                  <a:lnTo>
                    <a:pt x="481" y="29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0"/>
            <p:cNvSpPr/>
            <p:nvPr/>
          </p:nvSpPr>
          <p:spPr>
            <a:xfrm>
              <a:off x="6006425" y="2811150"/>
              <a:ext cx="52350" cy="60150"/>
            </a:xfrm>
            <a:custGeom>
              <a:avLst/>
              <a:gdLst/>
              <a:ahLst/>
              <a:cxnLst/>
              <a:rect l="l" t="t" r="r" b="b"/>
              <a:pathLst>
                <a:path w="2094" h="2406" extrusionOk="0">
                  <a:moveTo>
                    <a:pt x="906" y="1"/>
                  </a:moveTo>
                  <a:lnTo>
                    <a:pt x="708" y="57"/>
                  </a:lnTo>
                  <a:lnTo>
                    <a:pt x="651" y="114"/>
                  </a:lnTo>
                  <a:lnTo>
                    <a:pt x="567" y="170"/>
                  </a:lnTo>
                  <a:lnTo>
                    <a:pt x="538" y="255"/>
                  </a:lnTo>
                  <a:lnTo>
                    <a:pt x="482" y="340"/>
                  </a:lnTo>
                  <a:lnTo>
                    <a:pt x="453" y="510"/>
                  </a:lnTo>
                  <a:lnTo>
                    <a:pt x="510" y="708"/>
                  </a:lnTo>
                  <a:lnTo>
                    <a:pt x="538" y="793"/>
                  </a:lnTo>
                  <a:lnTo>
                    <a:pt x="595" y="849"/>
                  </a:lnTo>
                  <a:lnTo>
                    <a:pt x="595" y="849"/>
                  </a:lnTo>
                  <a:lnTo>
                    <a:pt x="482" y="793"/>
                  </a:lnTo>
                  <a:lnTo>
                    <a:pt x="340" y="793"/>
                  </a:lnTo>
                  <a:lnTo>
                    <a:pt x="227" y="849"/>
                  </a:lnTo>
                  <a:lnTo>
                    <a:pt x="114" y="934"/>
                  </a:lnTo>
                  <a:lnTo>
                    <a:pt x="29" y="1019"/>
                  </a:lnTo>
                  <a:lnTo>
                    <a:pt x="1" y="1160"/>
                  </a:lnTo>
                  <a:lnTo>
                    <a:pt x="1" y="1302"/>
                  </a:lnTo>
                  <a:lnTo>
                    <a:pt x="57" y="1415"/>
                  </a:lnTo>
                  <a:lnTo>
                    <a:pt x="142" y="1528"/>
                  </a:lnTo>
                  <a:lnTo>
                    <a:pt x="255" y="1585"/>
                  </a:lnTo>
                  <a:lnTo>
                    <a:pt x="397" y="1613"/>
                  </a:lnTo>
                  <a:lnTo>
                    <a:pt x="538" y="1556"/>
                  </a:lnTo>
                  <a:lnTo>
                    <a:pt x="425" y="1698"/>
                  </a:lnTo>
                  <a:lnTo>
                    <a:pt x="340" y="1839"/>
                  </a:lnTo>
                  <a:lnTo>
                    <a:pt x="312" y="2009"/>
                  </a:lnTo>
                  <a:lnTo>
                    <a:pt x="340" y="2094"/>
                  </a:lnTo>
                  <a:lnTo>
                    <a:pt x="369" y="2179"/>
                  </a:lnTo>
                  <a:lnTo>
                    <a:pt x="453" y="2292"/>
                  </a:lnTo>
                  <a:lnTo>
                    <a:pt x="595" y="2377"/>
                  </a:lnTo>
                  <a:lnTo>
                    <a:pt x="765" y="2405"/>
                  </a:lnTo>
                  <a:lnTo>
                    <a:pt x="906" y="2377"/>
                  </a:lnTo>
                  <a:lnTo>
                    <a:pt x="1047" y="2292"/>
                  </a:lnTo>
                  <a:lnTo>
                    <a:pt x="1132" y="2151"/>
                  </a:lnTo>
                  <a:lnTo>
                    <a:pt x="1189" y="2009"/>
                  </a:lnTo>
                  <a:lnTo>
                    <a:pt x="1161" y="1839"/>
                  </a:lnTo>
                  <a:lnTo>
                    <a:pt x="1161" y="1839"/>
                  </a:lnTo>
                  <a:lnTo>
                    <a:pt x="1330" y="1981"/>
                  </a:lnTo>
                  <a:lnTo>
                    <a:pt x="1415" y="2037"/>
                  </a:lnTo>
                  <a:lnTo>
                    <a:pt x="1500" y="2094"/>
                  </a:lnTo>
                  <a:lnTo>
                    <a:pt x="1613" y="2122"/>
                  </a:lnTo>
                  <a:lnTo>
                    <a:pt x="1811" y="2122"/>
                  </a:lnTo>
                  <a:lnTo>
                    <a:pt x="1924" y="2066"/>
                  </a:lnTo>
                  <a:lnTo>
                    <a:pt x="2009" y="1981"/>
                  </a:lnTo>
                  <a:lnTo>
                    <a:pt x="2066" y="1868"/>
                  </a:lnTo>
                  <a:lnTo>
                    <a:pt x="2094" y="1755"/>
                  </a:lnTo>
                  <a:lnTo>
                    <a:pt x="2066" y="1641"/>
                  </a:lnTo>
                  <a:lnTo>
                    <a:pt x="2009" y="1528"/>
                  </a:lnTo>
                  <a:lnTo>
                    <a:pt x="1924" y="1443"/>
                  </a:lnTo>
                  <a:lnTo>
                    <a:pt x="1811" y="1387"/>
                  </a:lnTo>
                  <a:lnTo>
                    <a:pt x="1698" y="1387"/>
                  </a:lnTo>
                  <a:lnTo>
                    <a:pt x="1755" y="1358"/>
                  </a:lnTo>
                  <a:lnTo>
                    <a:pt x="1811" y="1330"/>
                  </a:lnTo>
                  <a:lnTo>
                    <a:pt x="1896" y="1245"/>
                  </a:lnTo>
                  <a:lnTo>
                    <a:pt x="1953" y="1132"/>
                  </a:lnTo>
                  <a:lnTo>
                    <a:pt x="2009" y="991"/>
                  </a:lnTo>
                  <a:lnTo>
                    <a:pt x="2009" y="878"/>
                  </a:lnTo>
                  <a:lnTo>
                    <a:pt x="1953" y="764"/>
                  </a:lnTo>
                  <a:lnTo>
                    <a:pt x="1896" y="680"/>
                  </a:lnTo>
                  <a:lnTo>
                    <a:pt x="1783" y="623"/>
                  </a:lnTo>
                  <a:lnTo>
                    <a:pt x="1670" y="595"/>
                  </a:lnTo>
                  <a:lnTo>
                    <a:pt x="1585" y="595"/>
                  </a:lnTo>
                  <a:lnTo>
                    <a:pt x="1500" y="651"/>
                  </a:lnTo>
                  <a:lnTo>
                    <a:pt x="1443" y="708"/>
                  </a:lnTo>
                  <a:lnTo>
                    <a:pt x="1472" y="623"/>
                  </a:lnTo>
                  <a:lnTo>
                    <a:pt x="1500" y="538"/>
                  </a:lnTo>
                  <a:lnTo>
                    <a:pt x="1472" y="368"/>
                  </a:lnTo>
                  <a:lnTo>
                    <a:pt x="1387" y="199"/>
                  </a:lnTo>
                  <a:lnTo>
                    <a:pt x="1330" y="114"/>
                  </a:lnTo>
                  <a:lnTo>
                    <a:pt x="1245" y="57"/>
                  </a:lnTo>
                  <a:lnTo>
                    <a:pt x="1161" y="29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0"/>
            <p:cNvSpPr/>
            <p:nvPr/>
          </p:nvSpPr>
          <p:spPr>
            <a:xfrm>
              <a:off x="6024100" y="2833775"/>
              <a:ext cx="18425" cy="18425"/>
            </a:xfrm>
            <a:custGeom>
              <a:avLst/>
              <a:gdLst/>
              <a:ahLst/>
              <a:cxnLst/>
              <a:rect l="l" t="t" r="r" b="b"/>
              <a:pathLst>
                <a:path w="737" h="737" extrusionOk="0">
                  <a:moveTo>
                    <a:pt x="312" y="1"/>
                  </a:moveTo>
                  <a:lnTo>
                    <a:pt x="284" y="29"/>
                  </a:lnTo>
                  <a:lnTo>
                    <a:pt x="227" y="29"/>
                  </a:lnTo>
                  <a:lnTo>
                    <a:pt x="142" y="86"/>
                  </a:lnTo>
                  <a:lnTo>
                    <a:pt x="114" y="86"/>
                  </a:lnTo>
                  <a:lnTo>
                    <a:pt x="86" y="114"/>
                  </a:lnTo>
                  <a:lnTo>
                    <a:pt x="58" y="142"/>
                  </a:lnTo>
                  <a:lnTo>
                    <a:pt x="29" y="227"/>
                  </a:lnTo>
                  <a:lnTo>
                    <a:pt x="29" y="255"/>
                  </a:lnTo>
                  <a:lnTo>
                    <a:pt x="1" y="312"/>
                  </a:lnTo>
                  <a:lnTo>
                    <a:pt x="1" y="397"/>
                  </a:lnTo>
                  <a:lnTo>
                    <a:pt x="29" y="482"/>
                  </a:lnTo>
                  <a:lnTo>
                    <a:pt x="58" y="510"/>
                  </a:lnTo>
                  <a:lnTo>
                    <a:pt x="86" y="538"/>
                  </a:lnTo>
                  <a:lnTo>
                    <a:pt x="114" y="595"/>
                  </a:lnTo>
                  <a:lnTo>
                    <a:pt x="171" y="651"/>
                  </a:lnTo>
                  <a:lnTo>
                    <a:pt x="227" y="680"/>
                  </a:lnTo>
                  <a:lnTo>
                    <a:pt x="284" y="736"/>
                  </a:lnTo>
                  <a:lnTo>
                    <a:pt x="482" y="736"/>
                  </a:lnTo>
                  <a:lnTo>
                    <a:pt x="538" y="708"/>
                  </a:lnTo>
                  <a:lnTo>
                    <a:pt x="595" y="680"/>
                  </a:lnTo>
                  <a:lnTo>
                    <a:pt x="623" y="651"/>
                  </a:lnTo>
                  <a:lnTo>
                    <a:pt x="680" y="595"/>
                  </a:lnTo>
                  <a:lnTo>
                    <a:pt x="736" y="510"/>
                  </a:lnTo>
                  <a:lnTo>
                    <a:pt x="736" y="482"/>
                  </a:lnTo>
                  <a:lnTo>
                    <a:pt x="736" y="425"/>
                  </a:lnTo>
                  <a:lnTo>
                    <a:pt x="736" y="397"/>
                  </a:lnTo>
                  <a:lnTo>
                    <a:pt x="736" y="340"/>
                  </a:lnTo>
                  <a:lnTo>
                    <a:pt x="736" y="312"/>
                  </a:lnTo>
                  <a:lnTo>
                    <a:pt x="708" y="227"/>
                  </a:lnTo>
                  <a:lnTo>
                    <a:pt x="680" y="142"/>
                  </a:lnTo>
                  <a:lnTo>
                    <a:pt x="652" y="142"/>
                  </a:lnTo>
                  <a:lnTo>
                    <a:pt x="595" y="86"/>
                  </a:lnTo>
                  <a:lnTo>
                    <a:pt x="595" y="57"/>
                  </a:lnTo>
                  <a:lnTo>
                    <a:pt x="510" y="29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0"/>
            <p:cNvSpPr/>
            <p:nvPr/>
          </p:nvSpPr>
          <p:spPr>
            <a:xfrm>
              <a:off x="6041800" y="2766600"/>
              <a:ext cx="59425" cy="50950"/>
            </a:xfrm>
            <a:custGeom>
              <a:avLst/>
              <a:gdLst/>
              <a:ahLst/>
              <a:cxnLst/>
              <a:rect l="l" t="t" r="r" b="b"/>
              <a:pathLst>
                <a:path w="2377" h="2038" extrusionOk="0">
                  <a:moveTo>
                    <a:pt x="1160" y="1"/>
                  </a:moveTo>
                  <a:lnTo>
                    <a:pt x="1047" y="57"/>
                  </a:lnTo>
                  <a:lnTo>
                    <a:pt x="934" y="142"/>
                  </a:lnTo>
                  <a:lnTo>
                    <a:pt x="877" y="255"/>
                  </a:lnTo>
                  <a:lnTo>
                    <a:pt x="849" y="397"/>
                  </a:lnTo>
                  <a:lnTo>
                    <a:pt x="849" y="510"/>
                  </a:lnTo>
                  <a:lnTo>
                    <a:pt x="736" y="397"/>
                  </a:lnTo>
                  <a:lnTo>
                    <a:pt x="594" y="312"/>
                  </a:lnTo>
                  <a:lnTo>
                    <a:pt x="424" y="255"/>
                  </a:lnTo>
                  <a:lnTo>
                    <a:pt x="340" y="255"/>
                  </a:lnTo>
                  <a:lnTo>
                    <a:pt x="255" y="284"/>
                  </a:lnTo>
                  <a:lnTo>
                    <a:pt x="142" y="368"/>
                  </a:lnTo>
                  <a:lnTo>
                    <a:pt x="57" y="510"/>
                  </a:lnTo>
                  <a:lnTo>
                    <a:pt x="0" y="651"/>
                  </a:lnTo>
                  <a:lnTo>
                    <a:pt x="28" y="821"/>
                  </a:lnTo>
                  <a:lnTo>
                    <a:pt x="113" y="962"/>
                  </a:lnTo>
                  <a:lnTo>
                    <a:pt x="226" y="1076"/>
                  </a:lnTo>
                  <a:lnTo>
                    <a:pt x="368" y="1104"/>
                  </a:lnTo>
                  <a:lnTo>
                    <a:pt x="538" y="1104"/>
                  </a:lnTo>
                  <a:lnTo>
                    <a:pt x="368" y="1274"/>
                  </a:lnTo>
                  <a:lnTo>
                    <a:pt x="311" y="1330"/>
                  </a:lnTo>
                  <a:lnTo>
                    <a:pt x="255" y="1415"/>
                  </a:lnTo>
                  <a:lnTo>
                    <a:pt x="226" y="1528"/>
                  </a:lnTo>
                  <a:lnTo>
                    <a:pt x="198" y="1641"/>
                  </a:lnTo>
                  <a:lnTo>
                    <a:pt x="198" y="1754"/>
                  </a:lnTo>
                  <a:lnTo>
                    <a:pt x="226" y="1839"/>
                  </a:lnTo>
                  <a:lnTo>
                    <a:pt x="311" y="1952"/>
                  </a:lnTo>
                  <a:lnTo>
                    <a:pt x="424" y="2009"/>
                  </a:lnTo>
                  <a:lnTo>
                    <a:pt x="538" y="2037"/>
                  </a:lnTo>
                  <a:lnTo>
                    <a:pt x="651" y="2037"/>
                  </a:lnTo>
                  <a:lnTo>
                    <a:pt x="764" y="2009"/>
                  </a:lnTo>
                  <a:lnTo>
                    <a:pt x="849" y="1924"/>
                  </a:lnTo>
                  <a:lnTo>
                    <a:pt x="905" y="1811"/>
                  </a:lnTo>
                  <a:lnTo>
                    <a:pt x="934" y="1698"/>
                  </a:lnTo>
                  <a:lnTo>
                    <a:pt x="934" y="1754"/>
                  </a:lnTo>
                  <a:lnTo>
                    <a:pt x="962" y="1811"/>
                  </a:lnTo>
                  <a:lnTo>
                    <a:pt x="1047" y="1896"/>
                  </a:lnTo>
                  <a:lnTo>
                    <a:pt x="1188" y="1981"/>
                  </a:lnTo>
                  <a:lnTo>
                    <a:pt x="1301" y="2037"/>
                  </a:lnTo>
                  <a:lnTo>
                    <a:pt x="1414" y="2037"/>
                  </a:lnTo>
                  <a:lnTo>
                    <a:pt x="1528" y="2009"/>
                  </a:lnTo>
                  <a:lnTo>
                    <a:pt x="1612" y="1952"/>
                  </a:lnTo>
                  <a:lnTo>
                    <a:pt x="1669" y="1839"/>
                  </a:lnTo>
                  <a:lnTo>
                    <a:pt x="1726" y="1754"/>
                  </a:lnTo>
                  <a:lnTo>
                    <a:pt x="1726" y="1641"/>
                  </a:lnTo>
                  <a:lnTo>
                    <a:pt x="1697" y="1556"/>
                  </a:lnTo>
                  <a:lnTo>
                    <a:pt x="1612" y="1500"/>
                  </a:lnTo>
                  <a:lnTo>
                    <a:pt x="1697" y="1528"/>
                  </a:lnTo>
                  <a:lnTo>
                    <a:pt x="1782" y="1556"/>
                  </a:lnTo>
                  <a:lnTo>
                    <a:pt x="1980" y="1556"/>
                  </a:lnTo>
                  <a:lnTo>
                    <a:pt x="2150" y="1500"/>
                  </a:lnTo>
                  <a:lnTo>
                    <a:pt x="2235" y="1443"/>
                  </a:lnTo>
                  <a:lnTo>
                    <a:pt x="2291" y="1358"/>
                  </a:lnTo>
                  <a:lnTo>
                    <a:pt x="2348" y="1274"/>
                  </a:lnTo>
                  <a:lnTo>
                    <a:pt x="2376" y="1189"/>
                  </a:lnTo>
                  <a:lnTo>
                    <a:pt x="2376" y="1019"/>
                  </a:lnTo>
                  <a:lnTo>
                    <a:pt x="2348" y="849"/>
                  </a:lnTo>
                  <a:lnTo>
                    <a:pt x="2291" y="764"/>
                  </a:lnTo>
                  <a:lnTo>
                    <a:pt x="2235" y="680"/>
                  </a:lnTo>
                  <a:lnTo>
                    <a:pt x="2178" y="623"/>
                  </a:lnTo>
                  <a:lnTo>
                    <a:pt x="2093" y="595"/>
                  </a:lnTo>
                  <a:lnTo>
                    <a:pt x="1924" y="538"/>
                  </a:lnTo>
                  <a:lnTo>
                    <a:pt x="1726" y="566"/>
                  </a:lnTo>
                  <a:lnTo>
                    <a:pt x="1641" y="595"/>
                  </a:lnTo>
                  <a:lnTo>
                    <a:pt x="1556" y="651"/>
                  </a:lnTo>
                  <a:lnTo>
                    <a:pt x="1556" y="651"/>
                  </a:lnTo>
                  <a:lnTo>
                    <a:pt x="1641" y="538"/>
                  </a:lnTo>
                  <a:lnTo>
                    <a:pt x="1641" y="397"/>
                  </a:lnTo>
                  <a:lnTo>
                    <a:pt x="1612" y="284"/>
                  </a:lnTo>
                  <a:lnTo>
                    <a:pt x="1528" y="142"/>
                  </a:lnTo>
                  <a:lnTo>
                    <a:pt x="1443" y="57"/>
                  </a:lnTo>
                  <a:lnTo>
                    <a:pt x="1301" y="1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40"/>
            <p:cNvSpPr/>
            <p:nvPr/>
          </p:nvSpPr>
          <p:spPr>
            <a:xfrm>
              <a:off x="6060175" y="2784275"/>
              <a:ext cx="18425" cy="19125"/>
            </a:xfrm>
            <a:custGeom>
              <a:avLst/>
              <a:gdLst/>
              <a:ahLst/>
              <a:cxnLst/>
              <a:rect l="l" t="t" r="r" b="b"/>
              <a:pathLst>
                <a:path w="737" h="765" extrusionOk="0">
                  <a:moveTo>
                    <a:pt x="368" y="1"/>
                  </a:moveTo>
                  <a:lnTo>
                    <a:pt x="283" y="29"/>
                  </a:lnTo>
                  <a:lnTo>
                    <a:pt x="255" y="57"/>
                  </a:lnTo>
                  <a:lnTo>
                    <a:pt x="227" y="86"/>
                  </a:lnTo>
                  <a:lnTo>
                    <a:pt x="170" y="86"/>
                  </a:lnTo>
                  <a:lnTo>
                    <a:pt x="170" y="114"/>
                  </a:lnTo>
                  <a:lnTo>
                    <a:pt x="114" y="142"/>
                  </a:lnTo>
                  <a:lnTo>
                    <a:pt x="57" y="199"/>
                  </a:lnTo>
                  <a:lnTo>
                    <a:pt x="29" y="255"/>
                  </a:lnTo>
                  <a:lnTo>
                    <a:pt x="1" y="312"/>
                  </a:lnTo>
                  <a:lnTo>
                    <a:pt x="1" y="397"/>
                  </a:lnTo>
                  <a:lnTo>
                    <a:pt x="1" y="453"/>
                  </a:lnTo>
                  <a:lnTo>
                    <a:pt x="1" y="510"/>
                  </a:lnTo>
                  <a:lnTo>
                    <a:pt x="29" y="567"/>
                  </a:lnTo>
                  <a:lnTo>
                    <a:pt x="57" y="595"/>
                  </a:lnTo>
                  <a:lnTo>
                    <a:pt x="114" y="651"/>
                  </a:lnTo>
                  <a:lnTo>
                    <a:pt x="199" y="708"/>
                  </a:lnTo>
                  <a:lnTo>
                    <a:pt x="227" y="736"/>
                  </a:lnTo>
                  <a:lnTo>
                    <a:pt x="283" y="736"/>
                  </a:lnTo>
                  <a:lnTo>
                    <a:pt x="368" y="765"/>
                  </a:lnTo>
                  <a:lnTo>
                    <a:pt x="397" y="765"/>
                  </a:lnTo>
                  <a:lnTo>
                    <a:pt x="481" y="736"/>
                  </a:lnTo>
                  <a:lnTo>
                    <a:pt x="566" y="708"/>
                  </a:lnTo>
                  <a:lnTo>
                    <a:pt x="566" y="680"/>
                  </a:lnTo>
                  <a:lnTo>
                    <a:pt x="623" y="651"/>
                  </a:lnTo>
                  <a:lnTo>
                    <a:pt x="651" y="623"/>
                  </a:lnTo>
                  <a:lnTo>
                    <a:pt x="708" y="567"/>
                  </a:lnTo>
                  <a:lnTo>
                    <a:pt x="708" y="538"/>
                  </a:lnTo>
                  <a:lnTo>
                    <a:pt x="736" y="453"/>
                  </a:lnTo>
                  <a:lnTo>
                    <a:pt x="736" y="369"/>
                  </a:lnTo>
                  <a:lnTo>
                    <a:pt x="736" y="312"/>
                  </a:lnTo>
                  <a:lnTo>
                    <a:pt x="708" y="255"/>
                  </a:lnTo>
                  <a:lnTo>
                    <a:pt x="679" y="171"/>
                  </a:lnTo>
                  <a:lnTo>
                    <a:pt x="651" y="142"/>
                  </a:lnTo>
                  <a:lnTo>
                    <a:pt x="651" y="114"/>
                  </a:lnTo>
                  <a:lnTo>
                    <a:pt x="623" y="86"/>
                  </a:lnTo>
                  <a:lnTo>
                    <a:pt x="538" y="57"/>
                  </a:lnTo>
                  <a:lnTo>
                    <a:pt x="538" y="29"/>
                  </a:lnTo>
                  <a:lnTo>
                    <a:pt x="453" y="29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40"/>
            <p:cNvSpPr/>
            <p:nvPr/>
          </p:nvSpPr>
          <p:spPr>
            <a:xfrm>
              <a:off x="6075025" y="2697300"/>
              <a:ext cx="53775" cy="60850"/>
            </a:xfrm>
            <a:custGeom>
              <a:avLst/>
              <a:gdLst/>
              <a:ahLst/>
              <a:cxnLst/>
              <a:rect l="l" t="t" r="r" b="b"/>
              <a:pathLst>
                <a:path w="2151" h="2434" extrusionOk="0">
                  <a:moveTo>
                    <a:pt x="1245" y="1"/>
                  </a:moveTo>
                  <a:lnTo>
                    <a:pt x="1104" y="57"/>
                  </a:lnTo>
                  <a:lnTo>
                    <a:pt x="991" y="142"/>
                  </a:lnTo>
                  <a:lnTo>
                    <a:pt x="906" y="284"/>
                  </a:lnTo>
                  <a:lnTo>
                    <a:pt x="877" y="453"/>
                  </a:lnTo>
                  <a:lnTo>
                    <a:pt x="906" y="595"/>
                  </a:lnTo>
                  <a:lnTo>
                    <a:pt x="736" y="482"/>
                  </a:lnTo>
                  <a:lnTo>
                    <a:pt x="651" y="425"/>
                  </a:lnTo>
                  <a:lnTo>
                    <a:pt x="566" y="368"/>
                  </a:lnTo>
                  <a:lnTo>
                    <a:pt x="340" y="368"/>
                  </a:lnTo>
                  <a:lnTo>
                    <a:pt x="227" y="397"/>
                  </a:lnTo>
                  <a:lnTo>
                    <a:pt x="142" y="453"/>
                  </a:lnTo>
                  <a:lnTo>
                    <a:pt x="57" y="538"/>
                  </a:lnTo>
                  <a:lnTo>
                    <a:pt x="1" y="651"/>
                  </a:lnTo>
                  <a:lnTo>
                    <a:pt x="1" y="764"/>
                  </a:lnTo>
                  <a:lnTo>
                    <a:pt x="29" y="878"/>
                  </a:lnTo>
                  <a:lnTo>
                    <a:pt x="85" y="991"/>
                  </a:lnTo>
                  <a:lnTo>
                    <a:pt x="170" y="1076"/>
                  </a:lnTo>
                  <a:lnTo>
                    <a:pt x="283" y="1104"/>
                  </a:lnTo>
                  <a:lnTo>
                    <a:pt x="425" y="1104"/>
                  </a:lnTo>
                  <a:lnTo>
                    <a:pt x="368" y="1132"/>
                  </a:lnTo>
                  <a:lnTo>
                    <a:pt x="312" y="1160"/>
                  </a:lnTo>
                  <a:lnTo>
                    <a:pt x="227" y="1245"/>
                  </a:lnTo>
                  <a:lnTo>
                    <a:pt x="170" y="1387"/>
                  </a:lnTo>
                  <a:lnTo>
                    <a:pt x="142" y="1528"/>
                  </a:lnTo>
                  <a:lnTo>
                    <a:pt x="170" y="1641"/>
                  </a:lnTo>
                  <a:lnTo>
                    <a:pt x="227" y="1726"/>
                  </a:lnTo>
                  <a:lnTo>
                    <a:pt x="283" y="1811"/>
                  </a:lnTo>
                  <a:lnTo>
                    <a:pt x="397" y="1868"/>
                  </a:lnTo>
                  <a:lnTo>
                    <a:pt x="595" y="1868"/>
                  </a:lnTo>
                  <a:lnTo>
                    <a:pt x="679" y="1811"/>
                  </a:lnTo>
                  <a:lnTo>
                    <a:pt x="736" y="1726"/>
                  </a:lnTo>
                  <a:lnTo>
                    <a:pt x="708" y="1839"/>
                  </a:lnTo>
                  <a:lnTo>
                    <a:pt x="708" y="1924"/>
                  </a:lnTo>
                  <a:lnTo>
                    <a:pt x="736" y="2094"/>
                  </a:lnTo>
                  <a:lnTo>
                    <a:pt x="849" y="2264"/>
                  </a:lnTo>
                  <a:lnTo>
                    <a:pt x="906" y="2320"/>
                  </a:lnTo>
                  <a:lnTo>
                    <a:pt x="991" y="2377"/>
                  </a:lnTo>
                  <a:lnTo>
                    <a:pt x="1075" y="2405"/>
                  </a:lnTo>
                  <a:lnTo>
                    <a:pt x="1160" y="2433"/>
                  </a:lnTo>
                  <a:lnTo>
                    <a:pt x="1358" y="2405"/>
                  </a:lnTo>
                  <a:lnTo>
                    <a:pt x="1528" y="2320"/>
                  </a:lnTo>
                  <a:lnTo>
                    <a:pt x="1585" y="2264"/>
                  </a:lnTo>
                  <a:lnTo>
                    <a:pt x="1641" y="2207"/>
                  </a:lnTo>
                  <a:lnTo>
                    <a:pt x="1698" y="2122"/>
                  </a:lnTo>
                  <a:lnTo>
                    <a:pt x="1726" y="2037"/>
                  </a:lnTo>
                  <a:lnTo>
                    <a:pt x="1726" y="1839"/>
                  </a:lnTo>
                  <a:lnTo>
                    <a:pt x="1669" y="1670"/>
                  </a:lnTo>
                  <a:lnTo>
                    <a:pt x="1641" y="1585"/>
                  </a:lnTo>
                  <a:lnTo>
                    <a:pt x="1556" y="1528"/>
                  </a:lnTo>
                  <a:lnTo>
                    <a:pt x="1556" y="1528"/>
                  </a:lnTo>
                  <a:lnTo>
                    <a:pt x="1698" y="1556"/>
                  </a:lnTo>
                  <a:lnTo>
                    <a:pt x="1811" y="1556"/>
                  </a:lnTo>
                  <a:lnTo>
                    <a:pt x="1952" y="1500"/>
                  </a:lnTo>
                  <a:lnTo>
                    <a:pt x="2037" y="1415"/>
                  </a:lnTo>
                  <a:lnTo>
                    <a:pt x="2122" y="1302"/>
                  </a:lnTo>
                  <a:lnTo>
                    <a:pt x="2150" y="1160"/>
                  </a:lnTo>
                  <a:lnTo>
                    <a:pt x="2122" y="1019"/>
                  </a:lnTo>
                  <a:lnTo>
                    <a:pt x="2066" y="906"/>
                  </a:lnTo>
                  <a:lnTo>
                    <a:pt x="1952" y="821"/>
                  </a:lnTo>
                  <a:lnTo>
                    <a:pt x="1839" y="764"/>
                  </a:lnTo>
                  <a:lnTo>
                    <a:pt x="1698" y="764"/>
                  </a:lnTo>
                  <a:lnTo>
                    <a:pt x="1556" y="821"/>
                  </a:lnTo>
                  <a:lnTo>
                    <a:pt x="1669" y="680"/>
                  </a:lnTo>
                  <a:lnTo>
                    <a:pt x="1726" y="510"/>
                  </a:lnTo>
                  <a:lnTo>
                    <a:pt x="1726" y="340"/>
                  </a:lnTo>
                  <a:lnTo>
                    <a:pt x="1698" y="255"/>
                  </a:lnTo>
                  <a:lnTo>
                    <a:pt x="1669" y="199"/>
                  </a:lnTo>
                  <a:lnTo>
                    <a:pt x="1556" y="86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40"/>
            <p:cNvSpPr/>
            <p:nvPr/>
          </p:nvSpPr>
          <p:spPr>
            <a:xfrm>
              <a:off x="6092000" y="2716400"/>
              <a:ext cx="18400" cy="19125"/>
            </a:xfrm>
            <a:custGeom>
              <a:avLst/>
              <a:gdLst/>
              <a:ahLst/>
              <a:cxnLst/>
              <a:rect l="l" t="t" r="r" b="b"/>
              <a:pathLst>
                <a:path w="736" h="765" extrusionOk="0">
                  <a:moveTo>
                    <a:pt x="340" y="0"/>
                  </a:moveTo>
                  <a:lnTo>
                    <a:pt x="283" y="29"/>
                  </a:lnTo>
                  <a:lnTo>
                    <a:pt x="227" y="29"/>
                  </a:lnTo>
                  <a:lnTo>
                    <a:pt x="170" y="57"/>
                  </a:lnTo>
                  <a:lnTo>
                    <a:pt x="114" y="114"/>
                  </a:lnTo>
                  <a:lnTo>
                    <a:pt x="57" y="170"/>
                  </a:lnTo>
                  <a:lnTo>
                    <a:pt x="29" y="198"/>
                  </a:lnTo>
                  <a:lnTo>
                    <a:pt x="0" y="283"/>
                  </a:lnTo>
                  <a:lnTo>
                    <a:pt x="0" y="312"/>
                  </a:lnTo>
                  <a:lnTo>
                    <a:pt x="0" y="368"/>
                  </a:lnTo>
                  <a:lnTo>
                    <a:pt x="0" y="396"/>
                  </a:lnTo>
                  <a:lnTo>
                    <a:pt x="0" y="453"/>
                  </a:lnTo>
                  <a:lnTo>
                    <a:pt x="0" y="481"/>
                  </a:lnTo>
                  <a:lnTo>
                    <a:pt x="29" y="566"/>
                  </a:lnTo>
                  <a:lnTo>
                    <a:pt x="85" y="623"/>
                  </a:lnTo>
                  <a:lnTo>
                    <a:pt x="114" y="651"/>
                  </a:lnTo>
                  <a:lnTo>
                    <a:pt x="170" y="708"/>
                  </a:lnTo>
                  <a:lnTo>
                    <a:pt x="255" y="736"/>
                  </a:lnTo>
                  <a:lnTo>
                    <a:pt x="283" y="736"/>
                  </a:lnTo>
                  <a:lnTo>
                    <a:pt x="368" y="764"/>
                  </a:lnTo>
                  <a:lnTo>
                    <a:pt x="453" y="764"/>
                  </a:lnTo>
                  <a:lnTo>
                    <a:pt x="510" y="736"/>
                  </a:lnTo>
                  <a:lnTo>
                    <a:pt x="566" y="708"/>
                  </a:lnTo>
                  <a:lnTo>
                    <a:pt x="623" y="651"/>
                  </a:lnTo>
                  <a:lnTo>
                    <a:pt x="651" y="651"/>
                  </a:lnTo>
                  <a:lnTo>
                    <a:pt x="679" y="623"/>
                  </a:lnTo>
                  <a:lnTo>
                    <a:pt x="679" y="594"/>
                  </a:lnTo>
                  <a:lnTo>
                    <a:pt x="708" y="510"/>
                  </a:lnTo>
                  <a:lnTo>
                    <a:pt x="736" y="481"/>
                  </a:lnTo>
                  <a:lnTo>
                    <a:pt x="736" y="425"/>
                  </a:lnTo>
                  <a:lnTo>
                    <a:pt x="736" y="396"/>
                  </a:lnTo>
                  <a:lnTo>
                    <a:pt x="736" y="340"/>
                  </a:lnTo>
                  <a:lnTo>
                    <a:pt x="679" y="255"/>
                  </a:lnTo>
                  <a:lnTo>
                    <a:pt x="651" y="227"/>
                  </a:lnTo>
                  <a:lnTo>
                    <a:pt x="623" y="198"/>
                  </a:lnTo>
                  <a:lnTo>
                    <a:pt x="623" y="142"/>
                  </a:lnTo>
                  <a:lnTo>
                    <a:pt x="594" y="142"/>
                  </a:lnTo>
                  <a:lnTo>
                    <a:pt x="538" y="85"/>
                  </a:lnTo>
                  <a:lnTo>
                    <a:pt x="510" y="57"/>
                  </a:lnTo>
                  <a:lnTo>
                    <a:pt x="425" y="29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0"/>
            <p:cNvSpPr/>
            <p:nvPr/>
          </p:nvSpPr>
          <p:spPr>
            <a:xfrm>
              <a:off x="6133725" y="2708625"/>
              <a:ext cx="45975" cy="40325"/>
            </a:xfrm>
            <a:custGeom>
              <a:avLst/>
              <a:gdLst/>
              <a:ahLst/>
              <a:cxnLst/>
              <a:rect l="l" t="t" r="r" b="b"/>
              <a:pathLst>
                <a:path w="1839" h="1613" extrusionOk="0">
                  <a:moveTo>
                    <a:pt x="1302" y="0"/>
                  </a:moveTo>
                  <a:lnTo>
                    <a:pt x="1217" y="57"/>
                  </a:lnTo>
                  <a:lnTo>
                    <a:pt x="1160" y="113"/>
                  </a:lnTo>
                  <a:lnTo>
                    <a:pt x="1104" y="198"/>
                  </a:lnTo>
                  <a:lnTo>
                    <a:pt x="1104" y="283"/>
                  </a:lnTo>
                  <a:lnTo>
                    <a:pt x="1075" y="198"/>
                  </a:lnTo>
                  <a:lnTo>
                    <a:pt x="990" y="142"/>
                  </a:lnTo>
                  <a:lnTo>
                    <a:pt x="906" y="85"/>
                  </a:lnTo>
                  <a:lnTo>
                    <a:pt x="821" y="29"/>
                  </a:lnTo>
                  <a:lnTo>
                    <a:pt x="736" y="29"/>
                  </a:lnTo>
                  <a:lnTo>
                    <a:pt x="651" y="57"/>
                  </a:lnTo>
                  <a:lnTo>
                    <a:pt x="566" y="113"/>
                  </a:lnTo>
                  <a:lnTo>
                    <a:pt x="510" y="170"/>
                  </a:lnTo>
                  <a:lnTo>
                    <a:pt x="510" y="255"/>
                  </a:lnTo>
                  <a:lnTo>
                    <a:pt x="481" y="340"/>
                  </a:lnTo>
                  <a:lnTo>
                    <a:pt x="510" y="396"/>
                  </a:lnTo>
                  <a:lnTo>
                    <a:pt x="566" y="453"/>
                  </a:lnTo>
                  <a:lnTo>
                    <a:pt x="425" y="425"/>
                  </a:lnTo>
                  <a:lnTo>
                    <a:pt x="283" y="425"/>
                  </a:lnTo>
                  <a:lnTo>
                    <a:pt x="170" y="481"/>
                  </a:lnTo>
                  <a:lnTo>
                    <a:pt x="57" y="566"/>
                  </a:lnTo>
                  <a:lnTo>
                    <a:pt x="0" y="707"/>
                  </a:lnTo>
                  <a:lnTo>
                    <a:pt x="0" y="849"/>
                  </a:lnTo>
                  <a:lnTo>
                    <a:pt x="29" y="990"/>
                  </a:lnTo>
                  <a:lnTo>
                    <a:pt x="114" y="1103"/>
                  </a:lnTo>
                  <a:lnTo>
                    <a:pt x="227" y="1160"/>
                  </a:lnTo>
                  <a:lnTo>
                    <a:pt x="368" y="1188"/>
                  </a:lnTo>
                  <a:lnTo>
                    <a:pt x="510" y="1188"/>
                  </a:lnTo>
                  <a:lnTo>
                    <a:pt x="623" y="1103"/>
                  </a:lnTo>
                  <a:lnTo>
                    <a:pt x="623" y="1103"/>
                  </a:lnTo>
                  <a:lnTo>
                    <a:pt x="594" y="1217"/>
                  </a:lnTo>
                  <a:lnTo>
                    <a:pt x="566" y="1301"/>
                  </a:lnTo>
                  <a:lnTo>
                    <a:pt x="594" y="1415"/>
                  </a:lnTo>
                  <a:lnTo>
                    <a:pt x="651" y="1499"/>
                  </a:lnTo>
                  <a:lnTo>
                    <a:pt x="736" y="1556"/>
                  </a:lnTo>
                  <a:lnTo>
                    <a:pt x="849" y="1613"/>
                  </a:lnTo>
                  <a:lnTo>
                    <a:pt x="962" y="1613"/>
                  </a:lnTo>
                  <a:lnTo>
                    <a:pt x="1047" y="1556"/>
                  </a:lnTo>
                  <a:lnTo>
                    <a:pt x="1132" y="1499"/>
                  </a:lnTo>
                  <a:lnTo>
                    <a:pt x="1188" y="1415"/>
                  </a:lnTo>
                  <a:lnTo>
                    <a:pt x="1217" y="1301"/>
                  </a:lnTo>
                  <a:lnTo>
                    <a:pt x="1188" y="1188"/>
                  </a:lnTo>
                  <a:lnTo>
                    <a:pt x="1273" y="1301"/>
                  </a:lnTo>
                  <a:lnTo>
                    <a:pt x="1386" y="1358"/>
                  </a:lnTo>
                  <a:lnTo>
                    <a:pt x="1528" y="1386"/>
                  </a:lnTo>
                  <a:lnTo>
                    <a:pt x="1641" y="1358"/>
                  </a:lnTo>
                  <a:lnTo>
                    <a:pt x="1754" y="1301"/>
                  </a:lnTo>
                  <a:lnTo>
                    <a:pt x="1811" y="1188"/>
                  </a:lnTo>
                  <a:lnTo>
                    <a:pt x="1839" y="1075"/>
                  </a:lnTo>
                  <a:lnTo>
                    <a:pt x="1811" y="934"/>
                  </a:lnTo>
                  <a:lnTo>
                    <a:pt x="1754" y="849"/>
                  </a:lnTo>
                  <a:lnTo>
                    <a:pt x="1669" y="764"/>
                  </a:lnTo>
                  <a:lnTo>
                    <a:pt x="1556" y="736"/>
                  </a:lnTo>
                  <a:lnTo>
                    <a:pt x="1415" y="736"/>
                  </a:lnTo>
                  <a:lnTo>
                    <a:pt x="1528" y="623"/>
                  </a:lnTo>
                  <a:lnTo>
                    <a:pt x="1584" y="538"/>
                  </a:lnTo>
                  <a:lnTo>
                    <a:pt x="1641" y="481"/>
                  </a:lnTo>
                  <a:lnTo>
                    <a:pt x="1669" y="311"/>
                  </a:lnTo>
                  <a:lnTo>
                    <a:pt x="1669" y="227"/>
                  </a:lnTo>
                  <a:lnTo>
                    <a:pt x="1641" y="170"/>
                  </a:lnTo>
                  <a:lnTo>
                    <a:pt x="1584" y="85"/>
                  </a:lnTo>
                  <a:lnTo>
                    <a:pt x="1500" y="29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0"/>
            <p:cNvSpPr/>
            <p:nvPr/>
          </p:nvSpPr>
          <p:spPr>
            <a:xfrm>
              <a:off x="6151400" y="2720650"/>
              <a:ext cx="14175" cy="14150"/>
            </a:xfrm>
            <a:custGeom>
              <a:avLst/>
              <a:gdLst/>
              <a:ahLst/>
              <a:cxnLst/>
              <a:rect l="l" t="t" r="r" b="b"/>
              <a:pathLst>
                <a:path w="567" h="566" extrusionOk="0">
                  <a:moveTo>
                    <a:pt x="170" y="0"/>
                  </a:moveTo>
                  <a:lnTo>
                    <a:pt x="114" y="28"/>
                  </a:lnTo>
                  <a:lnTo>
                    <a:pt x="114" y="57"/>
                  </a:lnTo>
                  <a:lnTo>
                    <a:pt x="57" y="85"/>
                  </a:lnTo>
                  <a:lnTo>
                    <a:pt x="57" y="113"/>
                  </a:lnTo>
                  <a:lnTo>
                    <a:pt x="29" y="142"/>
                  </a:lnTo>
                  <a:lnTo>
                    <a:pt x="1" y="170"/>
                  </a:lnTo>
                  <a:lnTo>
                    <a:pt x="1" y="226"/>
                  </a:lnTo>
                  <a:lnTo>
                    <a:pt x="1" y="283"/>
                  </a:lnTo>
                  <a:lnTo>
                    <a:pt x="1" y="311"/>
                  </a:lnTo>
                  <a:lnTo>
                    <a:pt x="1" y="340"/>
                  </a:lnTo>
                  <a:lnTo>
                    <a:pt x="1" y="396"/>
                  </a:lnTo>
                  <a:lnTo>
                    <a:pt x="29" y="453"/>
                  </a:lnTo>
                  <a:lnTo>
                    <a:pt x="57" y="453"/>
                  </a:lnTo>
                  <a:lnTo>
                    <a:pt x="57" y="481"/>
                  </a:lnTo>
                  <a:lnTo>
                    <a:pt x="85" y="509"/>
                  </a:lnTo>
                  <a:lnTo>
                    <a:pt x="142" y="538"/>
                  </a:lnTo>
                  <a:lnTo>
                    <a:pt x="170" y="538"/>
                  </a:lnTo>
                  <a:lnTo>
                    <a:pt x="227" y="566"/>
                  </a:lnTo>
                  <a:lnTo>
                    <a:pt x="283" y="566"/>
                  </a:lnTo>
                  <a:lnTo>
                    <a:pt x="340" y="538"/>
                  </a:lnTo>
                  <a:lnTo>
                    <a:pt x="368" y="538"/>
                  </a:lnTo>
                  <a:lnTo>
                    <a:pt x="397" y="509"/>
                  </a:lnTo>
                  <a:lnTo>
                    <a:pt x="425" y="509"/>
                  </a:lnTo>
                  <a:lnTo>
                    <a:pt x="425" y="481"/>
                  </a:lnTo>
                  <a:lnTo>
                    <a:pt x="453" y="481"/>
                  </a:lnTo>
                  <a:lnTo>
                    <a:pt x="481" y="453"/>
                  </a:lnTo>
                  <a:lnTo>
                    <a:pt x="510" y="424"/>
                  </a:lnTo>
                  <a:lnTo>
                    <a:pt x="538" y="368"/>
                  </a:lnTo>
                  <a:lnTo>
                    <a:pt x="566" y="255"/>
                  </a:lnTo>
                  <a:lnTo>
                    <a:pt x="566" y="226"/>
                  </a:lnTo>
                  <a:lnTo>
                    <a:pt x="538" y="170"/>
                  </a:lnTo>
                  <a:lnTo>
                    <a:pt x="510" y="113"/>
                  </a:lnTo>
                  <a:lnTo>
                    <a:pt x="481" y="57"/>
                  </a:lnTo>
                  <a:lnTo>
                    <a:pt x="453" y="57"/>
                  </a:lnTo>
                  <a:lnTo>
                    <a:pt x="397" y="28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40"/>
            <p:cNvSpPr/>
            <p:nvPr/>
          </p:nvSpPr>
          <p:spPr>
            <a:xfrm>
              <a:off x="6568625" y="2434250"/>
              <a:ext cx="213600" cy="405925"/>
            </a:xfrm>
            <a:custGeom>
              <a:avLst/>
              <a:gdLst/>
              <a:ahLst/>
              <a:cxnLst/>
              <a:rect l="l" t="t" r="r" b="b"/>
              <a:pathLst>
                <a:path w="8544" h="16237" extrusionOk="0">
                  <a:moveTo>
                    <a:pt x="142" y="0"/>
                  </a:moveTo>
                  <a:lnTo>
                    <a:pt x="85" y="28"/>
                  </a:lnTo>
                  <a:lnTo>
                    <a:pt x="29" y="85"/>
                  </a:lnTo>
                  <a:lnTo>
                    <a:pt x="1" y="142"/>
                  </a:lnTo>
                  <a:lnTo>
                    <a:pt x="1" y="226"/>
                  </a:lnTo>
                  <a:lnTo>
                    <a:pt x="29" y="311"/>
                  </a:lnTo>
                  <a:lnTo>
                    <a:pt x="991" y="1782"/>
                  </a:lnTo>
                  <a:lnTo>
                    <a:pt x="1924" y="3253"/>
                  </a:lnTo>
                  <a:lnTo>
                    <a:pt x="2829" y="4724"/>
                  </a:lnTo>
                  <a:lnTo>
                    <a:pt x="3678" y="6223"/>
                  </a:lnTo>
                  <a:lnTo>
                    <a:pt x="4498" y="7751"/>
                  </a:lnTo>
                  <a:lnTo>
                    <a:pt x="5290" y="9306"/>
                  </a:lnTo>
                  <a:lnTo>
                    <a:pt x="6026" y="10890"/>
                  </a:lnTo>
                  <a:lnTo>
                    <a:pt x="6761" y="12474"/>
                  </a:lnTo>
                  <a:lnTo>
                    <a:pt x="7496" y="14256"/>
                  </a:lnTo>
                  <a:lnTo>
                    <a:pt x="7864" y="15218"/>
                  </a:lnTo>
                  <a:lnTo>
                    <a:pt x="8260" y="16152"/>
                  </a:lnTo>
                  <a:lnTo>
                    <a:pt x="8289" y="16208"/>
                  </a:lnTo>
                  <a:lnTo>
                    <a:pt x="8345" y="16236"/>
                  </a:lnTo>
                  <a:lnTo>
                    <a:pt x="8458" y="16236"/>
                  </a:lnTo>
                  <a:lnTo>
                    <a:pt x="8487" y="16208"/>
                  </a:lnTo>
                  <a:lnTo>
                    <a:pt x="8515" y="16152"/>
                  </a:lnTo>
                  <a:lnTo>
                    <a:pt x="8543" y="16095"/>
                  </a:lnTo>
                  <a:lnTo>
                    <a:pt x="8543" y="16038"/>
                  </a:lnTo>
                  <a:lnTo>
                    <a:pt x="8260" y="15218"/>
                  </a:lnTo>
                  <a:lnTo>
                    <a:pt x="7949" y="14370"/>
                  </a:lnTo>
                  <a:lnTo>
                    <a:pt x="7270" y="12757"/>
                  </a:lnTo>
                  <a:lnTo>
                    <a:pt x="6563" y="11145"/>
                  </a:lnTo>
                  <a:lnTo>
                    <a:pt x="5828" y="9561"/>
                  </a:lnTo>
                  <a:lnTo>
                    <a:pt x="5036" y="8005"/>
                  </a:lnTo>
                  <a:lnTo>
                    <a:pt x="4215" y="6449"/>
                  </a:lnTo>
                  <a:lnTo>
                    <a:pt x="3367" y="4922"/>
                  </a:lnTo>
                  <a:lnTo>
                    <a:pt x="2490" y="3395"/>
                  </a:lnTo>
                  <a:lnTo>
                    <a:pt x="1443" y="1726"/>
                  </a:lnTo>
                  <a:lnTo>
                    <a:pt x="906" y="905"/>
                  </a:lnTo>
                  <a:lnTo>
                    <a:pt x="340" y="85"/>
                  </a:lnTo>
                  <a:lnTo>
                    <a:pt x="283" y="2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40"/>
            <p:cNvSpPr/>
            <p:nvPr/>
          </p:nvSpPr>
          <p:spPr>
            <a:xfrm>
              <a:off x="6710050" y="2417275"/>
              <a:ext cx="82075" cy="268025"/>
            </a:xfrm>
            <a:custGeom>
              <a:avLst/>
              <a:gdLst/>
              <a:ahLst/>
              <a:cxnLst/>
              <a:rect l="l" t="t" r="r" b="b"/>
              <a:pathLst>
                <a:path w="3283" h="10721" extrusionOk="0">
                  <a:moveTo>
                    <a:pt x="3056" y="0"/>
                  </a:moveTo>
                  <a:lnTo>
                    <a:pt x="2999" y="29"/>
                  </a:lnTo>
                  <a:lnTo>
                    <a:pt x="2971" y="85"/>
                  </a:lnTo>
                  <a:lnTo>
                    <a:pt x="2745" y="566"/>
                  </a:lnTo>
                  <a:lnTo>
                    <a:pt x="2518" y="1075"/>
                  </a:lnTo>
                  <a:lnTo>
                    <a:pt x="2151" y="2065"/>
                  </a:lnTo>
                  <a:lnTo>
                    <a:pt x="1811" y="3027"/>
                  </a:lnTo>
                  <a:lnTo>
                    <a:pt x="1472" y="4017"/>
                  </a:lnTo>
                  <a:lnTo>
                    <a:pt x="1189" y="5035"/>
                  </a:lnTo>
                  <a:lnTo>
                    <a:pt x="906" y="6054"/>
                  </a:lnTo>
                  <a:lnTo>
                    <a:pt x="651" y="7100"/>
                  </a:lnTo>
                  <a:lnTo>
                    <a:pt x="425" y="8118"/>
                  </a:lnTo>
                  <a:lnTo>
                    <a:pt x="171" y="9306"/>
                  </a:lnTo>
                  <a:lnTo>
                    <a:pt x="86" y="9929"/>
                  </a:lnTo>
                  <a:lnTo>
                    <a:pt x="1" y="10523"/>
                  </a:lnTo>
                  <a:lnTo>
                    <a:pt x="1" y="10608"/>
                  </a:lnTo>
                  <a:lnTo>
                    <a:pt x="57" y="10664"/>
                  </a:lnTo>
                  <a:lnTo>
                    <a:pt x="86" y="10692"/>
                  </a:lnTo>
                  <a:lnTo>
                    <a:pt x="142" y="10721"/>
                  </a:lnTo>
                  <a:lnTo>
                    <a:pt x="227" y="10721"/>
                  </a:lnTo>
                  <a:lnTo>
                    <a:pt x="284" y="10692"/>
                  </a:lnTo>
                  <a:lnTo>
                    <a:pt x="312" y="10664"/>
                  </a:lnTo>
                  <a:lnTo>
                    <a:pt x="340" y="10579"/>
                  </a:lnTo>
                  <a:lnTo>
                    <a:pt x="538" y="9561"/>
                  </a:lnTo>
                  <a:lnTo>
                    <a:pt x="708" y="8543"/>
                  </a:lnTo>
                  <a:lnTo>
                    <a:pt x="934" y="7496"/>
                  </a:lnTo>
                  <a:lnTo>
                    <a:pt x="1189" y="6478"/>
                  </a:lnTo>
                  <a:lnTo>
                    <a:pt x="1443" y="5460"/>
                  </a:lnTo>
                  <a:lnTo>
                    <a:pt x="1755" y="4470"/>
                  </a:lnTo>
                  <a:lnTo>
                    <a:pt x="2066" y="3479"/>
                  </a:lnTo>
                  <a:lnTo>
                    <a:pt x="2405" y="2489"/>
                  </a:lnTo>
                  <a:lnTo>
                    <a:pt x="2830" y="1358"/>
                  </a:lnTo>
                  <a:lnTo>
                    <a:pt x="3056" y="792"/>
                  </a:lnTo>
                  <a:lnTo>
                    <a:pt x="3254" y="227"/>
                  </a:lnTo>
                  <a:lnTo>
                    <a:pt x="3282" y="170"/>
                  </a:lnTo>
                  <a:lnTo>
                    <a:pt x="3254" y="113"/>
                  </a:lnTo>
                  <a:lnTo>
                    <a:pt x="3226" y="57"/>
                  </a:lnTo>
                  <a:lnTo>
                    <a:pt x="3169" y="29"/>
                  </a:lnTo>
                  <a:lnTo>
                    <a:pt x="311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40"/>
            <p:cNvSpPr/>
            <p:nvPr/>
          </p:nvSpPr>
          <p:spPr>
            <a:xfrm>
              <a:off x="6517000" y="2556575"/>
              <a:ext cx="150650" cy="42450"/>
            </a:xfrm>
            <a:custGeom>
              <a:avLst/>
              <a:gdLst/>
              <a:ahLst/>
              <a:cxnLst/>
              <a:rect l="l" t="t" r="r" b="b"/>
              <a:pathLst>
                <a:path w="6026" h="1698" extrusionOk="0">
                  <a:moveTo>
                    <a:pt x="142" y="1"/>
                  </a:moveTo>
                  <a:lnTo>
                    <a:pt x="57" y="29"/>
                  </a:lnTo>
                  <a:lnTo>
                    <a:pt x="1" y="86"/>
                  </a:lnTo>
                  <a:lnTo>
                    <a:pt x="1" y="142"/>
                  </a:lnTo>
                  <a:lnTo>
                    <a:pt x="29" y="170"/>
                  </a:lnTo>
                  <a:lnTo>
                    <a:pt x="57" y="199"/>
                  </a:lnTo>
                  <a:lnTo>
                    <a:pt x="397" y="312"/>
                  </a:lnTo>
                  <a:lnTo>
                    <a:pt x="736" y="425"/>
                  </a:lnTo>
                  <a:lnTo>
                    <a:pt x="1443" y="595"/>
                  </a:lnTo>
                  <a:lnTo>
                    <a:pt x="2914" y="962"/>
                  </a:lnTo>
                  <a:lnTo>
                    <a:pt x="5799" y="1698"/>
                  </a:lnTo>
                  <a:lnTo>
                    <a:pt x="5884" y="1698"/>
                  </a:lnTo>
                  <a:lnTo>
                    <a:pt x="5941" y="1670"/>
                  </a:lnTo>
                  <a:lnTo>
                    <a:pt x="5997" y="1641"/>
                  </a:lnTo>
                  <a:lnTo>
                    <a:pt x="5997" y="1556"/>
                  </a:lnTo>
                  <a:lnTo>
                    <a:pt x="6026" y="1500"/>
                  </a:lnTo>
                  <a:lnTo>
                    <a:pt x="5997" y="1443"/>
                  </a:lnTo>
                  <a:lnTo>
                    <a:pt x="5941" y="1387"/>
                  </a:lnTo>
                  <a:lnTo>
                    <a:pt x="5884" y="1358"/>
                  </a:lnTo>
                  <a:lnTo>
                    <a:pt x="2999" y="651"/>
                  </a:lnTo>
                  <a:lnTo>
                    <a:pt x="1613" y="312"/>
                  </a:lnTo>
                  <a:lnTo>
                    <a:pt x="878" y="142"/>
                  </a:lnTo>
                  <a:lnTo>
                    <a:pt x="510" y="57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40"/>
            <p:cNvSpPr/>
            <p:nvPr/>
          </p:nvSpPr>
          <p:spPr>
            <a:xfrm>
              <a:off x="6707950" y="2431400"/>
              <a:ext cx="31825" cy="148550"/>
            </a:xfrm>
            <a:custGeom>
              <a:avLst/>
              <a:gdLst/>
              <a:ahLst/>
              <a:cxnLst/>
              <a:rect l="l" t="t" r="r" b="b"/>
              <a:pathLst>
                <a:path w="1273" h="5942" extrusionOk="0">
                  <a:moveTo>
                    <a:pt x="85" y="1"/>
                  </a:moveTo>
                  <a:lnTo>
                    <a:pt x="28" y="58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850"/>
                  </a:lnTo>
                  <a:lnTo>
                    <a:pt x="57" y="1585"/>
                  </a:lnTo>
                  <a:lnTo>
                    <a:pt x="141" y="2292"/>
                  </a:lnTo>
                  <a:lnTo>
                    <a:pt x="255" y="3028"/>
                  </a:lnTo>
                  <a:lnTo>
                    <a:pt x="396" y="3707"/>
                  </a:lnTo>
                  <a:lnTo>
                    <a:pt x="537" y="4414"/>
                  </a:lnTo>
                  <a:lnTo>
                    <a:pt x="707" y="5121"/>
                  </a:lnTo>
                  <a:lnTo>
                    <a:pt x="820" y="5489"/>
                  </a:lnTo>
                  <a:lnTo>
                    <a:pt x="933" y="5828"/>
                  </a:lnTo>
                  <a:lnTo>
                    <a:pt x="962" y="5885"/>
                  </a:lnTo>
                  <a:lnTo>
                    <a:pt x="1018" y="5941"/>
                  </a:lnTo>
                  <a:lnTo>
                    <a:pt x="1160" y="5941"/>
                  </a:lnTo>
                  <a:lnTo>
                    <a:pt x="1216" y="5913"/>
                  </a:lnTo>
                  <a:lnTo>
                    <a:pt x="1245" y="5856"/>
                  </a:lnTo>
                  <a:lnTo>
                    <a:pt x="1273" y="5771"/>
                  </a:lnTo>
                  <a:lnTo>
                    <a:pt x="1273" y="5715"/>
                  </a:lnTo>
                  <a:lnTo>
                    <a:pt x="1103" y="5036"/>
                  </a:lnTo>
                  <a:lnTo>
                    <a:pt x="905" y="4357"/>
                  </a:lnTo>
                  <a:lnTo>
                    <a:pt x="735" y="3650"/>
                  </a:lnTo>
                  <a:lnTo>
                    <a:pt x="566" y="2914"/>
                  </a:lnTo>
                  <a:lnTo>
                    <a:pt x="453" y="2207"/>
                  </a:lnTo>
                  <a:lnTo>
                    <a:pt x="368" y="1528"/>
                  </a:lnTo>
                  <a:lnTo>
                    <a:pt x="198" y="114"/>
                  </a:lnTo>
                  <a:lnTo>
                    <a:pt x="198" y="58"/>
                  </a:lnTo>
                  <a:lnTo>
                    <a:pt x="170" y="29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40"/>
            <p:cNvSpPr/>
            <p:nvPr/>
          </p:nvSpPr>
          <p:spPr>
            <a:xfrm>
              <a:off x="6752500" y="2466075"/>
              <a:ext cx="70025" cy="50225"/>
            </a:xfrm>
            <a:custGeom>
              <a:avLst/>
              <a:gdLst/>
              <a:ahLst/>
              <a:cxnLst/>
              <a:rect l="l" t="t" r="r" b="b"/>
              <a:pathLst>
                <a:path w="2801" h="2009" extrusionOk="0">
                  <a:moveTo>
                    <a:pt x="2659" y="0"/>
                  </a:moveTo>
                  <a:lnTo>
                    <a:pt x="2489" y="57"/>
                  </a:lnTo>
                  <a:lnTo>
                    <a:pt x="2320" y="170"/>
                  </a:lnTo>
                  <a:lnTo>
                    <a:pt x="2008" y="368"/>
                  </a:lnTo>
                  <a:lnTo>
                    <a:pt x="1358" y="792"/>
                  </a:lnTo>
                  <a:lnTo>
                    <a:pt x="57" y="1669"/>
                  </a:lnTo>
                  <a:lnTo>
                    <a:pt x="0" y="1725"/>
                  </a:lnTo>
                  <a:lnTo>
                    <a:pt x="0" y="1782"/>
                  </a:lnTo>
                  <a:lnTo>
                    <a:pt x="0" y="1867"/>
                  </a:lnTo>
                  <a:lnTo>
                    <a:pt x="28" y="1923"/>
                  </a:lnTo>
                  <a:lnTo>
                    <a:pt x="85" y="1980"/>
                  </a:lnTo>
                  <a:lnTo>
                    <a:pt x="141" y="2008"/>
                  </a:lnTo>
                  <a:lnTo>
                    <a:pt x="198" y="2008"/>
                  </a:lnTo>
                  <a:lnTo>
                    <a:pt x="283" y="1980"/>
                  </a:lnTo>
                  <a:lnTo>
                    <a:pt x="1556" y="1103"/>
                  </a:lnTo>
                  <a:lnTo>
                    <a:pt x="2178" y="651"/>
                  </a:lnTo>
                  <a:lnTo>
                    <a:pt x="2489" y="424"/>
                  </a:lnTo>
                  <a:lnTo>
                    <a:pt x="2659" y="311"/>
                  </a:lnTo>
                  <a:lnTo>
                    <a:pt x="2772" y="170"/>
                  </a:lnTo>
                  <a:lnTo>
                    <a:pt x="2800" y="113"/>
                  </a:lnTo>
                  <a:lnTo>
                    <a:pt x="2800" y="28"/>
                  </a:lnTo>
                  <a:lnTo>
                    <a:pt x="274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0"/>
            <p:cNvSpPr/>
            <p:nvPr/>
          </p:nvSpPr>
          <p:spPr>
            <a:xfrm>
              <a:off x="6630150" y="2439200"/>
              <a:ext cx="12050" cy="94075"/>
            </a:xfrm>
            <a:custGeom>
              <a:avLst/>
              <a:gdLst/>
              <a:ahLst/>
              <a:cxnLst/>
              <a:rect l="l" t="t" r="r" b="b"/>
              <a:pathLst>
                <a:path w="482" h="3763" extrusionOk="0">
                  <a:moveTo>
                    <a:pt x="255" y="0"/>
                  </a:moveTo>
                  <a:lnTo>
                    <a:pt x="198" y="28"/>
                  </a:lnTo>
                  <a:lnTo>
                    <a:pt x="170" y="57"/>
                  </a:lnTo>
                  <a:lnTo>
                    <a:pt x="142" y="113"/>
                  </a:lnTo>
                  <a:lnTo>
                    <a:pt x="85" y="538"/>
                  </a:lnTo>
                  <a:lnTo>
                    <a:pt x="57" y="990"/>
                  </a:lnTo>
                  <a:lnTo>
                    <a:pt x="29" y="1895"/>
                  </a:lnTo>
                  <a:lnTo>
                    <a:pt x="0" y="2772"/>
                  </a:lnTo>
                  <a:lnTo>
                    <a:pt x="0" y="3225"/>
                  </a:lnTo>
                  <a:lnTo>
                    <a:pt x="0" y="3451"/>
                  </a:lnTo>
                  <a:lnTo>
                    <a:pt x="29" y="3649"/>
                  </a:lnTo>
                  <a:lnTo>
                    <a:pt x="57" y="3706"/>
                  </a:lnTo>
                  <a:lnTo>
                    <a:pt x="85" y="3762"/>
                  </a:lnTo>
                  <a:lnTo>
                    <a:pt x="170" y="3762"/>
                  </a:lnTo>
                  <a:lnTo>
                    <a:pt x="283" y="3706"/>
                  </a:lnTo>
                  <a:lnTo>
                    <a:pt x="340" y="3621"/>
                  </a:lnTo>
                  <a:lnTo>
                    <a:pt x="368" y="3423"/>
                  </a:lnTo>
                  <a:lnTo>
                    <a:pt x="397" y="3197"/>
                  </a:lnTo>
                  <a:lnTo>
                    <a:pt x="397" y="2772"/>
                  </a:lnTo>
                  <a:lnTo>
                    <a:pt x="425" y="1895"/>
                  </a:lnTo>
                  <a:lnTo>
                    <a:pt x="481" y="1018"/>
                  </a:lnTo>
                  <a:lnTo>
                    <a:pt x="481" y="566"/>
                  </a:lnTo>
                  <a:lnTo>
                    <a:pt x="453" y="113"/>
                  </a:lnTo>
                  <a:lnTo>
                    <a:pt x="425" y="57"/>
                  </a:lnTo>
                  <a:lnTo>
                    <a:pt x="397" y="28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0"/>
            <p:cNvSpPr/>
            <p:nvPr/>
          </p:nvSpPr>
          <p:spPr>
            <a:xfrm>
              <a:off x="6548825" y="2413725"/>
              <a:ext cx="44575" cy="48125"/>
            </a:xfrm>
            <a:custGeom>
              <a:avLst/>
              <a:gdLst/>
              <a:ahLst/>
              <a:cxnLst/>
              <a:rect l="l" t="t" r="r" b="b"/>
              <a:pathLst>
                <a:path w="1783" h="1925" extrusionOk="0">
                  <a:moveTo>
                    <a:pt x="538" y="1"/>
                  </a:moveTo>
                  <a:lnTo>
                    <a:pt x="397" y="29"/>
                  </a:lnTo>
                  <a:lnTo>
                    <a:pt x="255" y="86"/>
                  </a:lnTo>
                  <a:lnTo>
                    <a:pt x="142" y="199"/>
                  </a:lnTo>
                  <a:lnTo>
                    <a:pt x="85" y="340"/>
                  </a:lnTo>
                  <a:lnTo>
                    <a:pt x="85" y="482"/>
                  </a:lnTo>
                  <a:lnTo>
                    <a:pt x="142" y="623"/>
                  </a:lnTo>
                  <a:lnTo>
                    <a:pt x="227" y="736"/>
                  </a:lnTo>
                  <a:lnTo>
                    <a:pt x="340" y="821"/>
                  </a:lnTo>
                  <a:lnTo>
                    <a:pt x="255" y="821"/>
                  </a:lnTo>
                  <a:lnTo>
                    <a:pt x="142" y="878"/>
                  </a:lnTo>
                  <a:lnTo>
                    <a:pt x="57" y="963"/>
                  </a:lnTo>
                  <a:lnTo>
                    <a:pt x="29" y="1047"/>
                  </a:lnTo>
                  <a:lnTo>
                    <a:pt x="1" y="1161"/>
                  </a:lnTo>
                  <a:lnTo>
                    <a:pt x="29" y="1274"/>
                  </a:lnTo>
                  <a:lnTo>
                    <a:pt x="57" y="1359"/>
                  </a:lnTo>
                  <a:lnTo>
                    <a:pt x="142" y="1443"/>
                  </a:lnTo>
                  <a:lnTo>
                    <a:pt x="255" y="1472"/>
                  </a:lnTo>
                  <a:lnTo>
                    <a:pt x="368" y="1472"/>
                  </a:lnTo>
                  <a:lnTo>
                    <a:pt x="481" y="1443"/>
                  </a:lnTo>
                  <a:lnTo>
                    <a:pt x="566" y="1359"/>
                  </a:lnTo>
                  <a:lnTo>
                    <a:pt x="510" y="1500"/>
                  </a:lnTo>
                  <a:lnTo>
                    <a:pt x="538" y="1641"/>
                  </a:lnTo>
                  <a:lnTo>
                    <a:pt x="566" y="1783"/>
                  </a:lnTo>
                  <a:lnTo>
                    <a:pt x="651" y="1868"/>
                  </a:lnTo>
                  <a:lnTo>
                    <a:pt x="764" y="1924"/>
                  </a:lnTo>
                  <a:lnTo>
                    <a:pt x="906" y="1924"/>
                  </a:lnTo>
                  <a:lnTo>
                    <a:pt x="1019" y="1896"/>
                  </a:lnTo>
                  <a:lnTo>
                    <a:pt x="1132" y="1811"/>
                  </a:lnTo>
                  <a:lnTo>
                    <a:pt x="1189" y="1698"/>
                  </a:lnTo>
                  <a:lnTo>
                    <a:pt x="1217" y="1585"/>
                  </a:lnTo>
                  <a:lnTo>
                    <a:pt x="1189" y="1443"/>
                  </a:lnTo>
                  <a:lnTo>
                    <a:pt x="1132" y="1330"/>
                  </a:lnTo>
                  <a:lnTo>
                    <a:pt x="1302" y="1387"/>
                  </a:lnTo>
                  <a:lnTo>
                    <a:pt x="1358" y="1415"/>
                  </a:lnTo>
                  <a:lnTo>
                    <a:pt x="1443" y="1415"/>
                  </a:lnTo>
                  <a:lnTo>
                    <a:pt x="1613" y="1359"/>
                  </a:lnTo>
                  <a:lnTo>
                    <a:pt x="1698" y="1302"/>
                  </a:lnTo>
                  <a:lnTo>
                    <a:pt x="1754" y="1245"/>
                  </a:lnTo>
                  <a:lnTo>
                    <a:pt x="1783" y="1132"/>
                  </a:lnTo>
                  <a:lnTo>
                    <a:pt x="1783" y="1047"/>
                  </a:lnTo>
                  <a:lnTo>
                    <a:pt x="1783" y="934"/>
                  </a:lnTo>
                  <a:lnTo>
                    <a:pt x="1726" y="849"/>
                  </a:lnTo>
                  <a:lnTo>
                    <a:pt x="1641" y="793"/>
                  </a:lnTo>
                  <a:lnTo>
                    <a:pt x="1528" y="765"/>
                  </a:lnTo>
                  <a:lnTo>
                    <a:pt x="1443" y="765"/>
                  </a:lnTo>
                  <a:lnTo>
                    <a:pt x="1358" y="793"/>
                  </a:lnTo>
                  <a:lnTo>
                    <a:pt x="1358" y="793"/>
                  </a:lnTo>
                  <a:lnTo>
                    <a:pt x="1415" y="736"/>
                  </a:lnTo>
                  <a:lnTo>
                    <a:pt x="1443" y="651"/>
                  </a:lnTo>
                  <a:lnTo>
                    <a:pt x="1443" y="538"/>
                  </a:lnTo>
                  <a:lnTo>
                    <a:pt x="1443" y="425"/>
                  </a:lnTo>
                  <a:lnTo>
                    <a:pt x="1387" y="340"/>
                  </a:lnTo>
                  <a:lnTo>
                    <a:pt x="1330" y="284"/>
                  </a:lnTo>
                  <a:lnTo>
                    <a:pt x="1245" y="227"/>
                  </a:lnTo>
                  <a:lnTo>
                    <a:pt x="1132" y="227"/>
                  </a:lnTo>
                  <a:lnTo>
                    <a:pt x="1047" y="255"/>
                  </a:lnTo>
                  <a:lnTo>
                    <a:pt x="991" y="284"/>
                  </a:lnTo>
                  <a:lnTo>
                    <a:pt x="934" y="340"/>
                  </a:lnTo>
                  <a:lnTo>
                    <a:pt x="934" y="425"/>
                  </a:lnTo>
                  <a:lnTo>
                    <a:pt x="877" y="284"/>
                  </a:lnTo>
                  <a:lnTo>
                    <a:pt x="793" y="142"/>
                  </a:lnTo>
                  <a:lnTo>
                    <a:pt x="679" y="57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40"/>
            <p:cNvSpPr/>
            <p:nvPr/>
          </p:nvSpPr>
          <p:spPr>
            <a:xfrm>
              <a:off x="6562250" y="2430000"/>
              <a:ext cx="15600" cy="14875"/>
            </a:xfrm>
            <a:custGeom>
              <a:avLst/>
              <a:gdLst/>
              <a:ahLst/>
              <a:cxnLst/>
              <a:rect l="l" t="t" r="r" b="b"/>
              <a:pathLst>
                <a:path w="624" h="595" extrusionOk="0">
                  <a:moveTo>
                    <a:pt x="284" y="0"/>
                  </a:moveTo>
                  <a:lnTo>
                    <a:pt x="199" y="29"/>
                  </a:lnTo>
                  <a:lnTo>
                    <a:pt x="171" y="57"/>
                  </a:lnTo>
                  <a:lnTo>
                    <a:pt x="142" y="57"/>
                  </a:lnTo>
                  <a:lnTo>
                    <a:pt x="114" y="85"/>
                  </a:lnTo>
                  <a:lnTo>
                    <a:pt x="86" y="114"/>
                  </a:lnTo>
                  <a:lnTo>
                    <a:pt x="29" y="170"/>
                  </a:lnTo>
                  <a:lnTo>
                    <a:pt x="29" y="198"/>
                  </a:lnTo>
                  <a:lnTo>
                    <a:pt x="29" y="227"/>
                  </a:lnTo>
                  <a:lnTo>
                    <a:pt x="29" y="255"/>
                  </a:lnTo>
                  <a:lnTo>
                    <a:pt x="1" y="312"/>
                  </a:lnTo>
                  <a:lnTo>
                    <a:pt x="1" y="340"/>
                  </a:lnTo>
                  <a:lnTo>
                    <a:pt x="29" y="396"/>
                  </a:lnTo>
                  <a:lnTo>
                    <a:pt x="58" y="453"/>
                  </a:lnTo>
                  <a:lnTo>
                    <a:pt x="114" y="510"/>
                  </a:lnTo>
                  <a:lnTo>
                    <a:pt x="142" y="510"/>
                  </a:lnTo>
                  <a:lnTo>
                    <a:pt x="171" y="538"/>
                  </a:lnTo>
                  <a:lnTo>
                    <a:pt x="199" y="566"/>
                  </a:lnTo>
                  <a:lnTo>
                    <a:pt x="227" y="566"/>
                  </a:lnTo>
                  <a:lnTo>
                    <a:pt x="256" y="594"/>
                  </a:lnTo>
                  <a:lnTo>
                    <a:pt x="369" y="594"/>
                  </a:lnTo>
                  <a:lnTo>
                    <a:pt x="482" y="566"/>
                  </a:lnTo>
                  <a:lnTo>
                    <a:pt x="538" y="538"/>
                  </a:lnTo>
                  <a:lnTo>
                    <a:pt x="567" y="510"/>
                  </a:lnTo>
                  <a:lnTo>
                    <a:pt x="595" y="453"/>
                  </a:lnTo>
                  <a:lnTo>
                    <a:pt x="595" y="425"/>
                  </a:lnTo>
                  <a:lnTo>
                    <a:pt x="623" y="368"/>
                  </a:lnTo>
                  <a:lnTo>
                    <a:pt x="623" y="283"/>
                  </a:lnTo>
                  <a:lnTo>
                    <a:pt x="623" y="255"/>
                  </a:lnTo>
                  <a:lnTo>
                    <a:pt x="595" y="198"/>
                  </a:lnTo>
                  <a:lnTo>
                    <a:pt x="567" y="142"/>
                  </a:lnTo>
                  <a:lnTo>
                    <a:pt x="510" y="85"/>
                  </a:lnTo>
                  <a:lnTo>
                    <a:pt x="454" y="29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40"/>
            <p:cNvSpPr/>
            <p:nvPr/>
          </p:nvSpPr>
          <p:spPr>
            <a:xfrm>
              <a:off x="6491550" y="2529000"/>
              <a:ext cx="60825" cy="60850"/>
            </a:xfrm>
            <a:custGeom>
              <a:avLst/>
              <a:gdLst/>
              <a:ahLst/>
              <a:cxnLst/>
              <a:rect l="l" t="t" r="r" b="b"/>
              <a:pathLst>
                <a:path w="2433" h="2434" extrusionOk="0">
                  <a:moveTo>
                    <a:pt x="1811" y="1"/>
                  </a:moveTo>
                  <a:lnTo>
                    <a:pt x="1726" y="29"/>
                  </a:lnTo>
                  <a:lnTo>
                    <a:pt x="1613" y="85"/>
                  </a:lnTo>
                  <a:lnTo>
                    <a:pt x="1528" y="142"/>
                  </a:lnTo>
                  <a:lnTo>
                    <a:pt x="1471" y="199"/>
                  </a:lnTo>
                  <a:lnTo>
                    <a:pt x="1415" y="283"/>
                  </a:lnTo>
                  <a:lnTo>
                    <a:pt x="1358" y="368"/>
                  </a:lnTo>
                  <a:lnTo>
                    <a:pt x="1330" y="481"/>
                  </a:lnTo>
                  <a:lnTo>
                    <a:pt x="1330" y="397"/>
                  </a:lnTo>
                  <a:lnTo>
                    <a:pt x="1302" y="340"/>
                  </a:lnTo>
                  <a:lnTo>
                    <a:pt x="1217" y="227"/>
                  </a:lnTo>
                  <a:lnTo>
                    <a:pt x="1104" y="142"/>
                  </a:lnTo>
                  <a:lnTo>
                    <a:pt x="962" y="85"/>
                  </a:lnTo>
                  <a:lnTo>
                    <a:pt x="792" y="85"/>
                  </a:lnTo>
                  <a:lnTo>
                    <a:pt x="651" y="142"/>
                  </a:lnTo>
                  <a:lnTo>
                    <a:pt x="538" y="227"/>
                  </a:lnTo>
                  <a:lnTo>
                    <a:pt x="481" y="368"/>
                  </a:lnTo>
                  <a:lnTo>
                    <a:pt x="453" y="510"/>
                  </a:lnTo>
                  <a:lnTo>
                    <a:pt x="481" y="651"/>
                  </a:lnTo>
                  <a:lnTo>
                    <a:pt x="566" y="793"/>
                  </a:lnTo>
                  <a:lnTo>
                    <a:pt x="679" y="877"/>
                  </a:lnTo>
                  <a:lnTo>
                    <a:pt x="481" y="877"/>
                  </a:lnTo>
                  <a:lnTo>
                    <a:pt x="311" y="906"/>
                  </a:lnTo>
                  <a:lnTo>
                    <a:pt x="142" y="991"/>
                  </a:lnTo>
                  <a:lnTo>
                    <a:pt x="85" y="1047"/>
                  </a:lnTo>
                  <a:lnTo>
                    <a:pt x="29" y="1132"/>
                  </a:lnTo>
                  <a:lnTo>
                    <a:pt x="0" y="1217"/>
                  </a:lnTo>
                  <a:lnTo>
                    <a:pt x="0" y="1302"/>
                  </a:lnTo>
                  <a:lnTo>
                    <a:pt x="0" y="1471"/>
                  </a:lnTo>
                  <a:lnTo>
                    <a:pt x="85" y="1641"/>
                  </a:lnTo>
                  <a:lnTo>
                    <a:pt x="142" y="1698"/>
                  </a:lnTo>
                  <a:lnTo>
                    <a:pt x="227" y="1754"/>
                  </a:lnTo>
                  <a:lnTo>
                    <a:pt x="311" y="1783"/>
                  </a:lnTo>
                  <a:lnTo>
                    <a:pt x="396" y="1811"/>
                  </a:lnTo>
                  <a:lnTo>
                    <a:pt x="566" y="1783"/>
                  </a:lnTo>
                  <a:lnTo>
                    <a:pt x="707" y="1726"/>
                  </a:lnTo>
                  <a:lnTo>
                    <a:pt x="792" y="1669"/>
                  </a:lnTo>
                  <a:lnTo>
                    <a:pt x="849" y="1613"/>
                  </a:lnTo>
                  <a:lnTo>
                    <a:pt x="821" y="1839"/>
                  </a:lnTo>
                  <a:lnTo>
                    <a:pt x="821" y="1952"/>
                  </a:lnTo>
                  <a:lnTo>
                    <a:pt x="849" y="2065"/>
                  </a:lnTo>
                  <a:lnTo>
                    <a:pt x="905" y="2179"/>
                  </a:lnTo>
                  <a:lnTo>
                    <a:pt x="962" y="2263"/>
                  </a:lnTo>
                  <a:lnTo>
                    <a:pt x="1047" y="2348"/>
                  </a:lnTo>
                  <a:lnTo>
                    <a:pt x="1132" y="2405"/>
                  </a:lnTo>
                  <a:lnTo>
                    <a:pt x="1273" y="2433"/>
                  </a:lnTo>
                  <a:lnTo>
                    <a:pt x="1415" y="2433"/>
                  </a:lnTo>
                  <a:lnTo>
                    <a:pt x="1528" y="2377"/>
                  </a:lnTo>
                  <a:lnTo>
                    <a:pt x="1613" y="2263"/>
                  </a:lnTo>
                  <a:lnTo>
                    <a:pt x="1669" y="2150"/>
                  </a:lnTo>
                  <a:lnTo>
                    <a:pt x="1698" y="2009"/>
                  </a:lnTo>
                  <a:lnTo>
                    <a:pt x="1669" y="1896"/>
                  </a:lnTo>
                  <a:lnTo>
                    <a:pt x="1613" y="1783"/>
                  </a:lnTo>
                  <a:lnTo>
                    <a:pt x="1641" y="1811"/>
                  </a:lnTo>
                  <a:lnTo>
                    <a:pt x="1698" y="1839"/>
                  </a:lnTo>
                  <a:lnTo>
                    <a:pt x="1839" y="1867"/>
                  </a:lnTo>
                  <a:lnTo>
                    <a:pt x="2009" y="1839"/>
                  </a:lnTo>
                  <a:lnTo>
                    <a:pt x="2122" y="1783"/>
                  </a:lnTo>
                  <a:lnTo>
                    <a:pt x="2235" y="1698"/>
                  </a:lnTo>
                  <a:lnTo>
                    <a:pt x="2292" y="1613"/>
                  </a:lnTo>
                  <a:lnTo>
                    <a:pt x="2320" y="1471"/>
                  </a:lnTo>
                  <a:lnTo>
                    <a:pt x="2320" y="1358"/>
                  </a:lnTo>
                  <a:lnTo>
                    <a:pt x="2263" y="1245"/>
                  </a:lnTo>
                  <a:lnTo>
                    <a:pt x="2207" y="1160"/>
                  </a:lnTo>
                  <a:lnTo>
                    <a:pt x="2122" y="1132"/>
                  </a:lnTo>
                  <a:lnTo>
                    <a:pt x="2009" y="1104"/>
                  </a:lnTo>
                  <a:lnTo>
                    <a:pt x="2094" y="1075"/>
                  </a:lnTo>
                  <a:lnTo>
                    <a:pt x="2178" y="1047"/>
                  </a:lnTo>
                  <a:lnTo>
                    <a:pt x="2263" y="962"/>
                  </a:lnTo>
                  <a:lnTo>
                    <a:pt x="2320" y="906"/>
                  </a:lnTo>
                  <a:lnTo>
                    <a:pt x="2376" y="821"/>
                  </a:lnTo>
                  <a:lnTo>
                    <a:pt x="2433" y="708"/>
                  </a:lnTo>
                  <a:lnTo>
                    <a:pt x="2433" y="623"/>
                  </a:lnTo>
                  <a:lnTo>
                    <a:pt x="2433" y="510"/>
                  </a:lnTo>
                  <a:lnTo>
                    <a:pt x="2433" y="425"/>
                  </a:lnTo>
                  <a:lnTo>
                    <a:pt x="2405" y="340"/>
                  </a:lnTo>
                  <a:lnTo>
                    <a:pt x="2348" y="255"/>
                  </a:lnTo>
                  <a:lnTo>
                    <a:pt x="2263" y="170"/>
                  </a:lnTo>
                  <a:lnTo>
                    <a:pt x="2207" y="114"/>
                  </a:lnTo>
                  <a:lnTo>
                    <a:pt x="2094" y="57"/>
                  </a:lnTo>
                  <a:lnTo>
                    <a:pt x="2009" y="29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0"/>
            <p:cNvSpPr/>
            <p:nvPr/>
          </p:nvSpPr>
          <p:spPr>
            <a:xfrm>
              <a:off x="6514175" y="2548100"/>
              <a:ext cx="19825" cy="20525"/>
            </a:xfrm>
            <a:custGeom>
              <a:avLst/>
              <a:gdLst/>
              <a:ahLst/>
              <a:cxnLst/>
              <a:rect l="l" t="t" r="r" b="b"/>
              <a:pathLst>
                <a:path w="793" h="821" extrusionOk="0">
                  <a:moveTo>
                    <a:pt x="255" y="0"/>
                  </a:moveTo>
                  <a:lnTo>
                    <a:pt x="199" y="57"/>
                  </a:lnTo>
                  <a:lnTo>
                    <a:pt x="170" y="57"/>
                  </a:lnTo>
                  <a:lnTo>
                    <a:pt x="114" y="85"/>
                  </a:lnTo>
                  <a:lnTo>
                    <a:pt x="57" y="170"/>
                  </a:lnTo>
                  <a:lnTo>
                    <a:pt x="57" y="227"/>
                  </a:lnTo>
                  <a:lnTo>
                    <a:pt x="29" y="255"/>
                  </a:lnTo>
                  <a:lnTo>
                    <a:pt x="29" y="311"/>
                  </a:lnTo>
                  <a:lnTo>
                    <a:pt x="0" y="311"/>
                  </a:lnTo>
                  <a:lnTo>
                    <a:pt x="0" y="340"/>
                  </a:lnTo>
                  <a:lnTo>
                    <a:pt x="0" y="396"/>
                  </a:lnTo>
                  <a:lnTo>
                    <a:pt x="0" y="481"/>
                  </a:lnTo>
                  <a:lnTo>
                    <a:pt x="0" y="566"/>
                  </a:lnTo>
                  <a:lnTo>
                    <a:pt x="29" y="623"/>
                  </a:lnTo>
                  <a:lnTo>
                    <a:pt x="85" y="707"/>
                  </a:lnTo>
                  <a:lnTo>
                    <a:pt x="142" y="736"/>
                  </a:lnTo>
                  <a:lnTo>
                    <a:pt x="170" y="764"/>
                  </a:lnTo>
                  <a:lnTo>
                    <a:pt x="255" y="792"/>
                  </a:lnTo>
                  <a:lnTo>
                    <a:pt x="283" y="792"/>
                  </a:lnTo>
                  <a:lnTo>
                    <a:pt x="368" y="821"/>
                  </a:lnTo>
                  <a:lnTo>
                    <a:pt x="397" y="821"/>
                  </a:lnTo>
                  <a:lnTo>
                    <a:pt x="481" y="792"/>
                  </a:lnTo>
                  <a:lnTo>
                    <a:pt x="538" y="792"/>
                  </a:lnTo>
                  <a:lnTo>
                    <a:pt x="566" y="764"/>
                  </a:lnTo>
                  <a:lnTo>
                    <a:pt x="595" y="764"/>
                  </a:lnTo>
                  <a:lnTo>
                    <a:pt x="651" y="707"/>
                  </a:lnTo>
                  <a:lnTo>
                    <a:pt x="679" y="679"/>
                  </a:lnTo>
                  <a:lnTo>
                    <a:pt x="736" y="623"/>
                  </a:lnTo>
                  <a:lnTo>
                    <a:pt x="764" y="509"/>
                  </a:lnTo>
                  <a:lnTo>
                    <a:pt x="793" y="425"/>
                  </a:lnTo>
                  <a:lnTo>
                    <a:pt x="793" y="396"/>
                  </a:lnTo>
                  <a:lnTo>
                    <a:pt x="764" y="311"/>
                  </a:lnTo>
                  <a:lnTo>
                    <a:pt x="764" y="283"/>
                  </a:lnTo>
                  <a:lnTo>
                    <a:pt x="736" y="198"/>
                  </a:lnTo>
                  <a:lnTo>
                    <a:pt x="679" y="142"/>
                  </a:lnTo>
                  <a:lnTo>
                    <a:pt x="651" y="113"/>
                  </a:lnTo>
                  <a:lnTo>
                    <a:pt x="623" y="85"/>
                  </a:lnTo>
                  <a:lnTo>
                    <a:pt x="566" y="57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40"/>
            <p:cNvSpPr/>
            <p:nvPr/>
          </p:nvSpPr>
          <p:spPr>
            <a:xfrm>
              <a:off x="6608925" y="2409500"/>
              <a:ext cx="61550" cy="60825"/>
            </a:xfrm>
            <a:custGeom>
              <a:avLst/>
              <a:gdLst/>
              <a:ahLst/>
              <a:cxnLst/>
              <a:rect l="l" t="t" r="r" b="b"/>
              <a:pathLst>
                <a:path w="2462" h="2433" extrusionOk="0">
                  <a:moveTo>
                    <a:pt x="1840" y="0"/>
                  </a:moveTo>
                  <a:lnTo>
                    <a:pt x="1726" y="28"/>
                  </a:lnTo>
                  <a:lnTo>
                    <a:pt x="1642" y="57"/>
                  </a:lnTo>
                  <a:lnTo>
                    <a:pt x="1557" y="113"/>
                  </a:lnTo>
                  <a:lnTo>
                    <a:pt x="1500" y="170"/>
                  </a:lnTo>
                  <a:lnTo>
                    <a:pt x="1415" y="255"/>
                  </a:lnTo>
                  <a:lnTo>
                    <a:pt x="1387" y="368"/>
                  </a:lnTo>
                  <a:lnTo>
                    <a:pt x="1359" y="453"/>
                  </a:lnTo>
                  <a:lnTo>
                    <a:pt x="1359" y="368"/>
                  </a:lnTo>
                  <a:lnTo>
                    <a:pt x="1330" y="311"/>
                  </a:lnTo>
                  <a:lnTo>
                    <a:pt x="1246" y="198"/>
                  </a:lnTo>
                  <a:lnTo>
                    <a:pt x="1132" y="113"/>
                  </a:lnTo>
                  <a:lnTo>
                    <a:pt x="991" y="85"/>
                  </a:lnTo>
                  <a:lnTo>
                    <a:pt x="821" y="85"/>
                  </a:lnTo>
                  <a:lnTo>
                    <a:pt x="680" y="113"/>
                  </a:lnTo>
                  <a:lnTo>
                    <a:pt x="567" y="226"/>
                  </a:lnTo>
                  <a:lnTo>
                    <a:pt x="510" y="340"/>
                  </a:lnTo>
                  <a:lnTo>
                    <a:pt x="482" y="509"/>
                  </a:lnTo>
                  <a:lnTo>
                    <a:pt x="510" y="651"/>
                  </a:lnTo>
                  <a:lnTo>
                    <a:pt x="567" y="764"/>
                  </a:lnTo>
                  <a:lnTo>
                    <a:pt x="708" y="877"/>
                  </a:lnTo>
                  <a:lnTo>
                    <a:pt x="595" y="849"/>
                  </a:lnTo>
                  <a:lnTo>
                    <a:pt x="510" y="849"/>
                  </a:lnTo>
                  <a:lnTo>
                    <a:pt x="340" y="877"/>
                  </a:lnTo>
                  <a:lnTo>
                    <a:pt x="171" y="990"/>
                  </a:lnTo>
                  <a:lnTo>
                    <a:pt x="86" y="1047"/>
                  </a:lnTo>
                  <a:lnTo>
                    <a:pt x="57" y="1132"/>
                  </a:lnTo>
                  <a:lnTo>
                    <a:pt x="29" y="1188"/>
                  </a:lnTo>
                  <a:lnTo>
                    <a:pt x="1" y="1273"/>
                  </a:lnTo>
                  <a:lnTo>
                    <a:pt x="29" y="1471"/>
                  </a:lnTo>
                  <a:lnTo>
                    <a:pt x="114" y="1612"/>
                  </a:lnTo>
                  <a:lnTo>
                    <a:pt x="171" y="1669"/>
                  </a:lnTo>
                  <a:lnTo>
                    <a:pt x="255" y="1726"/>
                  </a:lnTo>
                  <a:lnTo>
                    <a:pt x="312" y="1754"/>
                  </a:lnTo>
                  <a:lnTo>
                    <a:pt x="397" y="1782"/>
                  </a:lnTo>
                  <a:lnTo>
                    <a:pt x="595" y="1782"/>
                  </a:lnTo>
                  <a:lnTo>
                    <a:pt x="736" y="1697"/>
                  </a:lnTo>
                  <a:lnTo>
                    <a:pt x="821" y="1669"/>
                  </a:lnTo>
                  <a:lnTo>
                    <a:pt x="878" y="1584"/>
                  </a:lnTo>
                  <a:lnTo>
                    <a:pt x="849" y="1810"/>
                  </a:lnTo>
                  <a:lnTo>
                    <a:pt x="849" y="1924"/>
                  </a:lnTo>
                  <a:lnTo>
                    <a:pt x="878" y="2037"/>
                  </a:lnTo>
                  <a:lnTo>
                    <a:pt x="906" y="2150"/>
                  </a:lnTo>
                  <a:lnTo>
                    <a:pt x="991" y="2263"/>
                  </a:lnTo>
                  <a:lnTo>
                    <a:pt x="1076" y="2348"/>
                  </a:lnTo>
                  <a:lnTo>
                    <a:pt x="1161" y="2404"/>
                  </a:lnTo>
                  <a:lnTo>
                    <a:pt x="1302" y="2433"/>
                  </a:lnTo>
                  <a:lnTo>
                    <a:pt x="1444" y="2404"/>
                  </a:lnTo>
                  <a:lnTo>
                    <a:pt x="1557" y="2348"/>
                  </a:lnTo>
                  <a:lnTo>
                    <a:pt x="1642" y="2263"/>
                  </a:lnTo>
                  <a:lnTo>
                    <a:pt x="1698" y="2122"/>
                  </a:lnTo>
                  <a:lnTo>
                    <a:pt x="1726" y="2008"/>
                  </a:lnTo>
                  <a:lnTo>
                    <a:pt x="1698" y="1867"/>
                  </a:lnTo>
                  <a:lnTo>
                    <a:pt x="1670" y="1810"/>
                  </a:lnTo>
                  <a:lnTo>
                    <a:pt x="1726" y="1839"/>
                  </a:lnTo>
                  <a:lnTo>
                    <a:pt x="1868" y="1839"/>
                  </a:lnTo>
                  <a:lnTo>
                    <a:pt x="2009" y="1810"/>
                  </a:lnTo>
                  <a:lnTo>
                    <a:pt x="2151" y="1782"/>
                  </a:lnTo>
                  <a:lnTo>
                    <a:pt x="2264" y="1697"/>
                  </a:lnTo>
                  <a:lnTo>
                    <a:pt x="2320" y="1584"/>
                  </a:lnTo>
                  <a:lnTo>
                    <a:pt x="2349" y="1471"/>
                  </a:lnTo>
                  <a:lnTo>
                    <a:pt x="2320" y="1330"/>
                  </a:lnTo>
                  <a:lnTo>
                    <a:pt x="2292" y="1245"/>
                  </a:lnTo>
                  <a:lnTo>
                    <a:pt x="2236" y="1160"/>
                  </a:lnTo>
                  <a:lnTo>
                    <a:pt x="2151" y="1103"/>
                  </a:lnTo>
                  <a:lnTo>
                    <a:pt x="2038" y="1103"/>
                  </a:lnTo>
                  <a:lnTo>
                    <a:pt x="2122" y="1075"/>
                  </a:lnTo>
                  <a:lnTo>
                    <a:pt x="2207" y="1018"/>
                  </a:lnTo>
                  <a:lnTo>
                    <a:pt x="2292" y="962"/>
                  </a:lnTo>
                  <a:lnTo>
                    <a:pt x="2349" y="877"/>
                  </a:lnTo>
                  <a:lnTo>
                    <a:pt x="2405" y="792"/>
                  </a:lnTo>
                  <a:lnTo>
                    <a:pt x="2462" y="707"/>
                  </a:lnTo>
                  <a:lnTo>
                    <a:pt x="2462" y="594"/>
                  </a:lnTo>
                  <a:lnTo>
                    <a:pt x="2462" y="509"/>
                  </a:lnTo>
                  <a:lnTo>
                    <a:pt x="2462" y="396"/>
                  </a:lnTo>
                  <a:lnTo>
                    <a:pt x="2405" y="311"/>
                  </a:lnTo>
                  <a:lnTo>
                    <a:pt x="2377" y="226"/>
                  </a:lnTo>
                  <a:lnTo>
                    <a:pt x="2292" y="142"/>
                  </a:lnTo>
                  <a:lnTo>
                    <a:pt x="2207" y="85"/>
                  </a:lnTo>
                  <a:lnTo>
                    <a:pt x="2122" y="28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40"/>
            <p:cNvSpPr/>
            <p:nvPr/>
          </p:nvSpPr>
          <p:spPr>
            <a:xfrm>
              <a:off x="6632275" y="2427875"/>
              <a:ext cx="19825" cy="20525"/>
            </a:xfrm>
            <a:custGeom>
              <a:avLst/>
              <a:gdLst/>
              <a:ahLst/>
              <a:cxnLst/>
              <a:rect l="l" t="t" r="r" b="b"/>
              <a:pathLst>
                <a:path w="793" h="821" extrusionOk="0">
                  <a:moveTo>
                    <a:pt x="368" y="1"/>
                  </a:moveTo>
                  <a:lnTo>
                    <a:pt x="283" y="29"/>
                  </a:lnTo>
                  <a:lnTo>
                    <a:pt x="255" y="29"/>
                  </a:lnTo>
                  <a:lnTo>
                    <a:pt x="170" y="57"/>
                  </a:lnTo>
                  <a:lnTo>
                    <a:pt x="113" y="114"/>
                  </a:lnTo>
                  <a:lnTo>
                    <a:pt x="57" y="199"/>
                  </a:lnTo>
                  <a:lnTo>
                    <a:pt x="57" y="227"/>
                  </a:lnTo>
                  <a:lnTo>
                    <a:pt x="29" y="283"/>
                  </a:lnTo>
                  <a:lnTo>
                    <a:pt x="0" y="312"/>
                  </a:lnTo>
                  <a:lnTo>
                    <a:pt x="0" y="340"/>
                  </a:lnTo>
                  <a:lnTo>
                    <a:pt x="0" y="425"/>
                  </a:lnTo>
                  <a:lnTo>
                    <a:pt x="0" y="481"/>
                  </a:lnTo>
                  <a:lnTo>
                    <a:pt x="0" y="566"/>
                  </a:lnTo>
                  <a:lnTo>
                    <a:pt x="29" y="651"/>
                  </a:lnTo>
                  <a:lnTo>
                    <a:pt x="85" y="708"/>
                  </a:lnTo>
                  <a:lnTo>
                    <a:pt x="113" y="736"/>
                  </a:lnTo>
                  <a:lnTo>
                    <a:pt x="170" y="764"/>
                  </a:lnTo>
                  <a:lnTo>
                    <a:pt x="255" y="821"/>
                  </a:lnTo>
                  <a:lnTo>
                    <a:pt x="481" y="821"/>
                  </a:lnTo>
                  <a:lnTo>
                    <a:pt x="481" y="793"/>
                  </a:lnTo>
                  <a:lnTo>
                    <a:pt x="538" y="793"/>
                  </a:lnTo>
                  <a:lnTo>
                    <a:pt x="566" y="764"/>
                  </a:lnTo>
                  <a:lnTo>
                    <a:pt x="594" y="764"/>
                  </a:lnTo>
                  <a:lnTo>
                    <a:pt x="651" y="708"/>
                  </a:lnTo>
                  <a:lnTo>
                    <a:pt x="679" y="708"/>
                  </a:lnTo>
                  <a:lnTo>
                    <a:pt x="736" y="623"/>
                  </a:lnTo>
                  <a:lnTo>
                    <a:pt x="764" y="538"/>
                  </a:lnTo>
                  <a:lnTo>
                    <a:pt x="764" y="510"/>
                  </a:lnTo>
                  <a:lnTo>
                    <a:pt x="792" y="425"/>
                  </a:lnTo>
                  <a:lnTo>
                    <a:pt x="792" y="397"/>
                  </a:lnTo>
                  <a:lnTo>
                    <a:pt x="764" y="312"/>
                  </a:lnTo>
                  <a:lnTo>
                    <a:pt x="764" y="283"/>
                  </a:lnTo>
                  <a:lnTo>
                    <a:pt x="708" y="199"/>
                  </a:lnTo>
                  <a:lnTo>
                    <a:pt x="679" y="142"/>
                  </a:lnTo>
                  <a:lnTo>
                    <a:pt x="651" y="142"/>
                  </a:lnTo>
                  <a:lnTo>
                    <a:pt x="623" y="85"/>
                  </a:lnTo>
                  <a:lnTo>
                    <a:pt x="566" y="57"/>
                  </a:lnTo>
                  <a:lnTo>
                    <a:pt x="481" y="29"/>
                  </a:lnTo>
                  <a:lnTo>
                    <a:pt x="453" y="29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40"/>
            <p:cNvSpPr/>
            <p:nvPr/>
          </p:nvSpPr>
          <p:spPr>
            <a:xfrm>
              <a:off x="6676125" y="2404550"/>
              <a:ext cx="60125" cy="62950"/>
            </a:xfrm>
            <a:custGeom>
              <a:avLst/>
              <a:gdLst/>
              <a:ahLst/>
              <a:cxnLst/>
              <a:rect l="l" t="t" r="r" b="b"/>
              <a:pathLst>
                <a:path w="2405" h="2518" extrusionOk="0">
                  <a:moveTo>
                    <a:pt x="1075" y="0"/>
                  </a:moveTo>
                  <a:lnTo>
                    <a:pt x="934" y="57"/>
                  </a:lnTo>
                  <a:lnTo>
                    <a:pt x="849" y="113"/>
                  </a:lnTo>
                  <a:lnTo>
                    <a:pt x="792" y="198"/>
                  </a:lnTo>
                  <a:lnTo>
                    <a:pt x="764" y="255"/>
                  </a:lnTo>
                  <a:lnTo>
                    <a:pt x="736" y="340"/>
                  </a:lnTo>
                  <a:lnTo>
                    <a:pt x="707" y="509"/>
                  </a:lnTo>
                  <a:lnTo>
                    <a:pt x="764" y="679"/>
                  </a:lnTo>
                  <a:lnTo>
                    <a:pt x="820" y="764"/>
                  </a:lnTo>
                  <a:lnTo>
                    <a:pt x="877" y="820"/>
                  </a:lnTo>
                  <a:lnTo>
                    <a:pt x="651" y="792"/>
                  </a:lnTo>
                  <a:lnTo>
                    <a:pt x="538" y="764"/>
                  </a:lnTo>
                  <a:lnTo>
                    <a:pt x="424" y="792"/>
                  </a:lnTo>
                  <a:lnTo>
                    <a:pt x="311" y="820"/>
                  </a:lnTo>
                  <a:lnTo>
                    <a:pt x="198" y="877"/>
                  </a:lnTo>
                  <a:lnTo>
                    <a:pt x="113" y="962"/>
                  </a:lnTo>
                  <a:lnTo>
                    <a:pt x="57" y="1047"/>
                  </a:lnTo>
                  <a:lnTo>
                    <a:pt x="0" y="1188"/>
                  </a:lnTo>
                  <a:lnTo>
                    <a:pt x="28" y="1301"/>
                  </a:lnTo>
                  <a:lnTo>
                    <a:pt x="57" y="1443"/>
                  </a:lnTo>
                  <a:lnTo>
                    <a:pt x="142" y="1528"/>
                  </a:lnTo>
                  <a:lnTo>
                    <a:pt x="255" y="1612"/>
                  </a:lnTo>
                  <a:lnTo>
                    <a:pt x="396" y="1641"/>
                  </a:lnTo>
                  <a:lnTo>
                    <a:pt x="538" y="1612"/>
                  </a:lnTo>
                  <a:lnTo>
                    <a:pt x="651" y="1556"/>
                  </a:lnTo>
                  <a:lnTo>
                    <a:pt x="594" y="1612"/>
                  </a:lnTo>
                  <a:lnTo>
                    <a:pt x="566" y="1669"/>
                  </a:lnTo>
                  <a:lnTo>
                    <a:pt x="538" y="1782"/>
                  </a:lnTo>
                  <a:lnTo>
                    <a:pt x="538" y="1952"/>
                  </a:lnTo>
                  <a:lnTo>
                    <a:pt x="594" y="2093"/>
                  </a:lnTo>
                  <a:lnTo>
                    <a:pt x="651" y="2178"/>
                  </a:lnTo>
                  <a:lnTo>
                    <a:pt x="764" y="2263"/>
                  </a:lnTo>
                  <a:lnTo>
                    <a:pt x="877" y="2320"/>
                  </a:lnTo>
                  <a:lnTo>
                    <a:pt x="990" y="2291"/>
                  </a:lnTo>
                  <a:lnTo>
                    <a:pt x="1103" y="2263"/>
                  </a:lnTo>
                  <a:lnTo>
                    <a:pt x="1188" y="2206"/>
                  </a:lnTo>
                  <a:lnTo>
                    <a:pt x="1245" y="2122"/>
                  </a:lnTo>
                  <a:lnTo>
                    <a:pt x="1273" y="2008"/>
                  </a:lnTo>
                  <a:lnTo>
                    <a:pt x="1273" y="2122"/>
                  </a:lnTo>
                  <a:lnTo>
                    <a:pt x="1330" y="2206"/>
                  </a:lnTo>
                  <a:lnTo>
                    <a:pt x="1386" y="2291"/>
                  </a:lnTo>
                  <a:lnTo>
                    <a:pt x="1443" y="2376"/>
                  </a:lnTo>
                  <a:lnTo>
                    <a:pt x="1528" y="2433"/>
                  </a:lnTo>
                  <a:lnTo>
                    <a:pt x="1612" y="2461"/>
                  </a:lnTo>
                  <a:lnTo>
                    <a:pt x="1726" y="2518"/>
                  </a:lnTo>
                  <a:lnTo>
                    <a:pt x="1924" y="2518"/>
                  </a:lnTo>
                  <a:lnTo>
                    <a:pt x="2008" y="2489"/>
                  </a:lnTo>
                  <a:lnTo>
                    <a:pt x="2093" y="2433"/>
                  </a:lnTo>
                  <a:lnTo>
                    <a:pt x="2178" y="2376"/>
                  </a:lnTo>
                  <a:lnTo>
                    <a:pt x="2263" y="2291"/>
                  </a:lnTo>
                  <a:lnTo>
                    <a:pt x="2320" y="2206"/>
                  </a:lnTo>
                  <a:lnTo>
                    <a:pt x="2348" y="2122"/>
                  </a:lnTo>
                  <a:lnTo>
                    <a:pt x="2376" y="2037"/>
                  </a:lnTo>
                  <a:lnTo>
                    <a:pt x="2376" y="1924"/>
                  </a:lnTo>
                  <a:lnTo>
                    <a:pt x="2376" y="1839"/>
                  </a:lnTo>
                  <a:lnTo>
                    <a:pt x="2348" y="1726"/>
                  </a:lnTo>
                  <a:lnTo>
                    <a:pt x="2291" y="1641"/>
                  </a:lnTo>
                  <a:lnTo>
                    <a:pt x="2235" y="1556"/>
                  </a:lnTo>
                  <a:lnTo>
                    <a:pt x="2150" y="1499"/>
                  </a:lnTo>
                  <a:lnTo>
                    <a:pt x="2065" y="1443"/>
                  </a:lnTo>
                  <a:lnTo>
                    <a:pt x="1980" y="1414"/>
                  </a:lnTo>
                  <a:lnTo>
                    <a:pt x="2037" y="1414"/>
                  </a:lnTo>
                  <a:lnTo>
                    <a:pt x="2122" y="1386"/>
                  </a:lnTo>
                  <a:lnTo>
                    <a:pt x="2235" y="1330"/>
                  </a:lnTo>
                  <a:lnTo>
                    <a:pt x="2320" y="1216"/>
                  </a:lnTo>
                  <a:lnTo>
                    <a:pt x="2376" y="1075"/>
                  </a:lnTo>
                  <a:lnTo>
                    <a:pt x="2404" y="905"/>
                  </a:lnTo>
                  <a:lnTo>
                    <a:pt x="2348" y="764"/>
                  </a:lnTo>
                  <a:lnTo>
                    <a:pt x="2263" y="651"/>
                  </a:lnTo>
                  <a:lnTo>
                    <a:pt x="2150" y="566"/>
                  </a:lnTo>
                  <a:lnTo>
                    <a:pt x="2008" y="538"/>
                  </a:lnTo>
                  <a:lnTo>
                    <a:pt x="1839" y="538"/>
                  </a:lnTo>
                  <a:lnTo>
                    <a:pt x="1726" y="594"/>
                  </a:lnTo>
                  <a:lnTo>
                    <a:pt x="1612" y="707"/>
                  </a:lnTo>
                  <a:lnTo>
                    <a:pt x="1641" y="622"/>
                  </a:lnTo>
                  <a:lnTo>
                    <a:pt x="1641" y="538"/>
                  </a:lnTo>
                  <a:lnTo>
                    <a:pt x="1641" y="340"/>
                  </a:lnTo>
                  <a:lnTo>
                    <a:pt x="1556" y="170"/>
                  </a:lnTo>
                  <a:lnTo>
                    <a:pt x="1499" y="113"/>
                  </a:lnTo>
                  <a:lnTo>
                    <a:pt x="1414" y="57"/>
                  </a:lnTo>
                  <a:lnTo>
                    <a:pt x="1330" y="28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0"/>
            <p:cNvSpPr/>
            <p:nvPr/>
          </p:nvSpPr>
          <p:spPr>
            <a:xfrm>
              <a:off x="6698025" y="2427175"/>
              <a:ext cx="20550" cy="19825"/>
            </a:xfrm>
            <a:custGeom>
              <a:avLst/>
              <a:gdLst/>
              <a:ahLst/>
              <a:cxnLst/>
              <a:rect l="l" t="t" r="r" b="b"/>
              <a:pathLst>
                <a:path w="822" h="793" extrusionOk="0">
                  <a:moveTo>
                    <a:pt x="284" y="0"/>
                  </a:moveTo>
                  <a:lnTo>
                    <a:pt x="199" y="29"/>
                  </a:lnTo>
                  <a:lnTo>
                    <a:pt x="142" y="85"/>
                  </a:lnTo>
                  <a:lnTo>
                    <a:pt x="86" y="113"/>
                  </a:lnTo>
                  <a:lnTo>
                    <a:pt x="58" y="170"/>
                  </a:lnTo>
                  <a:lnTo>
                    <a:pt x="29" y="227"/>
                  </a:lnTo>
                  <a:lnTo>
                    <a:pt x="1" y="255"/>
                  </a:lnTo>
                  <a:lnTo>
                    <a:pt x="1" y="340"/>
                  </a:lnTo>
                  <a:lnTo>
                    <a:pt x="1" y="368"/>
                  </a:lnTo>
                  <a:lnTo>
                    <a:pt x="1" y="481"/>
                  </a:lnTo>
                  <a:lnTo>
                    <a:pt x="1" y="509"/>
                  </a:lnTo>
                  <a:lnTo>
                    <a:pt x="29" y="566"/>
                  </a:lnTo>
                  <a:lnTo>
                    <a:pt x="86" y="651"/>
                  </a:lnTo>
                  <a:lnTo>
                    <a:pt x="171" y="736"/>
                  </a:lnTo>
                  <a:lnTo>
                    <a:pt x="256" y="764"/>
                  </a:lnTo>
                  <a:lnTo>
                    <a:pt x="284" y="764"/>
                  </a:lnTo>
                  <a:lnTo>
                    <a:pt x="340" y="792"/>
                  </a:lnTo>
                  <a:lnTo>
                    <a:pt x="482" y="792"/>
                  </a:lnTo>
                  <a:lnTo>
                    <a:pt x="567" y="764"/>
                  </a:lnTo>
                  <a:lnTo>
                    <a:pt x="652" y="707"/>
                  </a:lnTo>
                  <a:lnTo>
                    <a:pt x="708" y="651"/>
                  </a:lnTo>
                  <a:lnTo>
                    <a:pt x="736" y="623"/>
                  </a:lnTo>
                  <a:lnTo>
                    <a:pt x="793" y="538"/>
                  </a:lnTo>
                  <a:lnTo>
                    <a:pt x="793" y="509"/>
                  </a:lnTo>
                  <a:lnTo>
                    <a:pt x="793" y="453"/>
                  </a:lnTo>
                  <a:lnTo>
                    <a:pt x="821" y="425"/>
                  </a:lnTo>
                  <a:lnTo>
                    <a:pt x="793" y="340"/>
                  </a:lnTo>
                  <a:lnTo>
                    <a:pt x="793" y="311"/>
                  </a:lnTo>
                  <a:lnTo>
                    <a:pt x="765" y="227"/>
                  </a:lnTo>
                  <a:lnTo>
                    <a:pt x="736" y="170"/>
                  </a:lnTo>
                  <a:lnTo>
                    <a:pt x="652" y="113"/>
                  </a:lnTo>
                  <a:lnTo>
                    <a:pt x="623" y="85"/>
                  </a:lnTo>
                  <a:lnTo>
                    <a:pt x="595" y="85"/>
                  </a:lnTo>
                  <a:lnTo>
                    <a:pt x="567" y="57"/>
                  </a:lnTo>
                  <a:lnTo>
                    <a:pt x="510" y="29"/>
                  </a:lnTo>
                  <a:lnTo>
                    <a:pt x="425" y="29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0"/>
            <p:cNvSpPr/>
            <p:nvPr/>
          </p:nvSpPr>
          <p:spPr>
            <a:xfrm>
              <a:off x="6760275" y="2388275"/>
              <a:ext cx="59425" cy="62250"/>
            </a:xfrm>
            <a:custGeom>
              <a:avLst/>
              <a:gdLst/>
              <a:ahLst/>
              <a:cxnLst/>
              <a:rect l="l" t="t" r="r" b="b"/>
              <a:pathLst>
                <a:path w="2377" h="2490" extrusionOk="0">
                  <a:moveTo>
                    <a:pt x="990" y="1"/>
                  </a:moveTo>
                  <a:lnTo>
                    <a:pt x="849" y="29"/>
                  </a:lnTo>
                  <a:lnTo>
                    <a:pt x="736" y="114"/>
                  </a:lnTo>
                  <a:lnTo>
                    <a:pt x="651" y="199"/>
                  </a:lnTo>
                  <a:lnTo>
                    <a:pt x="623" y="340"/>
                  </a:lnTo>
                  <a:lnTo>
                    <a:pt x="623" y="481"/>
                  </a:lnTo>
                  <a:lnTo>
                    <a:pt x="651" y="595"/>
                  </a:lnTo>
                  <a:lnTo>
                    <a:pt x="736" y="708"/>
                  </a:lnTo>
                  <a:lnTo>
                    <a:pt x="679" y="679"/>
                  </a:lnTo>
                  <a:lnTo>
                    <a:pt x="623" y="651"/>
                  </a:lnTo>
                  <a:lnTo>
                    <a:pt x="481" y="651"/>
                  </a:lnTo>
                  <a:lnTo>
                    <a:pt x="311" y="679"/>
                  </a:lnTo>
                  <a:lnTo>
                    <a:pt x="198" y="736"/>
                  </a:lnTo>
                  <a:lnTo>
                    <a:pt x="113" y="821"/>
                  </a:lnTo>
                  <a:lnTo>
                    <a:pt x="57" y="934"/>
                  </a:lnTo>
                  <a:lnTo>
                    <a:pt x="28" y="1075"/>
                  </a:lnTo>
                  <a:lnTo>
                    <a:pt x="57" y="1189"/>
                  </a:lnTo>
                  <a:lnTo>
                    <a:pt x="113" y="1302"/>
                  </a:lnTo>
                  <a:lnTo>
                    <a:pt x="198" y="1358"/>
                  </a:lnTo>
                  <a:lnTo>
                    <a:pt x="283" y="1415"/>
                  </a:lnTo>
                  <a:lnTo>
                    <a:pt x="396" y="1387"/>
                  </a:lnTo>
                  <a:lnTo>
                    <a:pt x="283" y="1443"/>
                  </a:lnTo>
                  <a:lnTo>
                    <a:pt x="198" y="1500"/>
                  </a:lnTo>
                  <a:lnTo>
                    <a:pt x="142" y="1556"/>
                  </a:lnTo>
                  <a:lnTo>
                    <a:pt x="85" y="1641"/>
                  </a:lnTo>
                  <a:lnTo>
                    <a:pt x="28" y="1726"/>
                  </a:lnTo>
                  <a:lnTo>
                    <a:pt x="0" y="1839"/>
                  </a:lnTo>
                  <a:lnTo>
                    <a:pt x="0" y="1924"/>
                  </a:lnTo>
                  <a:lnTo>
                    <a:pt x="0" y="2037"/>
                  </a:lnTo>
                  <a:lnTo>
                    <a:pt x="28" y="2122"/>
                  </a:lnTo>
                  <a:lnTo>
                    <a:pt x="85" y="2207"/>
                  </a:lnTo>
                  <a:lnTo>
                    <a:pt x="142" y="2292"/>
                  </a:lnTo>
                  <a:lnTo>
                    <a:pt x="198" y="2377"/>
                  </a:lnTo>
                  <a:lnTo>
                    <a:pt x="283" y="2433"/>
                  </a:lnTo>
                  <a:lnTo>
                    <a:pt x="396" y="2461"/>
                  </a:lnTo>
                  <a:lnTo>
                    <a:pt x="481" y="2490"/>
                  </a:lnTo>
                  <a:lnTo>
                    <a:pt x="679" y="2490"/>
                  </a:lnTo>
                  <a:lnTo>
                    <a:pt x="792" y="2433"/>
                  </a:lnTo>
                  <a:lnTo>
                    <a:pt x="877" y="2405"/>
                  </a:lnTo>
                  <a:lnTo>
                    <a:pt x="934" y="2320"/>
                  </a:lnTo>
                  <a:lnTo>
                    <a:pt x="1019" y="2263"/>
                  </a:lnTo>
                  <a:lnTo>
                    <a:pt x="1075" y="2179"/>
                  </a:lnTo>
                  <a:lnTo>
                    <a:pt x="1103" y="2065"/>
                  </a:lnTo>
                  <a:lnTo>
                    <a:pt x="1132" y="1981"/>
                  </a:lnTo>
                  <a:lnTo>
                    <a:pt x="1132" y="2037"/>
                  </a:lnTo>
                  <a:lnTo>
                    <a:pt x="1160" y="2122"/>
                  </a:lnTo>
                  <a:lnTo>
                    <a:pt x="1245" y="2207"/>
                  </a:lnTo>
                  <a:lnTo>
                    <a:pt x="1386" y="2292"/>
                  </a:lnTo>
                  <a:lnTo>
                    <a:pt x="1528" y="2320"/>
                  </a:lnTo>
                  <a:lnTo>
                    <a:pt x="1669" y="2292"/>
                  </a:lnTo>
                  <a:lnTo>
                    <a:pt x="1811" y="2235"/>
                  </a:lnTo>
                  <a:lnTo>
                    <a:pt x="1924" y="2122"/>
                  </a:lnTo>
                  <a:lnTo>
                    <a:pt x="1980" y="1981"/>
                  </a:lnTo>
                  <a:lnTo>
                    <a:pt x="1980" y="1839"/>
                  </a:lnTo>
                  <a:lnTo>
                    <a:pt x="1952" y="1698"/>
                  </a:lnTo>
                  <a:lnTo>
                    <a:pt x="1867" y="1585"/>
                  </a:lnTo>
                  <a:lnTo>
                    <a:pt x="1726" y="1500"/>
                  </a:lnTo>
                  <a:lnTo>
                    <a:pt x="1924" y="1500"/>
                  </a:lnTo>
                  <a:lnTo>
                    <a:pt x="2093" y="1443"/>
                  </a:lnTo>
                  <a:lnTo>
                    <a:pt x="2263" y="1330"/>
                  </a:lnTo>
                  <a:lnTo>
                    <a:pt x="2320" y="1273"/>
                  </a:lnTo>
                  <a:lnTo>
                    <a:pt x="2348" y="1189"/>
                  </a:lnTo>
                  <a:lnTo>
                    <a:pt x="2376" y="1104"/>
                  </a:lnTo>
                  <a:lnTo>
                    <a:pt x="2376" y="1019"/>
                  </a:lnTo>
                  <a:lnTo>
                    <a:pt x="2348" y="849"/>
                  </a:lnTo>
                  <a:lnTo>
                    <a:pt x="2235" y="708"/>
                  </a:lnTo>
                  <a:lnTo>
                    <a:pt x="2178" y="651"/>
                  </a:lnTo>
                  <a:lnTo>
                    <a:pt x="2093" y="595"/>
                  </a:lnTo>
                  <a:lnTo>
                    <a:pt x="2009" y="566"/>
                  </a:lnTo>
                  <a:lnTo>
                    <a:pt x="1924" y="566"/>
                  </a:lnTo>
                  <a:lnTo>
                    <a:pt x="1754" y="595"/>
                  </a:lnTo>
                  <a:lnTo>
                    <a:pt x="1613" y="679"/>
                  </a:lnTo>
                  <a:lnTo>
                    <a:pt x="1556" y="736"/>
                  </a:lnTo>
                  <a:lnTo>
                    <a:pt x="1499" y="793"/>
                  </a:lnTo>
                  <a:lnTo>
                    <a:pt x="1499" y="566"/>
                  </a:lnTo>
                  <a:lnTo>
                    <a:pt x="1471" y="453"/>
                  </a:lnTo>
                  <a:lnTo>
                    <a:pt x="1443" y="340"/>
                  </a:lnTo>
                  <a:lnTo>
                    <a:pt x="1386" y="227"/>
                  </a:lnTo>
                  <a:lnTo>
                    <a:pt x="1330" y="142"/>
                  </a:lnTo>
                  <a:lnTo>
                    <a:pt x="1217" y="85"/>
                  </a:lnTo>
                  <a:lnTo>
                    <a:pt x="1132" y="29"/>
                  </a:lnTo>
                  <a:lnTo>
                    <a:pt x="9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40"/>
            <p:cNvSpPr/>
            <p:nvPr/>
          </p:nvSpPr>
          <p:spPr>
            <a:xfrm>
              <a:off x="6777950" y="2410200"/>
              <a:ext cx="19125" cy="20525"/>
            </a:xfrm>
            <a:custGeom>
              <a:avLst/>
              <a:gdLst/>
              <a:ahLst/>
              <a:cxnLst/>
              <a:rect l="l" t="t" r="r" b="b"/>
              <a:pathLst>
                <a:path w="765" h="821" extrusionOk="0">
                  <a:moveTo>
                    <a:pt x="340" y="0"/>
                  </a:moveTo>
                  <a:lnTo>
                    <a:pt x="255" y="29"/>
                  </a:lnTo>
                  <a:lnTo>
                    <a:pt x="198" y="29"/>
                  </a:lnTo>
                  <a:lnTo>
                    <a:pt x="170" y="57"/>
                  </a:lnTo>
                  <a:lnTo>
                    <a:pt x="142" y="57"/>
                  </a:lnTo>
                  <a:lnTo>
                    <a:pt x="85" y="142"/>
                  </a:lnTo>
                  <a:lnTo>
                    <a:pt x="29" y="227"/>
                  </a:lnTo>
                  <a:lnTo>
                    <a:pt x="0" y="312"/>
                  </a:lnTo>
                  <a:lnTo>
                    <a:pt x="0" y="340"/>
                  </a:lnTo>
                  <a:lnTo>
                    <a:pt x="0" y="425"/>
                  </a:lnTo>
                  <a:lnTo>
                    <a:pt x="0" y="453"/>
                  </a:lnTo>
                  <a:lnTo>
                    <a:pt x="0" y="538"/>
                  </a:lnTo>
                  <a:lnTo>
                    <a:pt x="29" y="566"/>
                  </a:lnTo>
                  <a:lnTo>
                    <a:pt x="57" y="651"/>
                  </a:lnTo>
                  <a:lnTo>
                    <a:pt x="114" y="708"/>
                  </a:lnTo>
                  <a:lnTo>
                    <a:pt x="142" y="708"/>
                  </a:lnTo>
                  <a:lnTo>
                    <a:pt x="198" y="736"/>
                  </a:lnTo>
                  <a:lnTo>
                    <a:pt x="227" y="764"/>
                  </a:lnTo>
                  <a:lnTo>
                    <a:pt x="340" y="792"/>
                  </a:lnTo>
                  <a:lnTo>
                    <a:pt x="368" y="792"/>
                  </a:lnTo>
                  <a:lnTo>
                    <a:pt x="396" y="821"/>
                  </a:lnTo>
                  <a:lnTo>
                    <a:pt x="425" y="821"/>
                  </a:lnTo>
                  <a:lnTo>
                    <a:pt x="510" y="792"/>
                  </a:lnTo>
                  <a:lnTo>
                    <a:pt x="538" y="792"/>
                  </a:lnTo>
                  <a:lnTo>
                    <a:pt x="538" y="764"/>
                  </a:lnTo>
                  <a:lnTo>
                    <a:pt x="623" y="736"/>
                  </a:lnTo>
                  <a:lnTo>
                    <a:pt x="679" y="679"/>
                  </a:lnTo>
                  <a:lnTo>
                    <a:pt x="736" y="594"/>
                  </a:lnTo>
                  <a:lnTo>
                    <a:pt x="736" y="538"/>
                  </a:lnTo>
                  <a:lnTo>
                    <a:pt x="736" y="510"/>
                  </a:lnTo>
                  <a:lnTo>
                    <a:pt x="764" y="453"/>
                  </a:lnTo>
                  <a:lnTo>
                    <a:pt x="764" y="425"/>
                  </a:lnTo>
                  <a:lnTo>
                    <a:pt x="764" y="368"/>
                  </a:lnTo>
                  <a:lnTo>
                    <a:pt x="764" y="283"/>
                  </a:lnTo>
                  <a:lnTo>
                    <a:pt x="764" y="198"/>
                  </a:lnTo>
                  <a:lnTo>
                    <a:pt x="708" y="142"/>
                  </a:lnTo>
                  <a:lnTo>
                    <a:pt x="651" y="85"/>
                  </a:lnTo>
                  <a:lnTo>
                    <a:pt x="594" y="57"/>
                  </a:lnTo>
                  <a:lnTo>
                    <a:pt x="566" y="29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40"/>
            <p:cNvSpPr/>
            <p:nvPr/>
          </p:nvSpPr>
          <p:spPr>
            <a:xfrm>
              <a:off x="6802000" y="2447675"/>
              <a:ext cx="46675" cy="48125"/>
            </a:xfrm>
            <a:custGeom>
              <a:avLst/>
              <a:gdLst/>
              <a:ahLst/>
              <a:cxnLst/>
              <a:rect l="l" t="t" r="r" b="b"/>
              <a:pathLst>
                <a:path w="1867" h="1925" extrusionOk="0">
                  <a:moveTo>
                    <a:pt x="424" y="1"/>
                  </a:moveTo>
                  <a:lnTo>
                    <a:pt x="283" y="29"/>
                  </a:lnTo>
                  <a:lnTo>
                    <a:pt x="142" y="114"/>
                  </a:lnTo>
                  <a:lnTo>
                    <a:pt x="57" y="227"/>
                  </a:lnTo>
                  <a:lnTo>
                    <a:pt x="0" y="397"/>
                  </a:lnTo>
                  <a:lnTo>
                    <a:pt x="28" y="538"/>
                  </a:lnTo>
                  <a:lnTo>
                    <a:pt x="85" y="679"/>
                  </a:lnTo>
                  <a:lnTo>
                    <a:pt x="198" y="793"/>
                  </a:lnTo>
                  <a:lnTo>
                    <a:pt x="340" y="849"/>
                  </a:lnTo>
                  <a:lnTo>
                    <a:pt x="226" y="877"/>
                  </a:lnTo>
                  <a:lnTo>
                    <a:pt x="142" y="934"/>
                  </a:lnTo>
                  <a:lnTo>
                    <a:pt x="85" y="1019"/>
                  </a:lnTo>
                  <a:lnTo>
                    <a:pt x="28" y="1132"/>
                  </a:lnTo>
                  <a:lnTo>
                    <a:pt x="28" y="1245"/>
                  </a:lnTo>
                  <a:lnTo>
                    <a:pt x="57" y="1358"/>
                  </a:lnTo>
                  <a:lnTo>
                    <a:pt x="142" y="1443"/>
                  </a:lnTo>
                  <a:lnTo>
                    <a:pt x="226" y="1528"/>
                  </a:lnTo>
                  <a:lnTo>
                    <a:pt x="340" y="1556"/>
                  </a:lnTo>
                  <a:lnTo>
                    <a:pt x="453" y="1528"/>
                  </a:lnTo>
                  <a:lnTo>
                    <a:pt x="566" y="1471"/>
                  </a:lnTo>
                  <a:lnTo>
                    <a:pt x="622" y="1387"/>
                  </a:lnTo>
                  <a:lnTo>
                    <a:pt x="622" y="1528"/>
                  </a:lnTo>
                  <a:lnTo>
                    <a:pt x="622" y="1669"/>
                  </a:lnTo>
                  <a:lnTo>
                    <a:pt x="707" y="1811"/>
                  </a:lnTo>
                  <a:lnTo>
                    <a:pt x="792" y="1896"/>
                  </a:lnTo>
                  <a:lnTo>
                    <a:pt x="934" y="1924"/>
                  </a:lnTo>
                  <a:lnTo>
                    <a:pt x="1047" y="1924"/>
                  </a:lnTo>
                  <a:lnTo>
                    <a:pt x="1188" y="1867"/>
                  </a:lnTo>
                  <a:lnTo>
                    <a:pt x="1273" y="1783"/>
                  </a:lnTo>
                  <a:lnTo>
                    <a:pt x="1330" y="1641"/>
                  </a:lnTo>
                  <a:lnTo>
                    <a:pt x="1330" y="1528"/>
                  </a:lnTo>
                  <a:lnTo>
                    <a:pt x="1273" y="1387"/>
                  </a:lnTo>
                  <a:lnTo>
                    <a:pt x="1188" y="1302"/>
                  </a:lnTo>
                  <a:lnTo>
                    <a:pt x="1386" y="1302"/>
                  </a:lnTo>
                  <a:lnTo>
                    <a:pt x="1471" y="1330"/>
                  </a:lnTo>
                  <a:lnTo>
                    <a:pt x="1556" y="1302"/>
                  </a:lnTo>
                  <a:lnTo>
                    <a:pt x="1641" y="1273"/>
                  </a:lnTo>
                  <a:lnTo>
                    <a:pt x="1726" y="1245"/>
                  </a:lnTo>
                  <a:lnTo>
                    <a:pt x="1782" y="1160"/>
                  </a:lnTo>
                  <a:lnTo>
                    <a:pt x="1839" y="1104"/>
                  </a:lnTo>
                  <a:lnTo>
                    <a:pt x="1867" y="991"/>
                  </a:lnTo>
                  <a:lnTo>
                    <a:pt x="1867" y="906"/>
                  </a:lnTo>
                  <a:lnTo>
                    <a:pt x="1810" y="793"/>
                  </a:lnTo>
                  <a:lnTo>
                    <a:pt x="1754" y="708"/>
                  </a:lnTo>
                  <a:lnTo>
                    <a:pt x="1669" y="679"/>
                  </a:lnTo>
                  <a:lnTo>
                    <a:pt x="1556" y="651"/>
                  </a:lnTo>
                  <a:lnTo>
                    <a:pt x="1443" y="679"/>
                  </a:lnTo>
                  <a:lnTo>
                    <a:pt x="1358" y="708"/>
                  </a:lnTo>
                  <a:lnTo>
                    <a:pt x="1386" y="679"/>
                  </a:lnTo>
                  <a:lnTo>
                    <a:pt x="1414" y="651"/>
                  </a:lnTo>
                  <a:lnTo>
                    <a:pt x="1443" y="538"/>
                  </a:lnTo>
                  <a:lnTo>
                    <a:pt x="1443" y="397"/>
                  </a:lnTo>
                  <a:lnTo>
                    <a:pt x="1386" y="312"/>
                  </a:lnTo>
                  <a:lnTo>
                    <a:pt x="1358" y="227"/>
                  </a:lnTo>
                  <a:lnTo>
                    <a:pt x="1273" y="170"/>
                  </a:lnTo>
                  <a:lnTo>
                    <a:pt x="1188" y="142"/>
                  </a:lnTo>
                  <a:lnTo>
                    <a:pt x="1075" y="142"/>
                  </a:lnTo>
                  <a:lnTo>
                    <a:pt x="990" y="170"/>
                  </a:lnTo>
                  <a:lnTo>
                    <a:pt x="934" y="227"/>
                  </a:lnTo>
                  <a:lnTo>
                    <a:pt x="877" y="283"/>
                  </a:lnTo>
                  <a:lnTo>
                    <a:pt x="877" y="368"/>
                  </a:lnTo>
                  <a:lnTo>
                    <a:pt x="820" y="227"/>
                  </a:lnTo>
                  <a:lnTo>
                    <a:pt x="736" y="114"/>
                  </a:lnTo>
                  <a:lnTo>
                    <a:pt x="594" y="29"/>
                  </a:lnTo>
                  <a:lnTo>
                    <a:pt x="4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0"/>
            <p:cNvSpPr/>
            <p:nvPr/>
          </p:nvSpPr>
          <p:spPr>
            <a:xfrm>
              <a:off x="6816125" y="2463225"/>
              <a:ext cx="15600" cy="15600"/>
            </a:xfrm>
            <a:custGeom>
              <a:avLst/>
              <a:gdLst/>
              <a:ahLst/>
              <a:cxnLst/>
              <a:rect l="l" t="t" r="r" b="b"/>
              <a:pathLst>
                <a:path w="624" h="624" extrusionOk="0">
                  <a:moveTo>
                    <a:pt x="255" y="1"/>
                  </a:moveTo>
                  <a:lnTo>
                    <a:pt x="171" y="29"/>
                  </a:lnTo>
                  <a:lnTo>
                    <a:pt x="114" y="57"/>
                  </a:lnTo>
                  <a:lnTo>
                    <a:pt x="114" y="86"/>
                  </a:lnTo>
                  <a:lnTo>
                    <a:pt x="86" y="114"/>
                  </a:lnTo>
                  <a:lnTo>
                    <a:pt x="57" y="142"/>
                  </a:lnTo>
                  <a:lnTo>
                    <a:pt x="29" y="199"/>
                  </a:lnTo>
                  <a:lnTo>
                    <a:pt x="1" y="227"/>
                  </a:lnTo>
                  <a:lnTo>
                    <a:pt x="1" y="255"/>
                  </a:lnTo>
                  <a:lnTo>
                    <a:pt x="1" y="284"/>
                  </a:lnTo>
                  <a:lnTo>
                    <a:pt x="1" y="369"/>
                  </a:lnTo>
                  <a:lnTo>
                    <a:pt x="29" y="425"/>
                  </a:lnTo>
                  <a:lnTo>
                    <a:pt x="29" y="453"/>
                  </a:lnTo>
                  <a:lnTo>
                    <a:pt x="57" y="482"/>
                  </a:lnTo>
                  <a:lnTo>
                    <a:pt x="142" y="538"/>
                  </a:lnTo>
                  <a:lnTo>
                    <a:pt x="171" y="538"/>
                  </a:lnTo>
                  <a:lnTo>
                    <a:pt x="199" y="567"/>
                  </a:lnTo>
                  <a:lnTo>
                    <a:pt x="227" y="595"/>
                  </a:lnTo>
                  <a:lnTo>
                    <a:pt x="284" y="595"/>
                  </a:lnTo>
                  <a:lnTo>
                    <a:pt x="340" y="623"/>
                  </a:lnTo>
                  <a:lnTo>
                    <a:pt x="425" y="595"/>
                  </a:lnTo>
                  <a:lnTo>
                    <a:pt x="538" y="538"/>
                  </a:lnTo>
                  <a:lnTo>
                    <a:pt x="567" y="510"/>
                  </a:lnTo>
                  <a:lnTo>
                    <a:pt x="595" y="482"/>
                  </a:lnTo>
                  <a:lnTo>
                    <a:pt x="623" y="425"/>
                  </a:lnTo>
                  <a:lnTo>
                    <a:pt x="623" y="397"/>
                  </a:lnTo>
                  <a:lnTo>
                    <a:pt x="623" y="340"/>
                  </a:lnTo>
                  <a:lnTo>
                    <a:pt x="623" y="312"/>
                  </a:lnTo>
                  <a:lnTo>
                    <a:pt x="623" y="255"/>
                  </a:lnTo>
                  <a:lnTo>
                    <a:pt x="623" y="227"/>
                  </a:lnTo>
                  <a:lnTo>
                    <a:pt x="623" y="199"/>
                  </a:lnTo>
                  <a:lnTo>
                    <a:pt x="595" y="171"/>
                  </a:lnTo>
                  <a:lnTo>
                    <a:pt x="567" y="114"/>
                  </a:lnTo>
                  <a:lnTo>
                    <a:pt x="538" y="86"/>
                  </a:lnTo>
                  <a:lnTo>
                    <a:pt x="482" y="57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0"/>
            <p:cNvSpPr/>
            <p:nvPr/>
          </p:nvSpPr>
          <p:spPr>
            <a:xfrm>
              <a:off x="5768125" y="2480200"/>
              <a:ext cx="772950" cy="541000"/>
            </a:xfrm>
            <a:custGeom>
              <a:avLst/>
              <a:gdLst/>
              <a:ahLst/>
              <a:cxnLst/>
              <a:rect l="l" t="t" r="r" b="b"/>
              <a:pathLst>
                <a:path w="30918" h="21640" extrusionOk="0">
                  <a:moveTo>
                    <a:pt x="481" y="1"/>
                  </a:moveTo>
                  <a:lnTo>
                    <a:pt x="311" y="368"/>
                  </a:lnTo>
                  <a:lnTo>
                    <a:pt x="198" y="736"/>
                  </a:lnTo>
                  <a:lnTo>
                    <a:pt x="113" y="1104"/>
                  </a:lnTo>
                  <a:lnTo>
                    <a:pt x="29" y="1500"/>
                  </a:lnTo>
                  <a:lnTo>
                    <a:pt x="0" y="1896"/>
                  </a:lnTo>
                  <a:lnTo>
                    <a:pt x="0" y="2292"/>
                  </a:lnTo>
                  <a:lnTo>
                    <a:pt x="29" y="2688"/>
                  </a:lnTo>
                  <a:lnTo>
                    <a:pt x="113" y="3056"/>
                  </a:lnTo>
                  <a:lnTo>
                    <a:pt x="255" y="3452"/>
                  </a:lnTo>
                  <a:lnTo>
                    <a:pt x="425" y="3819"/>
                  </a:lnTo>
                  <a:lnTo>
                    <a:pt x="538" y="3989"/>
                  </a:lnTo>
                  <a:lnTo>
                    <a:pt x="679" y="4159"/>
                  </a:lnTo>
                  <a:lnTo>
                    <a:pt x="821" y="4300"/>
                  </a:lnTo>
                  <a:lnTo>
                    <a:pt x="962" y="4442"/>
                  </a:lnTo>
                  <a:lnTo>
                    <a:pt x="1273" y="4640"/>
                  </a:lnTo>
                  <a:lnTo>
                    <a:pt x="1584" y="4809"/>
                  </a:lnTo>
                  <a:lnTo>
                    <a:pt x="1952" y="4923"/>
                  </a:lnTo>
                  <a:lnTo>
                    <a:pt x="2291" y="5007"/>
                  </a:lnTo>
                  <a:lnTo>
                    <a:pt x="3027" y="5149"/>
                  </a:lnTo>
                  <a:lnTo>
                    <a:pt x="3762" y="5234"/>
                  </a:lnTo>
                  <a:lnTo>
                    <a:pt x="4187" y="5319"/>
                  </a:lnTo>
                  <a:lnTo>
                    <a:pt x="4611" y="5432"/>
                  </a:lnTo>
                  <a:lnTo>
                    <a:pt x="5035" y="5573"/>
                  </a:lnTo>
                  <a:lnTo>
                    <a:pt x="5403" y="5743"/>
                  </a:lnTo>
                  <a:lnTo>
                    <a:pt x="5771" y="5941"/>
                  </a:lnTo>
                  <a:lnTo>
                    <a:pt x="6138" y="6167"/>
                  </a:lnTo>
                  <a:lnTo>
                    <a:pt x="6450" y="6450"/>
                  </a:lnTo>
                  <a:lnTo>
                    <a:pt x="6732" y="6818"/>
                  </a:lnTo>
                  <a:lnTo>
                    <a:pt x="6959" y="7129"/>
                  </a:lnTo>
                  <a:lnTo>
                    <a:pt x="7157" y="7468"/>
                  </a:lnTo>
                  <a:lnTo>
                    <a:pt x="7326" y="7836"/>
                  </a:lnTo>
                  <a:lnTo>
                    <a:pt x="7496" y="8204"/>
                  </a:lnTo>
                  <a:lnTo>
                    <a:pt x="7751" y="8968"/>
                  </a:lnTo>
                  <a:lnTo>
                    <a:pt x="7977" y="9731"/>
                  </a:lnTo>
                  <a:lnTo>
                    <a:pt x="8203" y="10438"/>
                  </a:lnTo>
                  <a:lnTo>
                    <a:pt x="8401" y="11089"/>
                  </a:lnTo>
                  <a:lnTo>
                    <a:pt x="8684" y="11711"/>
                  </a:lnTo>
                  <a:lnTo>
                    <a:pt x="8826" y="12022"/>
                  </a:lnTo>
                  <a:lnTo>
                    <a:pt x="8995" y="12305"/>
                  </a:lnTo>
                  <a:lnTo>
                    <a:pt x="9165" y="12616"/>
                  </a:lnTo>
                  <a:lnTo>
                    <a:pt x="9363" y="12871"/>
                  </a:lnTo>
                  <a:lnTo>
                    <a:pt x="9589" y="13126"/>
                  </a:lnTo>
                  <a:lnTo>
                    <a:pt x="9787" y="13352"/>
                  </a:lnTo>
                  <a:lnTo>
                    <a:pt x="10042" y="13578"/>
                  </a:lnTo>
                  <a:lnTo>
                    <a:pt x="10297" y="13748"/>
                  </a:lnTo>
                  <a:lnTo>
                    <a:pt x="10579" y="13889"/>
                  </a:lnTo>
                  <a:lnTo>
                    <a:pt x="10862" y="14031"/>
                  </a:lnTo>
                  <a:lnTo>
                    <a:pt x="11145" y="14116"/>
                  </a:lnTo>
                  <a:lnTo>
                    <a:pt x="11485" y="14144"/>
                  </a:lnTo>
                  <a:lnTo>
                    <a:pt x="11767" y="14172"/>
                  </a:lnTo>
                  <a:lnTo>
                    <a:pt x="12050" y="14144"/>
                  </a:lnTo>
                  <a:lnTo>
                    <a:pt x="12333" y="14087"/>
                  </a:lnTo>
                  <a:lnTo>
                    <a:pt x="12616" y="14031"/>
                  </a:lnTo>
                  <a:lnTo>
                    <a:pt x="13182" y="13833"/>
                  </a:lnTo>
                  <a:lnTo>
                    <a:pt x="13747" y="13606"/>
                  </a:lnTo>
                  <a:lnTo>
                    <a:pt x="14313" y="13380"/>
                  </a:lnTo>
                  <a:lnTo>
                    <a:pt x="14879" y="13210"/>
                  </a:lnTo>
                  <a:lnTo>
                    <a:pt x="15162" y="13126"/>
                  </a:lnTo>
                  <a:lnTo>
                    <a:pt x="15445" y="13097"/>
                  </a:lnTo>
                  <a:lnTo>
                    <a:pt x="15728" y="13069"/>
                  </a:lnTo>
                  <a:lnTo>
                    <a:pt x="16010" y="13069"/>
                  </a:lnTo>
                  <a:lnTo>
                    <a:pt x="16322" y="13126"/>
                  </a:lnTo>
                  <a:lnTo>
                    <a:pt x="16633" y="13210"/>
                  </a:lnTo>
                  <a:lnTo>
                    <a:pt x="16916" y="13324"/>
                  </a:lnTo>
                  <a:lnTo>
                    <a:pt x="17170" y="13465"/>
                  </a:lnTo>
                  <a:lnTo>
                    <a:pt x="17425" y="13635"/>
                  </a:lnTo>
                  <a:lnTo>
                    <a:pt x="17651" y="13833"/>
                  </a:lnTo>
                  <a:lnTo>
                    <a:pt x="17877" y="14059"/>
                  </a:lnTo>
                  <a:lnTo>
                    <a:pt x="18075" y="14314"/>
                  </a:lnTo>
                  <a:lnTo>
                    <a:pt x="18273" y="14568"/>
                  </a:lnTo>
                  <a:lnTo>
                    <a:pt x="18471" y="14823"/>
                  </a:lnTo>
                  <a:lnTo>
                    <a:pt x="18782" y="15417"/>
                  </a:lnTo>
                  <a:lnTo>
                    <a:pt x="19065" y="16011"/>
                  </a:lnTo>
                  <a:lnTo>
                    <a:pt x="19263" y="16633"/>
                  </a:lnTo>
                  <a:lnTo>
                    <a:pt x="19659" y="17878"/>
                  </a:lnTo>
                  <a:lnTo>
                    <a:pt x="19886" y="18500"/>
                  </a:lnTo>
                  <a:lnTo>
                    <a:pt x="20112" y="19094"/>
                  </a:lnTo>
                  <a:lnTo>
                    <a:pt x="20395" y="19660"/>
                  </a:lnTo>
                  <a:lnTo>
                    <a:pt x="20565" y="19943"/>
                  </a:lnTo>
                  <a:lnTo>
                    <a:pt x="20734" y="20197"/>
                  </a:lnTo>
                  <a:lnTo>
                    <a:pt x="20932" y="20423"/>
                  </a:lnTo>
                  <a:lnTo>
                    <a:pt x="21159" y="20650"/>
                  </a:lnTo>
                  <a:lnTo>
                    <a:pt x="21385" y="20876"/>
                  </a:lnTo>
                  <a:lnTo>
                    <a:pt x="21639" y="21074"/>
                  </a:lnTo>
                  <a:lnTo>
                    <a:pt x="21894" y="21215"/>
                  </a:lnTo>
                  <a:lnTo>
                    <a:pt x="22149" y="21357"/>
                  </a:lnTo>
                  <a:lnTo>
                    <a:pt x="22403" y="21442"/>
                  </a:lnTo>
                  <a:lnTo>
                    <a:pt x="22686" y="21527"/>
                  </a:lnTo>
                  <a:lnTo>
                    <a:pt x="22969" y="21583"/>
                  </a:lnTo>
                  <a:lnTo>
                    <a:pt x="23252" y="21640"/>
                  </a:lnTo>
                  <a:lnTo>
                    <a:pt x="23846" y="21640"/>
                  </a:lnTo>
                  <a:lnTo>
                    <a:pt x="24129" y="21611"/>
                  </a:lnTo>
                  <a:lnTo>
                    <a:pt x="24440" y="21583"/>
                  </a:lnTo>
                  <a:lnTo>
                    <a:pt x="24723" y="21527"/>
                  </a:lnTo>
                  <a:lnTo>
                    <a:pt x="25006" y="21442"/>
                  </a:lnTo>
                  <a:lnTo>
                    <a:pt x="25571" y="21244"/>
                  </a:lnTo>
                  <a:lnTo>
                    <a:pt x="26109" y="20989"/>
                  </a:lnTo>
                  <a:lnTo>
                    <a:pt x="26590" y="20678"/>
                  </a:lnTo>
                  <a:lnTo>
                    <a:pt x="27070" y="20339"/>
                  </a:lnTo>
                  <a:lnTo>
                    <a:pt x="27495" y="19943"/>
                  </a:lnTo>
                  <a:lnTo>
                    <a:pt x="27919" y="19547"/>
                  </a:lnTo>
                  <a:lnTo>
                    <a:pt x="28315" y="19094"/>
                  </a:lnTo>
                  <a:lnTo>
                    <a:pt x="28711" y="18641"/>
                  </a:lnTo>
                  <a:lnTo>
                    <a:pt x="29418" y="17708"/>
                  </a:lnTo>
                  <a:lnTo>
                    <a:pt x="30210" y="16633"/>
                  </a:lnTo>
                  <a:lnTo>
                    <a:pt x="30550" y="16067"/>
                  </a:lnTo>
                  <a:lnTo>
                    <a:pt x="30917" y="15502"/>
                  </a:lnTo>
                  <a:lnTo>
                    <a:pt x="28881" y="14766"/>
                  </a:lnTo>
                  <a:lnTo>
                    <a:pt x="26872" y="14031"/>
                  </a:lnTo>
                  <a:lnTo>
                    <a:pt x="24864" y="13239"/>
                  </a:lnTo>
                  <a:lnTo>
                    <a:pt x="22884" y="12447"/>
                  </a:lnTo>
                  <a:lnTo>
                    <a:pt x="20904" y="11598"/>
                  </a:lnTo>
                  <a:lnTo>
                    <a:pt x="18952" y="10721"/>
                  </a:lnTo>
                  <a:lnTo>
                    <a:pt x="17000" y="9816"/>
                  </a:lnTo>
                  <a:lnTo>
                    <a:pt x="15077" y="8883"/>
                  </a:lnTo>
                  <a:lnTo>
                    <a:pt x="13182" y="7893"/>
                  </a:lnTo>
                  <a:lnTo>
                    <a:pt x="11315" y="6874"/>
                  </a:lnTo>
                  <a:lnTo>
                    <a:pt x="9448" y="5828"/>
                  </a:lnTo>
                  <a:lnTo>
                    <a:pt x="7609" y="4753"/>
                  </a:lnTo>
                  <a:lnTo>
                    <a:pt x="5771" y="3621"/>
                  </a:lnTo>
                  <a:lnTo>
                    <a:pt x="3989" y="2462"/>
                  </a:lnTo>
                  <a:lnTo>
                    <a:pt x="2207" y="1245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40"/>
            <p:cNvSpPr/>
            <p:nvPr/>
          </p:nvSpPr>
          <p:spPr>
            <a:xfrm>
              <a:off x="5780150" y="2428575"/>
              <a:ext cx="796275" cy="439175"/>
            </a:xfrm>
            <a:custGeom>
              <a:avLst/>
              <a:gdLst/>
              <a:ahLst/>
              <a:cxnLst/>
              <a:rect l="l" t="t" r="r" b="b"/>
              <a:pathLst>
                <a:path w="31851" h="17567" extrusionOk="0">
                  <a:moveTo>
                    <a:pt x="2546" y="1"/>
                  </a:moveTo>
                  <a:lnTo>
                    <a:pt x="2320" y="29"/>
                  </a:lnTo>
                  <a:lnTo>
                    <a:pt x="2122" y="57"/>
                  </a:lnTo>
                  <a:lnTo>
                    <a:pt x="1924" y="114"/>
                  </a:lnTo>
                  <a:lnTo>
                    <a:pt x="1726" y="171"/>
                  </a:lnTo>
                  <a:lnTo>
                    <a:pt x="1386" y="369"/>
                  </a:lnTo>
                  <a:lnTo>
                    <a:pt x="1047" y="623"/>
                  </a:lnTo>
                  <a:lnTo>
                    <a:pt x="736" y="906"/>
                  </a:lnTo>
                  <a:lnTo>
                    <a:pt x="481" y="1245"/>
                  </a:lnTo>
                  <a:lnTo>
                    <a:pt x="226" y="1585"/>
                  </a:lnTo>
                  <a:lnTo>
                    <a:pt x="0" y="2066"/>
                  </a:lnTo>
                  <a:lnTo>
                    <a:pt x="1726" y="3310"/>
                  </a:lnTo>
                  <a:lnTo>
                    <a:pt x="3508" y="4527"/>
                  </a:lnTo>
                  <a:lnTo>
                    <a:pt x="5290" y="5686"/>
                  </a:lnTo>
                  <a:lnTo>
                    <a:pt x="7128" y="6818"/>
                  </a:lnTo>
                  <a:lnTo>
                    <a:pt x="8967" y="7893"/>
                  </a:lnTo>
                  <a:lnTo>
                    <a:pt x="10834" y="8939"/>
                  </a:lnTo>
                  <a:lnTo>
                    <a:pt x="12701" y="9958"/>
                  </a:lnTo>
                  <a:lnTo>
                    <a:pt x="14596" y="10948"/>
                  </a:lnTo>
                  <a:lnTo>
                    <a:pt x="16519" y="11881"/>
                  </a:lnTo>
                  <a:lnTo>
                    <a:pt x="18471" y="12786"/>
                  </a:lnTo>
                  <a:lnTo>
                    <a:pt x="20423" y="13663"/>
                  </a:lnTo>
                  <a:lnTo>
                    <a:pt x="22403" y="14512"/>
                  </a:lnTo>
                  <a:lnTo>
                    <a:pt x="24383" y="15304"/>
                  </a:lnTo>
                  <a:lnTo>
                    <a:pt x="26391" y="16096"/>
                  </a:lnTo>
                  <a:lnTo>
                    <a:pt x="28400" y="16831"/>
                  </a:lnTo>
                  <a:lnTo>
                    <a:pt x="30436" y="17567"/>
                  </a:lnTo>
                  <a:lnTo>
                    <a:pt x="30691" y="17086"/>
                  </a:lnTo>
                  <a:lnTo>
                    <a:pt x="30917" y="16633"/>
                  </a:lnTo>
                  <a:lnTo>
                    <a:pt x="31144" y="16152"/>
                  </a:lnTo>
                  <a:lnTo>
                    <a:pt x="31342" y="15643"/>
                  </a:lnTo>
                  <a:lnTo>
                    <a:pt x="31511" y="15162"/>
                  </a:lnTo>
                  <a:lnTo>
                    <a:pt x="31653" y="14653"/>
                  </a:lnTo>
                  <a:lnTo>
                    <a:pt x="31766" y="14144"/>
                  </a:lnTo>
                  <a:lnTo>
                    <a:pt x="31822" y="13607"/>
                  </a:lnTo>
                  <a:lnTo>
                    <a:pt x="31851" y="13182"/>
                  </a:lnTo>
                  <a:lnTo>
                    <a:pt x="31851" y="12758"/>
                  </a:lnTo>
                  <a:lnTo>
                    <a:pt x="31794" y="12305"/>
                  </a:lnTo>
                  <a:lnTo>
                    <a:pt x="31738" y="11881"/>
                  </a:lnTo>
                  <a:lnTo>
                    <a:pt x="31624" y="11457"/>
                  </a:lnTo>
                  <a:lnTo>
                    <a:pt x="31483" y="11033"/>
                  </a:lnTo>
                  <a:lnTo>
                    <a:pt x="31342" y="10637"/>
                  </a:lnTo>
                  <a:lnTo>
                    <a:pt x="31144" y="10240"/>
                  </a:lnTo>
                  <a:lnTo>
                    <a:pt x="30917" y="9873"/>
                  </a:lnTo>
                  <a:lnTo>
                    <a:pt x="30663" y="9533"/>
                  </a:lnTo>
                  <a:lnTo>
                    <a:pt x="30408" y="9222"/>
                  </a:lnTo>
                  <a:lnTo>
                    <a:pt x="30097" y="8911"/>
                  </a:lnTo>
                  <a:lnTo>
                    <a:pt x="29758" y="8656"/>
                  </a:lnTo>
                  <a:lnTo>
                    <a:pt x="29418" y="8430"/>
                  </a:lnTo>
                  <a:lnTo>
                    <a:pt x="29050" y="8260"/>
                  </a:lnTo>
                  <a:lnTo>
                    <a:pt x="28626" y="8119"/>
                  </a:lnTo>
                  <a:lnTo>
                    <a:pt x="28145" y="8006"/>
                  </a:lnTo>
                  <a:lnTo>
                    <a:pt x="27636" y="7949"/>
                  </a:lnTo>
                  <a:lnTo>
                    <a:pt x="27099" y="7949"/>
                  </a:lnTo>
                  <a:lnTo>
                    <a:pt x="26589" y="8006"/>
                  </a:lnTo>
                  <a:lnTo>
                    <a:pt x="26080" y="8062"/>
                  </a:lnTo>
                  <a:lnTo>
                    <a:pt x="25571" y="8147"/>
                  </a:lnTo>
                  <a:lnTo>
                    <a:pt x="24525" y="8345"/>
                  </a:lnTo>
                  <a:lnTo>
                    <a:pt x="24015" y="8430"/>
                  </a:lnTo>
                  <a:lnTo>
                    <a:pt x="23506" y="8487"/>
                  </a:lnTo>
                  <a:lnTo>
                    <a:pt x="22969" y="8515"/>
                  </a:lnTo>
                  <a:lnTo>
                    <a:pt x="22431" y="8515"/>
                  </a:lnTo>
                  <a:lnTo>
                    <a:pt x="21922" y="8458"/>
                  </a:lnTo>
                  <a:lnTo>
                    <a:pt x="21441" y="8317"/>
                  </a:lnTo>
                  <a:lnTo>
                    <a:pt x="21215" y="8232"/>
                  </a:lnTo>
                  <a:lnTo>
                    <a:pt x="20960" y="8147"/>
                  </a:lnTo>
                  <a:lnTo>
                    <a:pt x="20762" y="8006"/>
                  </a:lnTo>
                  <a:lnTo>
                    <a:pt x="20536" y="7864"/>
                  </a:lnTo>
                  <a:lnTo>
                    <a:pt x="20338" y="7723"/>
                  </a:lnTo>
                  <a:lnTo>
                    <a:pt x="20168" y="7582"/>
                  </a:lnTo>
                  <a:lnTo>
                    <a:pt x="19886" y="7214"/>
                  </a:lnTo>
                  <a:lnTo>
                    <a:pt x="19603" y="6846"/>
                  </a:lnTo>
                  <a:lnTo>
                    <a:pt x="19376" y="6450"/>
                  </a:lnTo>
                  <a:lnTo>
                    <a:pt x="19178" y="5998"/>
                  </a:lnTo>
                  <a:lnTo>
                    <a:pt x="19009" y="5573"/>
                  </a:lnTo>
                  <a:lnTo>
                    <a:pt x="18669" y="4668"/>
                  </a:lnTo>
                  <a:lnTo>
                    <a:pt x="18499" y="4244"/>
                  </a:lnTo>
                  <a:lnTo>
                    <a:pt x="18301" y="3791"/>
                  </a:lnTo>
                  <a:lnTo>
                    <a:pt x="18075" y="3367"/>
                  </a:lnTo>
                  <a:lnTo>
                    <a:pt x="17849" y="2971"/>
                  </a:lnTo>
                  <a:lnTo>
                    <a:pt x="17538" y="2603"/>
                  </a:lnTo>
                  <a:lnTo>
                    <a:pt x="17227" y="2264"/>
                  </a:lnTo>
                  <a:lnTo>
                    <a:pt x="17057" y="2122"/>
                  </a:lnTo>
                  <a:lnTo>
                    <a:pt x="16859" y="2009"/>
                  </a:lnTo>
                  <a:lnTo>
                    <a:pt x="16661" y="1896"/>
                  </a:lnTo>
                  <a:lnTo>
                    <a:pt x="16435" y="1811"/>
                  </a:lnTo>
                  <a:lnTo>
                    <a:pt x="16208" y="1726"/>
                  </a:lnTo>
                  <a:lnTo>
                    <a:pt x="15954" y="1670"/>
                  </a:lnTo>
                  <a:lnTo>
                    <a:pt x="15699" y="1641"/>
                  </a:lnTo>
                  <a:lnTo>
                    <a:pt x="15445" y="1641"/>
                  </a:lnTo>
                  <a:lnTo>
                    <a:pt x="15190" y="1670"/>
                  </a:lnTo>
                  <a:lnTo>
                    <a:pt x="14935" y="1698"/>
                  </a:lnTo>
                  <a:lnTo>
                    <a:pt x="14426" y="1811"/>
                  </a:lnTo>
                  <a:lnTo>
                    <a:pt x="13945" y="2009"/>
                  </a:lnTo>
                  <a:lnTo>
                    <a:pt x="13464" y="2235"/>
                  </a:lnTo>
                  <a:lnTo>
                    <a:pt x="12984" y="2490"/>
                  </a:lnTo>
                  <a:lnTo>
                    <a:pt x="12531" y="2773"/>
                  </a:lnTo>
                  <a:lnTo>
                    <a:pt x="11626" y="3339"/>
                  </a:lnTo>
                  <a:lnTo>
                    <a:pt x="11145" y="3593"/>
                  </a:lnTo>
                  <a:lnTo>
                    <a:pt x="10692" y="3820"/>
                  </a:lnTo>
                  <a:lnTo>
                    <a:pt x="10183" y="4018"/>
                  </a:lnTo>
                  <a:lnTo>
                    <a:pt x="9957" y="4074"/>
                  </a:lnTo>
                  <a:lnTo>
                    <a:pt x="9702" y="4131"/>
                  </a:lnTo>
                  <a:lnTo>
                    <a:pt x="9448" y="4187"/>
                  </a:lnTo>
                  <a:lnTo>
                    <a:pt x="8939" y="4187"/>
                  </a:lnTo>
                  <a:lnTo>
                    <a:pt x="8684" y="4159"/>
                  </a:lnTo>
                  <a:lnTo>
                    <a:pt x="8458" y="4102"/>
                  </a:lnTo>
                  <a:lnTo>
                    <a:pt x="8232" y="4046"/>
                  </a:lnTo>
                  <a:lnTo>
                    <a:pt x="7807" y="3876"/>
                  </a:lnTo>
                  <a:lnTo>
                    <a:pt x="7439" y="3678"/>
                  </a:lnTo>
                  <a:lnTo>
                    <a:pt x="7072" y="3395"/>
                  </a:lnTo>
                  <a:lnTo>
                    <a:pt x="6732" y="3112"/>
                  </a:lnTo>
                  <a:lnTo>
                    <a:pt x="6421" y="2801"/>
                  </a:lnTo>
                  <a:lnTo>
                    <a:pt x="5799" y="2122"/>
                  </a:lnTo>
                  <a:lnTo>
                    <a:pt x="5205" y="1443"/>
                  </a:lnTo>
                  <a:lnTo>
                    <a:pt x="4865" y="1132"/>
                  </a:lnTo>
                  <a:lnTo>
                    <a:pt x="4554" y="821"/>
                  </a:lnTo>
                  <a:lnTo>
                    <a:pt x="4187" y="567"/>
                  </a:lnTo>
                  <a:lnTo>
                    <a:pt x="3819" y="340"/>
                  </a:lnTo>
                  <a:lnTo>
                    <a:pt x="3423" y="171"/>
                  </a:lnTo>
                  <a:lnTo>
                    <a:pt x="3197" y="86"/>
                  </a:lnTo>
                  <a:lnTo>
                    <a:pt x="2970" y="57"/>
                  </a:lnTo>
                  <a:lnTo>
                    <a:pt x="2744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40"/>
            <p:cNvSpPr/>
            <p:nvPr/>
          </p:nvSpPr>
          <p:spPr>
            <a:xfrm>
              <a:off x="5801350" y="2505675"/>
              <a:ext cx="772950" cy="367025"/>
            </a:xfrm>
            <a:custGeom>
              <a:avLst/>
              <a:gdLst/>
              <a:ahLst/>
              <a:cxnLst/>
              <a:rect l="l" t="t" r="r" b="b"/>
              <a:pathLst>
                <a:path w="30918" h="14681" extrusionOk="0">
                  <a:moveTo>
                    <a:pt x="142" y="0"/>
                  </a:moveTo>
                  <a:lnTo>
                    <a:pt x="114" y="28"/>
                  </a:lnTo>
                  <a:lnTo>
                    <a:pt x="57" y="28"/>
                  </a:lnTo>
                  <a:lnTo>
                    <a:pt x="29" y="85"/>
                  </a:lnTo>
                  <a:lnTo>
                    <a:pt x="1" y="113"/>
                  </a:lnTo>
                  <a:lnTo>
                    <a:pt x="1" y="170"/>
                  </a:lnTo>
                  <a:lnTo>
                    <a:pt x="1" y="226"/>
                  </a:lnTo>
                  <a:lnTo>
                    <a:pt x="57" y="255"/>
                  </a:lnTo>
                  <a:lnTo>
                    <a:pt x="1443" y="1160"/>
                  </a:lnTo>
                  <a:lnTo>
                    <a:pt x="2829" y="2008"/>
                  </a:lnTo>
                  <a:lnTo>
                    <a:pt x="4244" y="2857"/>
                  </a:lnTo>
                  <a:lnTo>
                    <a:pt x="5686" y="3677"/>
                  </a:lnTo>
                  <a:lnTo>
                    <a:pt x="7129" y="4498"/>
                  </a:lnTo>
                  <a:lnTo>
                    <a:pt x="8572" y="5290"/>
                  </a:lnTo>
                  <a:lnTo>
                    <a:pt x="10042" y="6053"/>
                  </a:lnTo>
                  <a:lnTo>
                    <a:pt x="11485" y="6789"/>
                  </a:lnTo>
                  <a:lnTo>
                    <a:pt x="12984" y="7524"/>
                  </a:lnTo>
                  <a:lnTo>
                    <a:pt x="14483" y="8260"/>
                  </a:lnTo>
                  <a:lnTo>
                    <a:pt x="15983" y="8939"/>
                  </a:lnTo>
                  <a:lnTo>
                    <a:pt x="17482" y="9646"/>
                  </a:lnTo>
                  <a:lnTo>
                    <a:pt x="18981" y="10296"/>
                  </a:lnTo>
                  <a:lnTo>
                    <a:pt x="20508" y="10947"/>
                  </a:lnTo>
                  <a:lnTo>
                    <a:pt x="22036" y="11569"/>
                  </a:lnTo>
                  <a:lnTo>
                    <a:pt x="23592" y="12191"/>
                  </a:lnTo>
                  <a:lnTo>
                    <a:pt x="25317" y="12842"/>
                  </a:lnTo>
                  <a:lnTo>
                    <a:pt x="27071" y="13493"/>
                  </a:lnTo>
                  <a:lnTo>
                    <a:pt x="28825" y="14115"/>
                  </a:lnTo>
                  <a:lnTo>
                    <a:pt x="30607" y="14652"/>
                  </a:lnTo>
                  <a:lnTo>
                    <a:pt x="30692" y="14681"/>
                  </a:lnTo>
                  <a:lnTo>
                    <a:pt x="30776" y="14652"/>
                  </a:lnTo>
                  <a:lnTo>
                    <a:pt x="30861" y="14596"/>
                  </a:lnTo>
                  <a:lnTo>
                    <a:pt x="30890" y="14511"/>
                  </a:lnTo>
                  <a:lnTo>
                    <a:pt x="30918" y="14426"/>
                  </a:lnTo>
                  <a:lnTo>
                    <a:pt x="30890" y="14370"/>
                  </a:lnTo>
                  <a:lnTo>
                    <a:pt x="30861" y="14285"/>
                  </a:lnTo>
                  <a:lnTo>
                    <a:pt x="30776" y="14228"/>
                  </a:lnTo>
                  <a:lnTo>
                    <a:pt x="27665" y="13125"/>
                  </a:lnTo>
                  <a:lnTo>
                    <a:pt x="26109" y="12587"/>
                  </a:lnTo>
                  <a:lnTo>
                    <a:pt x="24553" y="11993"/>
                  </a:lnTo>
                  <a:lnTo>
                    <a:pt x="23026" y="11399"/>
                  </a:lnTo>
                  <a:lnTo>
                    <a:pt x="21498" y="10805"/>
                  </a:lnTo>
                  <a:lnTo>
                    <a:pt x="19971" y="10155"/>
                  </a:lnTo>
                  <a:lnTo>
                    <a:pt x="18444" y="9533"/>
                  </a:lnTo>
                  <a:lnTo>
                    <a:pt x="16944" y="8854"/>
                  </a:lnTo>
                  <a:lnTo>
                    <a:pt x="15473" y="8175"/>
                  </a:lnTo>
                  <a:lnTo>
                    <a:pt x="13974" y="7496"/>
                  </a:lnTo>
                  <a:lnTo>
                    <a:pt x="12503" y="6760"/>
                  </a:lnTo>
                  <a:lnTo>
                    <a:pt x="11032" y="6053"/>
                  </a:lnTo>
                  <a:lnTo>
                    <a:pt x="9562" y="5290"/>
                  </a:lnTo>
                  <a:lnTo>
                    <a:pt x="8119" y="4526"/>
                  </a:lnTo>
                  <a:lnTo>
                    <a:pt x="6676" y="3762"/>
                  </a:lnTo>
                  <a:lnTo>
                    <a:pt x="5036" y="2857"/>
                  </a:lnTo>
                  <a:lnTo>
                    <a:pt x="3423" y="1924"/>
                  </a:lnTo>
                  <a:lnTo>
                    <a:pt x="199" y="2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40"/>
            <p:cNvSpPr/>
            <p:nvPr/>
          </p:nvSpPr>
          <p:spPr>
            <a:xfrm>
              <a:off x="5817625" y="2466075"/>
              <a:ext cx="103975" cy="115275"/>
            </a:xfrm>
            <a:custGeom>
              <a:avLst/>
              <a:gdLst/>
              <a:ahLst/>
              <a:cxnLst/>
              <a:rect l="l" t="t" r="r" b="b"/>
              <a:pathLst>
                <a:path w="4159" h="4611" extrusionOk="0">
                  <a:moveTo>
                    <a:pt x="1641" y="0"/>
                  </a:moveTo>
                  <a:lnTo>
                    <a:pt x="1584" y="28"/>
                  </a:lnTo>
                  <a:lnTo>
                    <a:pt x="1528" y="57"/>
                  </a:lnTo>
                  <a:lnTo>
                    <a:pt x="1471" y="113"/>
                  </a:lnTo>
                  <a:lnTo>
                    <a:pt x="1443" y="198"/>
                  </a:lnTo>
                  <a:lnTo>
                    <a:pt x="1471" y="283"/>
                  </a:lnTo>
                  <a:lnTo>
                    <a:pt x="1641" y="792"/>
                  </a:lnTo>
                  <a:lnTo>
                    <a:pt x="1867" y="1301"/>
                  </a:lnTo>
                  <a:lnTo>
                    <a:pt x="2094" y="1810"/>
                  </a:lnTo>
                  <a:lnTo>
                    <a:pt x="2376" y="2320"/>
                  </a:lnTo>
                  <a:lnTo>
                    <a:pt x="2631" y="2800"/>
                  </a:lnTo>
                  <a:lnTo>
                    <a:pt x="2942" y="3281"/>
                  </a:lnTo>
                  <a:lnTo>
                    <a:pt x="3253" y="3734"/>
                  </a:lnTo>
                  <a:lnTo>
                    <a:pt x="3564" y="4186"/>
                  </a:lnTo>
                  <a:lnTo>
                    <a:pt x="1839" y="4271"/>
                  </a:lnTo>
                  <a:lnTo>
                    <a:pt x="85" y="4356"/>
                  </a:lnTo>
                  <a:lnTo>
                    <a:pt x="57" y="4384"/>
                  </a:lnTo>
                  <a:lnTo>
                    <a:pt x="29" y="4413"/>
                  </a:lnTo>
                  <a:lnTo>
                    <a:pt x="0" y="4469"/>
                  </a:lnTo>
                  <a:lnTo>
                    <a:pt x="29" y="4554"/>
                  </a:lnTo>
                  <a:lnTo>
                    <a:pt x="57" y="4582"/>
                  </a:lnTo>
                  <a:lnTo>
                    <a:pt x="85" y="4582"/>
                  </a:lnTo>
                  <a:lnTo>
                    <a:pt x="2009" y="4611"/>
                  </a:lnTo>
                  <a:lnTo>
                    <a:pt x="3932" y="4582"/>
                  </a:lnTo>
                  <a:lnTo>
                    <a:pt x="4045" y="4554"/>
                  </a:lnTo>
                  <a:lnTo>
                    <a:pt x="4130" y="4469"/>
                  </a:lnTo>
                  <a:lnTo>
                    <a:pt x="4158" y="4356"/>
                  </a:lnTo>
                  <a:lnTo>
                    <a:pt x="4130" y="4300"/>
                  </a:lnTo>
                  <a:lnTo>
                    <a:pt x="4102" y="4243"/>
                  </a:lnTo>
                  <a:lnTo>
                    <a:pt x="3762" y="3762"/>
                  </a:lnTo>
                  <a:lnTo>
                    <a:pt x="3423" y="3281"/>
                  </a:lnTo>
                  <a:lnTo>
                    <a:pt x="3112" y="2772"/>
                  </a:lnTo>
                  <a:lnTo>
                    <a:pt x="2801" y="2263"/>
                  </a:lnTo>
                  <a:lnTo>
                    <a:pt x="2546" y="1725"/>
                  </a:lnTo>
                  <a:lnTo>
                    <a:pt x="2292" y="1188"/>
                  </a:lnTo>
                  <a:lnTo>
                    <a:pt x="1811" y="113"/>
                  </a:lnTo>
                  <a:lnTo>
                    <a:pt x="1782" y="28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0"/>
            <p:cNvSpPr/>
            <p:nvPr/>
          </p:nvSpPr>
          <p:spPr>
            <a:xfrm>
              <a:off x="6027650" y="2569300"/>
              <a:ext cx="142875" cy="184600"/>
            </a:xfrm>
            <a:custGeom>
              <a:avLst/>
              <a:gdLst/>
              <a:ahLst/>
              <a:cxnLst/>
              <a:rect l="l" t="t" r="r" b="b"/>
              <a:pathLst>
                <a:path w="5715" h="7384" extrusionOk="0">
                  <a:moveTo>
                    <a:pt x="3395" y="1"/>
                  </a:moveTo>
                  <a:lnTo>
                    <a:pt x="3282" y="57"/>
                  </a:lnTo>
                  <a:lnTo>
                    <a:pt x="3225" y="114"/>
                  </a:lnTo>
                  <a:lnTo>
                    <a:pt x="3168" y="199"/>
                  </a:lnTo>
                  <a:lnTo>
                    <a:pt x="3168" y="312"/>
                  </a:lnTo>
                  <a:lnTo>
                    <a:pt x="3338" y="963"/>
                  </a:lnTo>
                  <a:lnTo>
                    <a:pt x="3508" y="1613"/>
                  </a:lnTo>
                  <a:lnTo>
                    <a:pt x="3706" y="2235"/>
                  </a:lnTo>
                  <a:lnTo>
                    <a:pt x="3932" y="2858"/>
                  </a:lnTo>
                  <a:lnTo>
                    <a:pt x="4187" y="3480"/>
                  </a:lnTo>
                  <a:lnTo>
                    <a:pt x="4470" y="4074"/>
                  </a:lnTo>
                  <a:lnTo>
                    <a:pt x="4781" y="4668"/>
                  </a:lnTo>
                  <a:lnTo>
                    <a:pt x="5092" y="5262"/>
                  </a:lnTo>
                  <a:lnTo>
                    <a:pt x="4441" y="5375"/>
                  </a:lnTo>
                  <a:lnTo>
                    <a:pt x="3763" y="5517"/>
                  </a:lnTo>
                  <a:lnTo>
                    <a:pt x="3112" y="5686"/>
                  </a:lnTo>
                  <a:lnTo>
                    <a:pt x="2461" y="5884"/>
                  </a:lnTo>
                  <a:lnTo>
                    <a:pt x="1839" y="6139"/>
                  </a:lnTo>
                  <a:lnTo>
                    <a:pt x="1217" y="6422"/>
                  </a:lnTo>
                  <a:lnTo>
                    <a:pt x="623" y="6761"/>
                  </a:lnTo>
                  <a:lnTo>
                    <a:pt x="57" y="7129"/>
                  </a:lnTo>
                  <a:lnTo>
                    <a:pt x="29" y="7157"/>
                  </a:lnTo>
                  <a:lnTo>
                    <a:pt x="0" y="7214"/>
                  </a:lnTo>
                  <a:lnTo>
                    <a:pt x="29" y="7299"/>
                  </a:lnTo>
                  <a:lnTo>
                    <a:pt x="114" y="7355"/>
                  </a:lnTo>
                  <a:lnTo>
                    <a:pt x="142" y="7384"/>
                  </a:lnTo>
                  <a:lnTo>
                    <a:pt x="198" y="7355"/>
                  </a:lnTo>
                  <a:lnTo>
                    <a:pt x="849" y="7044"/>
                  </a:lnTo>
                  <a:lnTo>
                    <a:pt x="1471" y="6761"/>
                  </a:lnTo>
                  <a:lnTo>
                    <a:pt x="2122" y="6478"/>
                  </a:lnTo>
                  <a:lnTo>
                    <a:pt x="2772" y="6252"/>
                  </a:lnTo>
                  <a:lnTo>
                    <a:pt x="3451" y="6054"/>
                  </a:lnTo>
                  <a:lnTo>
                    <a:pt x="4130" y="5884"/>
                  </a:lnTo>
                  <a:lnTo>
                    <a:pt x="4809" y="5771"/>
                  </a:lnTo>
                  <a:lnTo>
                    <a:pt x="5516" y="5686"/>
                  </a:lnTo>
                  <a:lnTo>
                    <a:pt x="5629" y="5630"/>
                  </a:lnTo>
                  <a:lnTo>
                    <a:pt x="5686" y="5545"/>
                  </a:lnTo>
                  <a:lnTo>
                    <a:pt x="5714" y="5460"/>
                  </a:lnTo>
                  <a:lnTo>
                    <a:pt x="5686" y="5347"/>
                  </a:lnTo>
                  <a:lnTo>
                    <a:pt x="5347" y="4753"/>
                  </a:lnTo>
                  <a:lnTo>
                    <a:pt x="5035" y="4131"/>
                  </a:lnTo>
                  <a:lnTo>
                    <a:pt x="4753" y="3508"/>
                  </a:lnTo>
                  <a:lnTo>
                    <a:pt x="4498" y="2858"/>
                  </a:lnTo>
                  <a:lnTo>
                    <a:pt x="4272" y="2207"/>
                  </a:lnTo>
                  <a:lnTo>
                    <a:pt x="4045" y="1557"/>
                  </a:lnTo>
                  <a:lnTo>
                    <a:pt x="3876" y="878"/>
                  </a:lnTo>
                  <a:lnTo>
                    <a:pt x="3706" y="227"/>
                  </a:lnTo>
                  <a:lnTo>
                    <a:pt x="3649" y="114"/>
                  </a:lnTo>
                  <a:lnTo>
                    <a:pt x="3564" y="57"/>
                  </a:lnTo>
                  <a:lnTo>
                    <a:pt x="348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0"/>
            <p:cNvSpPr/>
            <p:nvPr/>
          </p:nvSpPr>
          <p:spPr>
            <a:xfrm>
              <a:off x="6326075" y="2693775"/>
              <a:ext cx="148525" cy="203675"/>
            </a:xfrm>
            <a:custGeom>
              <a:avLst/>
              <a:gdLst/>
              <a:ahLst/>
              <a:cxnLst/>
              <a:rect l="l" t="t" r="r" b="b"/>
              <a:pathLst>
                <a:path w="5941" h="8147" extrusionOk="0">
                  <a:moveTo>
                    <a:pt x="3706" y="0"/>
                  </a:moveTo>
                  <a:lnTo>
                    <a:pt x="3649" y="29"/>
                  </a:lnTo>
                  <a:lnTo>
                    <a:pt x="3564" y="57"/>
                  </a:lnTo>
                  <a:lnTo>
                    <a:pt x="3536" y="85"/>
                  </a:lnTo>
                  <a:lnTo>
                    <a:pt x="3508" y="170"/>
                  </a:lnTo>
                  <a:lnTo>
                    <a:pt x="3508" y="255"/>
                  </a:lnTo>
                  <a:lnTo>
                    <a:pt x="3593" y="594"/>
                  </a:lnTo>
                  <a:lnTo>
                    <a:pt x="3734" y="934"/>
                  </a:lnTo>
                  <a:lnTo>
                    <a:pt x="3989" y="1613"/>
                  </a:lnTo>
                  <a:lnTo>
                    <a:pt x="4470" y="2942"/>
                  </a:lnTo>
                  <a:lnTo>
                    <a:pt x="5403" y="5403"/>
                  </a:lnTo>
                  <a:lnTo>
                    <a:pt x="4724" y="5601"/>
                  </a:lnTo>
                  <a:lnTo>
                    <a:pt x="4045" y="5827"/>
                  </a:lnTo>
                  <a:lnTo>
                    <a:pt x="3395" y="6110"/>
                  </a:lnTo>
                  <a:lnTo>
                    <a:pt x="2744" y="6365"/>
                  </a:lnTo>
                  <a:lnTo>
                    <a:pt x="2037" y="6704"/>
                  </a:lnTo>
                  <a:lnTo>
                    <a:pt x="1330" y="7072"/>
                  </a:lnTo>
                  <a:lnTo>
                    <a:pt x="679" y="7468"/>
                  </a:lnTo>
                  <a:lnTo>
                    <a:pt x="340" y="7666"/>
                  </a:lnTo>
                  <a:lnTo>
                    <a:pt x="29" y="7892"/>
                  </a:lnTo>
                  <a:lnTo>
                    <a:pt x="0" y="7949"/>
                  </a:lnTo>
                  <a:lnTo>
                    <a:pt x="0" y="7977"/>
                  </a:lnTo>
                  <a:lnTo>
                    <a:pt x="0" y="8090"/>
                  </a:lnTo>
                  <a:lnTo>
                    <a:pt x="85" y="8147"/>
                  </a:lnTo>
                  <a:lnTo>
                    <a:pt x="170" y="8147"/>
                  </a:lnTo>
                  <a:lnTo>
                    <a:pt x="1499" y="7440"/>
                  </a:lnTo>
                  <a:lnTo>
                    <a:pt x="2178" y="7100"/>
                  </a:lnTo>
                  <a:lnTo>
                    <a:pt x="2857" y="6761"/>
                  </a:lnTo>
                  <a:lnTo>
                    <a:pt x="3564" y="6478"/>
                  </a:lnTo>
                  <a:lnTo>
                    <a:pt x="4272" y="6223"/>
                  </a:lnTo>
                  <a:lnTo>
                    <a:pt x="5007" y="5997"/>
                  </a:lnTo>
                  <a:lnTo>
                    <a:pt x="5742" y="5799"/>
                  </a:lnTo>
                  <a:lnTo>
                    <a:pt x="5827" y="5742"/>
                  </a:lnTo>
                  <a:lnTo>
                    <a:pt x="5912" y="5657"/>
                  </a:lnTo>
                  <a:lnTo>
                    <a:pt x="5940" y="5573"/>
                  </a:lnTo>
                  <a:lnTo>
                    <a:pt x="5912" y="5459"/>
                  </a:lnTo>
                  <a:lnTo>
                    <a:pt x="5403" y="4130"/>
                  </a:lnTo>
                  <a:lnTo>
                    <a:pt x="4922" y="2801"/>
                  </a:lnTo>
                  <a:lnTo>
                    <a:pt x="4441" y="1471"/>
                  </a:lnTo>
                  <a:lnTo>
                    <a:pt x="4187" y="792"/>
                  </a:lnTo>
                  <a:lnTo>
                    <a:pt x="4045" y="453"/>
                  </a:lnTo>
                  <a:lnTo>
                    <a:pt x="3904" y="113"/>
                  </a:lnTo>
                  <a:lnTo>
                    <a:pt x="3847" y="57"/>
                  </a:lnTo>
                  <a:lnTo>
                    <a:pt x="3791" y="29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0"/>
            <p:cNvSpPr/>
            <p:nvPr/>
          </p:nvSpPr>
          <p:spPr>
            <a:xfrm>
              <a:off x="6611775" y="1927925"/>
              <a:ext cx="157700" cy="161250"/>
            </a:xfrm>
            <a:custGeom>
              <a:avLst/>
              <a:gdLst/>
              <a:ahLst/>
              <a:cxnLst/>
              <a:rect l="l" t="t" r="r" b="b"/>
              <a:pathLst>
                <a:path w="6308" h="6450" extrusionOk="0">
                  <a:moveTo>
                    <a:pt x="3649" y="0"/>
                  </a:moveTo>
                  <a:lnTo>
                    <a:pt x="3479" y="28"/>
                  </a:lnTo>
                  <a:lnTo>
                    <a:pt x="3310" y="57"/>
                  </a:lnTo>
                  <a:lnTo>
                    <a:pt x="3168" y="142"/>
                  </a:lnTo>
                  <a:lnTo>
                    <a:pt x="3027" y="226"/>
                  </a:lnTo>
                  <a:lnTo>
                    <a:pt x="2885" y="311"/>
                  </a:lnTo>
                  <a:lnTo>
                    <a:pt x="2772" y="453"/>
                  </a:lnTo>
                  <a:lnTo>
                    <a:pt x="2659" y="566"/>
                  </a:lnTo>
                  <a:lnTo>
                    <a:pt x="2602" y="736"/>
                  </a:lnTo>
                  <a:lnTo>
                    <a:pt x="2546" y="877"/>
                  </a:lnTo>
                  <a:lnTo>
                    <a:pt x="2489" y="1047"/>
                  </a:lnTo>
                  <a:lnTo>
                    <a:pt x="2461" y="1216"/>
                  </a:lnTo>
                  <a:lnTo>
                    <a:pt x="2461" y="1386"/>
                  </a:lnTo>
                  <a:lnTo>
                    <a:pt x="2489" y="1556"/>
                  </a:lnTo>
                  <a:lnTo>
                    <a:pt x="2518" y="1697"/>
                  </a:lnTo>
                  <a:lnTo>
                    <a:pt x="2376" y="1443"/>
                  </a:lnTo>
                  <a:lnTo>
                    <a:pt x="2206" y="1188"/>
                  </a:lnTo>
                  <a:lnTo>
                    <a:pt x="2008" y="934"/>
                  </a:lnTo>
                  <a:lnTo>
                    <a:pt x="1782" y="736"/>
                  </a:lnTo>
                  <a:lnTo>
                    <a:pt x="1641" y="622"/>
                  </a:lnTo>
                  <a:lnTo>
                    <a:pt x="1528" y="538"/>
                  </a:lnTo>
                  <a:lnTo>
                    <a:pt x="1358" y="453"/>
                  </a:lnTo>
                  <a:lnTo>
                    <a:pt x="1216" y="396"/>
                  </a:lnTo>
                  <a:lnTo>
                    <a:pt x="1047" y="368"/>
                  </a:lnTo>
                  <a:lnTo>
                    <a:pt x="905" y="368"/>
                  </a:lnTo>
                  <a:lnTo>
                    <a:pt x="735" y="396"/>
                  </a:lnTo>
                  <a:lnTo>
                    <a:pt x="594" y="453"/>
                  </a:lnTo>
                  <a:lnTo>
                    <a:pt x="424" y="566"/>
                  </a:lnTo>
                  <a:lnTo>
                    <a:pt x="283" y="707"/>
                  </a:lnTo>
                  <a:lnTo>
                    <a:pt x="170" y="877"/>
                  </a:lnTo>
                  <a:lnTo>
                    <a:pt x="113" y="1103"/>
                  </a:lnTo>
                  <a:lnTo>
                    <a:pt x="85" y="1301"/>
                  </a:lnTo>
                  <a:lnTo>
                    <a:pt x="113" y="1528"/>
                  </a:lnTo>
                  <a:lnTo>
                    <a:pt x="170" y="1726"/>
                  </a:lnTo>
                  <a:lnTo>
                    <a:pt x="255" y="1924"/>
                  </a:lnTo>
                  <a:lnTo>
                    <a:pt x="396" y="2093"/>
                  </a:lnTo>
                  <a:lnTo>
                    <a:pt x="537" y="2235"/>
                  </a:lnTo>
                  <a:lnTo>
                    <a:pt x="707" y="2348"/>
                  </a:lnTo>
                  <a:lnTo>
                    <a:pt x="905" y="2433"/>
                  </a:lnTo>
                  <a:lnTo>
                    <a:pt x="1103" y="2518"/>
                  </a:lnTo>
                  <a:lnTo>
                    <a:pt x="1330" y="2574"/>
                  </a:lnTo>
                  <a:lnTo>
                    <a:pt x="1528" y="2602"/>
                  </a:lnTo>
                  <a:lnTo>
                    <a:pt x="1754" y="2602"/>
                  </a:lnTo>
                  <a:lnTo>
                    <a:pt x="1386" y="2744"/>
                  </a:lnTo>
                  <a:lnTo>
                    <a:pt x="1047" y="2914"/>
                  </a:lnTo>
                  <a:lnTo>
                    <a:pt x="707" y="3140"/>
                  </a:lnTo>
                  <a:lnTo>
                    <a:pt x="396" y="3366"/>
                  </a:lnTo>
                  <a:lnTo>
                    <a:pt x="283" y="3508"/>
                  </a:lnTo>
                  <a:lnTo>
                    <a:pt x="170" y="3649"/>
                  </a:lnTo>
                  <a:lnTo>
                    <a:pt x="85" y="3819"/>
                  </a:lnTo>
                  <a:lnTo>
                    <a:pt x="28" y="3989"/>
                  </a:lnTo>
                  <a:lnTo>
                    <a:pt x="0" y="4158"/>
                  </a:lnTo>
                  <a:lnTo>
                    <a:pt x="0" y="4328"/>
                  </a:lnTo>
                  <a:lnTo>
                    <a:pt x="28" y="4498"/>
                  </a:lnTo>
                  <a:lnTo>
                    <a:pt x="85" y="4667"/>
                  </a:lnTo>
                  <a:lnTo>
                    <a:pt x="170" y="4837"/>
                  </a:lnTo>
                  <a:lnTo>
                    <a:pt x="311" y="4979"/>
                  </a:lnTo>
                  <a:lnTo>
                    <a:pt x="481" y="5092"/>
                  </a:lnTo>
                  <a:lnTo>
                    <a:pt x="679" y="5148"/>
                  </a:lnTo>
                  <a:lnTo>
                    <a:pt x="877" y="5205"/>
                  </a:lnTo>
                  <a:lnTo>
                    <a:pt x="1301" y="5205"/>
                  </a:lnTo>
                  <a:lnTo>
                    <a:pt x="1499" y="5148"/>
                  </a:lnTo>
                  <a:lnTo>
                    <a:pt x="1924" y="4979"/>
                  </a:lnTo>
                  <a:lnTo>
                    <a:pt x="2348" y="4752"/>
                  </a:lnTo>
                  <a:lnTo>
                    <a:pt x="2744" y="4469"/>
                  </a:lnTo>
                  <a:lnTo>
                    <a:pt x="3055" y="4187"/>
                  </a:lnTo>
                  <a:lnTo>
                    <a:pt x="2998" y="4498"/>
                  </a:lnTo>
                  <a:lnTo>
                    <a:pt x="2970" y="4837"/>
                  </a:lnTo>
                  <a:lnTo>
                    <a:pt x="2998" y="5148"/>
                  </a:lnTo>
                  <a:lnTo>
                    <a:pt x="3083" y="5488"/>
                  </a:lnTo>
                  <a:lnTo>
                    <a:pt x="3140" y="5629"/>
                  </a:lnTo>
                  <a:lnTo>
                    <a:pt x="3225" y="5771"/>
                  </a:lnTo>
                  <a:lnTo>
                    <a:pt x="3310" y="5912"/>
                  </a:lnTo>
                  <a:lnTo>
                    <a:pt x="3394" y="6053"/>
                  </a:lnTo>
                  <a:lnTo>
                    <a:pt x="3536" y="6167"/>
                  </a:lnTo>
                  <a:lnTo>
                    <a:pt x="3649" y="6251"/>
                  </a:lnTo>
                  <a:lnTo>
                    <a:pt x="3790" y="6336"/>
                  </a:lnTo>
                  <a:lnTo>
                    <a:pt x="3960" y="6393"/>
                  </a:lnTo>
                  <a:lnTo>
                    <a:pt x="4102" y="6421"/>
                  </a:lnTo>
                  <a:lnTo>
                    <a:pt x="4271" y="6449"/>
                  </a:lnTo>
                  <a:lnTo>
                    <a:pt x="4441" y="6421"/>
                  </a:lnTo>
                  <a:lnTo>
                    <a:pt x="4611" y="6393"/>
                  </a:lnTo>
                  <a:lnTo>
                    <a:pt x="4752" y="6308"/>
                  </a:lnTo>
                  <a:lnTo>
                    <a:pt x="4894" y="6223"/>
                  </a:lnTo>
                  <a:lnTo>
                    <a:pt x="5007" y="6110"/>
                  </a:lnTo>
                  <a:lnTo>
                    <a:pt x="5092" y="5969"/>
                  </a:lnTo>
                  <a:lnTo>
                    <a:pt x="5148" y="5855"/>
                  </a:lnTo>
                  <a:lnTo>
                    <a:pt x="5176" y="5714"/>
                  </a:lnTo>
                  <a:lnTo>
                    <a:pt x="5205" y="5601"/>
                  </a:lnTo>
                  <a:lnTo>
                    <a:pt x="5205" y="5459"/>
                  </a:lnTo>
                  <a:lnTo>
                    <a:pt x="5176" y="5205"/>
                  </a:lnTo>
                  <a:lnTo>
                    <a:pt x="5063" y="4950"/>
                  </a:lnTo>
                  <a:lnTo>
                    <a:pt x="4922" y="4724"/>
                  </a:lnTo>
                  <a:lnTo>
                    <a:pt x="4780" y="4498"/>
                  </a:lnTo>
                  <a:lnTo>
                    <a:pt x="4413" y="4102"/>
                  </a:lnTo>
                  <a:lnTo>
                    <a:pt x="4413" y="4102"/>
                  </a:lnTo>
                  <a:lnTo>
                    <a:pt x="4582" y="4187"/>
                  </a:lnTo>
                  <a:lnTo>
                    <a:pt x="4752" y="4215"/>
                  </a:lnTo>
                  <a:lnTo>
                    <a:pt x="4922" y="4271"/>
                  </a:lnTo>
                  <a:lnTo>
                    <a:pt x="5092" y="4271"/>
                  </a:lnTo>
                  <a:lnTo>
                    <a:pt x="5261" y="4243"/>
                  </a:lnTo>
                  <a:lnTo>
                    <a:pt x="5431" y="4215"/>
                  </a:lnTo>
                  <a:lnTo>
                    <a:pt x="5601" y="4158"/>
                  </a:lnTo>
                  <a:lnTo>
                    <a:pt x="5770" y="4102"/>
                  </a:lnTo>
                  <a:lnTo>
                    <a:pt x="5912" y="4017"/>
                  </a:lnTo>
                  <a:lnTo>
                    <a:pt x="6025" y="3904"/>
                  </a:lnTo>
                  <a:lnTo>
                    <a:pt x="6138" y="3762"/>
                  </a:lnTo>
                  <a:lnTo>
                    <a:pt x="6223" y="3621"/>
                  </a:lnTo>
                  <a:lnTo>
                    <a:pt x="6280" y="3451"/>
                  </a:lnTo>
                  <a:lnTo>
                    <a:pt x="6308" y="3281"/>
                  </a:lnTo>
                  <a:lnTo>
                    <a:pt x="6308" y="3112"/>
                  </a:lnTo>
                  <a:lnTo>
                    <a:pt x="6280" y="2942"/>
                  </a:lnTo>
                  <a:lnTo>
                    <a:pt x="6223" y="2772"/>
                  </a:lnTo>
                  <a:lnTo>
                    <a:pt x="6166" y="2631"/>
                  </a:lnTo>
                  <a:lnTo>
                    <a:pt x="6053" y="2489"/>
                  </a:lnTo>
                  <a:lnTo>
                    <a:pt x="5940" y="2348"/>
                  </a:lnTo>
                  <a:lnTo>
                    <a:pt x="5827" y="2235"/>
                  </a:lnTo>
                  <a:lnTo>
                    <a:pt x="5686" y="2150"/>
                  </a:lnTo>
                  <a:lnTo>
                    <a:pt x="5516" y="2065"/>
                  </a:lnTo>
                  <a:lnTo>
                    <a:pt x="5374" y="1980"/>
                  </a:lnTo>
                  <a:lnTo>
                    <a:pt x="5035" y="1895"/>
                  </a:lnTo>
                  <a:lnTo>
                    <a:pt x="4696" y="1895"/>
                  </a:lnTo>
                  <a:lnTo>
                    <a:pt x="4356" y="1924"/>
                  </a:lnTo>
                  <a:lnTo>
                    <a:pt x="4215" y="1959"/>
                  </a:lnTo>
                  <a:lnTo>
                    <a:pt x="4215" y="1959"/>
                  </a:lnTo>
                  <a:lnTo>
                    <a:pt x="4300" y="1895"/>
                  </a:lnTo>
                  <a:lnTo>
                    <a:pt x="4441" y="1810"/>
                  </a:lnTo>
                  <a:lnTo>
                    <a:pt x="4526" y="1697"/>
                  </a:lnTo>
                  <a:lnTo>
                    <a:pt x="4611" y="1528"/>
                  </a:lnTo>
                  <a:lnTo>
                    <a:pt x="4667" y="1386"/>
                  </a:lnTo>
                  <a:lnTo>
                    <a:pt x="4696" y="1216"/>
                  </a:lnTo>
                  <a:lnTo>
                    <a:pt x="4724" y="1047"/>
                  </a:lnTo>
                  <a:lnTo>
                    <a:pt x="4724" y="877"/>
                  </a:lnTo>
                  <a:lnTo>
                    <a:pt x="4667" y="707"/>
                  </a:lnTo>
                  <a:lnTo>
                    <a:pt x="4611" y="566"/>
                  </a:lnTo>
                  <a:lnTo>
                    <a:pt x="4526" y="424"/>
                  </a:lnTo>
                  <a:lnTo>
                    <a:pt x="4413" y="283"/>
                  </a:lnTo>
                  <a:lnTo>
                    <a:pt x="4271" y="198"/>
                  </a:lnTo>
                  <a:lnTo>
                    <a:pt x="4130" y="113"/>
                  </a:lnTo>
                  <a:lnTo>
                    <a:pt x="3988" y="57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40"/>
            <p:cNvSpPr/>
            <p:nvPr/>
          </p:nvSpPr>
          <p:spPr>
            <a:xfrm>
              <a:off x="6661275" y="1968925"/>
              <a:ext cx="58000" cy="59425"/>
            </a:xfrm>
            <a:custGeom>
              <a:avLst/>
              <a:gdLst/>
              <a:ahLst/>
              <a:cxnLst/>
              <a:rect l="l" t="t" r="r" b="b"/>
              <a:pathLst>
                <a:path w="2320" h="2377" extrusionOk="0">
                  <a:moveTo>
                    <a:pt x="1188" y="1"/>
                  </a:moveTo>
                  <a:lnTo>
                    <a:pt x="934" y="57"/>
                  </a:lnTo>
                  <a:lnTo>
                    <a:pt x="679" y="142"/>
                  </a:lnTo>
                  <a:lnTo>
                    <a:pt x="481" y="284"/>
                  </a:lnTo>
                  <a:lnTo>
                    <a:pt x="311" y="453"/>
                  </a:lnTo>
                  <a:lnTo>
                    <a:pt x="142" y="651"/>
                  </a:lnTo>
                  <a:lnTo>
                    <a:pt x="57" y="878"/>
                  </a:lnTo>
                  <a:lnTo>
                    <a:pt x="0" y="1132"/>
                  </a:lnTo>
                  <a:lnTo>
                    <a:pt x="0" y="1387"/>
                  </a:lnTo>
                  <a:lnTo>
                    <a:pt x="28" y="1528"/>
                  </a:lnTo>
                  <a:lnTo>
                    <a:pt x="85" y="1641"/>
                  </a:lnTo>
                  <a:lnTo>
                    <a:pt x="198" y="1839"/>
                  </a:lnTo>
                  <a:lnTo>
                    <a:pt x="340" y="2009"/>
                  </a:lnTo>
                  <a:lnTo>
                    <a:pt x="509" y="2151"/>
                  </a:lnTo>
                  <a:lnTo>
                    <a:pt x="707" y="2264"/>
                  </a:lnTo>
                  <a:lnTo>
                    <a:pt x="934" y="2320"/>
                  </a:lnTo>
                  <a:lnTo>
                    <a:pt x="1132" y="2377"/>
                  </a:lnTo>
                  <a:lnTo>
                    <a:pt x="1358" y="2349"/>
                  </a:lnTo>
                  <a:lnTo>
                    <a:pt x="1584" y="2292"/>
                  </a:lnTo>
                  <a:lnTo>
                    <a:pt x="1726" y="2235"/>
                  </a:lnTo>
                  <a:lnTo>
                    <a:pt x="1867" y="2151"/>
                  </a:lnTo>
                  <a:lnTo>
                    <a:pt x="1980" y="2037"/>
                  </a:lnTo>
                  <a:lnTo>
                    <a:pt x="2065" y="1953"/>
                  </a:lnTo>
                  <a:lnTo>
                    <a:pt x="2150" y="1811"/>
                  </a:lnTo>
                  <a:lnTo>
                    <a:pt x="2235" y="1698"/>
                  </a:lnTo>
                  <a:lnTo>
                    <a:pt x="2263" y="1556"/>
                  </a:lnTo>
                  <a:lnTo>
                    <a:pt x="2291" y="1415"/>
                  </a:lnTo>
                  <a:lnTo>
                    <a:pt x="2320" y="1245"/>
                  </a:lnTo>
                  <a:lnTo>
                    <a:pt x="2320" y="1104"/>
                  </a:lnTo>
                  <a:lnTo>
                    <a:pt x="2291" y="962"/>
                  </a:lnTo>
                  <a:lnTo>
                    <a:pt x="2263" y="821"/>
                  </a:lnTo>
                  <a:lnTo>
                    <a:pt x="2206" y="680"/>
                  </a:lnTo>
                  <a:lnTo>
                    <a:pt x="2122" y="538"/>
                  </a:lnTo>
                  <a:lnTo>
                    <a:pt x="2037" y="397"/>
                  </a:lnTo>
                  <a:lnTo>
                    <a:pt x="1924" y="284"/>
                  </a:lnTo>
                  <a:lnTo>
                    <a:pt x="1810" y="199"/>
                  </a:lnTo>
                  <a:lnTo>
                    <a:pt x="1697" y="114"/>
                  </a:lnTo>
                  <a:lnTo>
                    <a:pt x="1556" y="57"/>
                  </a:lnTo>
                  <a:lnTo>
                    <a:pt x="1443" y="29"/>
                  </a:lnTo>
                  <a:lnTo>
                    <a:pt x="130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40"/>
            <p:cNvSpPr/>
            <p:nvPr/>
          </p:nvSpPr>
          <p:spPr>
            <a:xfrm>
              <a:off x="5954800" y="2373425"/>
              <a:ext cx="117425" cy="121650"/>
            </a:xfrm>
            <a:custGeom>
              <a:avLst/>
              <a:gdLst/>
              <a:ahLst/>
              <a:cxnLst/>
              <a:rect l="l" t="t" r="r" b="b"/>
              <a:pathLst>
                <a:path w="4697" h="4866" extrusionOk="0">
                  <a:moveTo>
                    <a:pt x="1726" y="1"/>
                  </a:moveTo>
                  <a:lnTo>
                    <a:pt x="1613" y="29"/>
                  </a:lnTo>
                  <a:lnTo>
                    <a:pt x="1500" y="57"/>
                  </a:lnTo>
                  <a:lnTo>
                    <a:pt x="1387" y="114"/>
                  </a:lnTo>
                  <a:lnTo>
                    <a:pt x="1302" y="199"/>
                  </a:lnTo>
                  <a:lnTo>
                    <a:pt x="1217" y="368"/>
                  </a:lnTo>
                  <a:lnTo>
                    <a:pt x="1161" y="566"/>
                  </a:lnTo>
                  <a:lnTo>
                    <a:pt x="1132" y="764"/>
                  </a:lnTo>
                  <a:lnTo>
                    <a:pt x="1161" y="934"/>
                  </a:lnTo>
                  <a:lnTo>
                    <a:pt x="1217" y="1132"/>
                  </a:lnTo>
                  <a:lnTo>
                    <a:pt x="1302" y="1302"/>
                  </a:lnTo>
                  <a:lnTo>
                    <a:pt x="1500" y="1641"/>
                  </a:lnTo>
                  <a:lnTo>
                    <a:pt x="1274" y="1500"/>
                  </a:lnTo>
                  <a:lnTo>
                    <a:pt x="1047" y="1415"/>
                  </a:lnTo>
                  <a:lnTo>
                    <a:pt x="793" y="1415"/>
                  </a:lnTo>
                  <a:lnTo>
                    <a:pt x="538" y="1443"/>
                  </a:lnTo>
                  <a:lnTo>
                    <a:pt x="425" y="1471"/>
                  </a:lnTo>
                  <a:lnTo>
                    <a:pt x="312" y="1528"/>
                  </a:lnTo>
                  <a:lnTo>
                    <a:pt x="227" y="1613"/>
                  </a:lnTo>
                  <a:lnTo>
                    <a:pt x="142" y="1698"/>
                  </a:lnTo>
                  <a:lnTo>
                    <a:pt x="86" y="1811"/>
                  </a:lnTo>
                  <a:lnTo>
                    <a:pt x="29" y="1924"/>
                  </a:lnTo>
                  <a:lnTo>
                    <a:pt x="1" y="2065"/>
                  </a:lnTo>
                  <a:lnTo>
                    <a:pt x="1" y="2179"/>
                  </a:lnTo>
                  <a:lnTo>
                    <a:pt x="1" y="2292"/>
                  </a:lnTo>
                  <a:lnTo>
                    <a:pt x="29" y="2433"/>
                  </a:lnTo>
                  <a:lnTo>
                    <a:pt x="142" y="2659"/>
                  </a:lnTo>
                  <a:lnTo>
                    <a:pt x="284" y="2829"/>
                  </a:lnTo>
                  <a:lnTo>
                    <a:pt x="482" y="2999"/>
                  </a:lnTo>
                  <a:lnTo>
                    <a:pt x="708" y="3112"/>
                  </a:lnTo>
                  <a:lnTo>
                    <a:pt x="963" y="3169"/>
                  </a:lnTo>
                  <a:lnTo>
                    <a:pt x="1189" y="3197"/>
                  </a:lnTo>
                  <a:lnTo>
                    <a:pt x="1330" y="3197"/>
                  </a:lnTo>
                  <a:lnTo>
                    <a:pt x="1217" y="3225"/>
                  </a:lnTo>
                  <a:lnTo>
                    <a:pt x="1132" y="3282"/>
                  </a:lnTo>
                  <a:lnTo>
                    <a:pt x="1047" y="3338"/>
                  </a:lnTo>
                  <a:lnTo>
                    <a:pt x="963" y="3451"/>
                  </a:lnTo>
                  <a:lnTo>
                    <a:pt x="878" y="3536"/>
                  </a:lnTo>
                  <a:lnTo>
                    <a:pt x="793" y="3763"/>
                  </a:lnTo>
                  <a:lnTo>
                    <a:pt x="765" y="3904"/>
                  </a:lnTo>
                  <a:lnTo>
                    <a:pt x="765" y="4017"/>
                  </a:lnTo>
                  <a:lnTo>
                    <a:pt x="793" y="4130"/>
                  </a:lnTo>
                  <a:lnTo>
                    <a:pt x="849" y="4243"/>
                  </a:lnTo>
                  <a:lnTo>
                    <a:pt x="906" y="4357"/>
                  </a:lnTo>
                  <a:lnTo>
                    <a:pt x="991" y="4441"/>
                  </a:lnTo>
                  <a:lnTo>
                    <a:pt x="1076" y="4526"/>
                  </a:lnTo>
                  <a:lnTo>
                    <a:pt x="1161" y="4611"/>
                  </a:lnTo>
                  <a:lnTo>
                    <a:pt x="1274" y="4639"/>
                  </a:lnTo>
                  <a:lnTo>
                    <a:pt x="1387" y="4668"/>
                  </a:lnTo>
                  <a:lnTo>
                    <a:pt x="1528" y="4696"/>
                  </a:lnTo>
                  <a:lnTo>
                    <a:pt x="1642" y="4696"/>
                  </a:lnTo>
                  <a:lnTo>
                    <a:pt x="1868" y="4639"/>
                  </a:lnTo>
                  <a:lnTo>
                    <a:pt x="1981" y="4583"/>
                  </a:lnTo>
                  <a:lnTo>
                    <a:pt x="2094" y="4498"/>
                  </a:lnTo>
                  <a:lnTo>
                    <a:pt x="2264" y="4328"/>
                  </a:lnTo>
                  <a:lnTo>
                    <a:pt x="2377" y="4130"/>
                  </a:lnTo>
                  <a:lnTo>
                    <a:pt x="2462" y="3904"/>
                  </a:lnTo>
                  <a:lnTo>
                    <a:pt x="2462" y="3649"/>
                  </a:lnTo>
                  <a:lnTo>
                    <a:pt x="2518" y="3876"/>
                  </a:lnTo>
                  <a:lnTo>
                    <a:pt x="2603" y="4074"/>
                  </a:lnTo>
                  <a:lnTo>
                    <a:pt x="2716" y="4272"/>
                  </a:lnTo>
                  <a:lnTo>
                    <a:pt x="2830" y="4470"/>
                  </a:lnTo>
                  <a:lnTo>
                    <a:pt x="2999" y="4639"/>
                  </a:lnTo>
                  <a:lnTo>
                    <a:pt x="3197" y="4781"/>
                  </a:lnTo>
                  <a:lnTo>
                    <a:pt x="3282" y="4837"/>
                  </a:lnTo>
                  <a:lnTo>
                    <a:pt x="3395" y="4866"/>
                  </a:lnTo>
                  <a:lnTo>
                    <a:pt x="3650" y="4866"/>
                  </a:lnTo>
                  <a:lnTo>
                    <a:pt x="3791" y="4809"/>
                  </a:lnTo>
                  <a:lnTo>
                    <a:pt x="3904" y="4724"/>
                  </a:lnTo>
                  <a:lnTo>
                    <a:pt x="4018" y="4611"/>
                  </a:lnTo>
                  <a:lnTo>
                    <a:pt x="4074" y="4470"/>
                  </a:lnTo>
                  <a:lnTo>
                    <a:pt x="4131" y="4328"/>
                  </a:lnTo>
                  <a:lnTo>
                    <a:pt x="4159" y="4159"/>
                  </a:lnTo>
                  <a:lnTo>
                    <a:pt x="4131" y="4017"/>
                  </a:lnTo>
                  <a:lnTo>
                    <a:pt x="4102" y="3847"/>
                  </a:lnTo>
                  <a:lnTo>
                    <a:pt x="4046" y="3734"/>
                  </a:lnTo>
                  <a:lnTo>
                    <a:pt x="3961" y="3593"/>
                  </a:lnTo>
                  <a:lnTo>
                    <a:pt x="3848" y="3480"/>
                  </a:lnTo>
                  <a:lnTo>
                    <a:pt x="3735" y="3395"/>
                  </a:lnTo>
                  <a:lnTo>
                    <a:pt x="3593" y="3310"/>
                  </a:lnTo>
                  <a:lnTo>
                    <a:pt x="3452" y="3225"/>
                  </a:lnTo>
                  <a:lnTo>
                    <a:pt x="3141" y="3140"/>
                  </a:lnTo>
                  <a:lnTo>
                    <a:pt x="3424" y="3112"/>
                  </a:lnTo>
                  <a:lnTo>
                    <a:pt x="3706" y="3027"/>
                  </a:lnTo>
                  <a:lnTo>
                    <a:pt x="3989" y="2914"/>
                  </a:lnTo>
                  <a:lnTo>
                    <a:pt x="4244" y="2801"/>
                  </a:lnTo>
                  <a:lnTo>
                    <a:pt x="4442" y="2631"/>
                  </a:lnTo>
                  <a:lnTo>
                    <a:pt x="4527" y="2546"/>
                  </a:lnTo>
                  <a:lnTo>
                    <a:pt x="4583" y="2433"/>
                  </a:lnTo>
                  <a:lnTo>
                    <a:pt x="4640" y="2320"/>
                  </a:lnTo>
                  <a:lnTo>
                    <a:pt x="4668" y="2179"/>
                  </a:lnTo>
                  <a:lnTo>
                    <a:pt x="4696" y="2065"/>
                  </a:lnTo>
                  <a:lnTo>
                    <a:pt x="4668" y="1952"/>
                  </a:lnTo>
                  <a:lnTo>
                    <a:pt x="4612" y="1811"/>
                  </a:lnTo>
                  <a:lnTo>
                    <a:pt x="4555" y="1669"/>
                  </a:lnTo>
                  <a:lnTo>
                    <a:pt x="4442" y="1585"/>
                  </a:lnTo>
                  <a:lnTo>
                    <a:pt x="4329" y="1500"/>
                  </a:lnTo>
                  <a:lnTo>
                    <a:pt x="4187" y="1415"/>
                  </a:lnTo>
                  <a:lnTo>
                    <a:pt x="4046" y="1387"/>
                  </a:lnTo>
                  <a:lnTo>
                    <a:pt x="3876" y="1358"/>
                  </a:lnTo>
                  <a:lnTo>
                    <a:pt x="3735" y="1358"/>
                  </a:lnTo>
                  <a:lnTo>
                    <a:pt x="3424" y="1415"/>
                  </a:lnTo>
                  <a:lnTo>
                    <a:pt x="3084" y="1528"/>
                  </a:lnTo>
                  <a:lnTo>
                    <a:pt x="2745" y="1641"/>
                  </a:lnTo>
                  <a:lnTo>
                    <a:pt x="2462" y="1811"/>
                  </a:lnTo>
                  <a:lnTo>
                    <a:pt x="2575" y="1585"/>
                  </a:lnTo>
                  <a:lnTo>
                    <a:pt x="2632" y="1358"/>
                  </a:lnTo>
                  <a:lnTo>
                    <a:pt x="2660" y="1132"/>
                  </a:lnTo>
                  <a:lnTo>
                    <a:pt x="2660" y="877"/>
                  </a:lnTo>
                  <a:lnTo>
                    <a:pt x="2632" y="651"/>
                  </a:lnTo>
                  <a:lnTo>
                    <a:pt x="2518" y="425"/>
                  </a:lnTo>
                  <a:lnTo>
                    <a:pt x="2377" y="227"/>
                  </a:lnTo>
                  <a:lnTo>
                    <a:pt x="2292" y="170"/>
                  </a:lnTo>
                  <a:lnTo>
                    <a:pt x="2207" y="85"/>
                  </a:lnTo>
                  <a:lnTo>
                    <a:pt x="2094" y="29"/>
                  </a:lnTo>
                  <a:lnTo>
                    <a:pt x="1981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0"/>
            <p:cNvSpPr/>
            <p:nvPr/>
          </p:nvSpPr>
          <p:spPr>
            <a:xfrm>
              <a:off x="5988750" y="2420800"/>
              <a:ext cx="42450" cy="42450"/>
            </a:xfrm>
            <a:custGeom>
              <a:avLst/>
              <a:gdLst/>
              <a:ahLst/>
              <a:cxnLst/>
              <a:rect l="l" t="t" r="r" b="b"/>
              <a:pathLst>
                <a:path w="1698" h="1698" extrusionOk="0">
                  <a:moveTo>
                    <a:pt x="708" y="1"/>
                  </a:moveTo>
                  <a:lnTo>
                    <a:pt x="510" y="57"/>
                  </a:lnTo>
                  <a:lnTo>
                    <a:pt x="312" y="170"/>
                  </a:lnTo>
                  <a:lnTo>
                    <a:pt x="170" y="340"/>
                  </a:lnTo>
                  <a:lnTo>
                    <a:pt x="57" y="538"/>
                  </a:lnTo>
                  <a:lnTo>
                    <a:pt x="1" y="736"/>
                  </a:lnTo>
                  <a:lnTo>
                    <a:pt x="1" y="962"/>
                  </a:lnTo>
                  <a:lnTo>
                    <a:pt x="57" y="1160"/>
                  </a:lnTo>
                  <a:lnTo>
                    <a:pt x="170" y="1387"/>
                  </a:lnTo>
                  <a:lnTo>
                    <a:pt x="312" y="1528"/>
                  </a:lnTo>
                  <a:lnTo>
                    <a:pt x="453" y="1641"/>
                  </a:lnTo>
                  <a:lnTo>
                    <a:pt x="651" y="1698"/>
                  </a:lnTo>
                  <a:lnTo>
                    <a:pt x="849" y="1698"/>
                  </a:lnTo>
                  <a:lnTo>
                    <a:pt x="1019" y="1670"/>
                  </a:lnTo>
                  <a:lnTo>
                    <a:pt x="1189" y="1613"/>
                  </a:lnTo>
                  <a:lnTo>
                    <a:pt x="1330" y="1528"/>
                  </a:lnTo>
                  <a:lnTo>
                    <a:pt x="1472" y="1387"/>
                  </a:lnTo>
                  <a:lnTo>
                    <a:pt x="1585" y="1245"/>
                  </a:lnTo>
                  <a:lnTo>
                    <a:pt x="1670" y="1076"/>
                  </a:lnTo>
                  <a:lnTo>
                    <a:pt x="1698" y="906"/>
                  </a:lnTo>
                  <a:lnTo>
                    <a:pt x="1698" y="708"/>
                  </a:lnTo>
                  <a:lnTo>
                    <a:pt x="1641" y="538"/>
                  </a:lnTo>
                  <a:lnTo>
                    <a:pt x="1556" y="397"/>
                  </a:lnTo>
                  <a:lnTo>
                    <a:pt x="1472" y="284"/>
                  </a:lnTo>
                  <a:lnTo>
                    <a:pt x="1330" y="170"/>
                  </a:lnTo>
                  <a:lnTo>
                    <a:pt x="1189" y="86"/>
                  </a:lnTo>
                  <a:lnTo>
                    <a:pt x="1047" y="29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40"/>
            <p:cNvSpPr/>
            <p:nvPr/>
          </p:nvSpPr>
          <p:spPr>
            <a:xfrm>
              <a:off x="6149975" y="1900325"/>
              <a:ext cx="116000" cy="115300"/>
            </a:xfrm>
            <a:custGeom>
              <a:avLst/>
              <a:gdLst/>
              <a:ahLst/>
              <a:cxnLst/>
              <a:rect l="l" t="t" r="r" b="b"/>
              <a:pathLst>
                <a:path w="4640" h="4612" extrusionOk="0">
                  <a:moveTo>
                    <a:pt x="3367" y="1"/>
                  </a:moveTo>
                  <a:lnTo>
                    <a:pt x="3226" y="58"/>
                  </a:lnTo>
                  <a:lnTo>
                    <a:pt x="3084" y="142"/>
                  </a:lnTo>
                  <a:lnTo>
                    <a:pt x="2971" y="256"/>
                  </a:lnTo>
                  <a:lnTo>
                    <a:pt x="2858" y="369"/>
                  </a:lnTo>
                  <a:lnTo>
                    <a:pt x="2801" y="510"/>
                  </a:lnTo>
                  <a:lnTo>
                    <a:pt x="2716" y="652"/>
                  </a:lnTo>
                  <a:lnTo>
                    <a:pt x="2688" y="793"/>
                  </a:lnTo>
                  <a:lnTo>
                    <a:pt x="2660" y="963"/>
                  </a:lnTo>
                  <a:lnTo>
                    <a:pt x="2660" y="1274"/>
                  </a:lnTo>
                  <a:lnTo>
                    <a:pt x="2547" y="1019"/>
                  </a:lnTo>
                  <a:lnTo>
                    <a:pt x="2377" y="765"/>
                  </a:lnTo>
                  <a:lnTo>
                    <a:pt x="2207" y="510"/>
                  </a:lnTo>
                  <a:lnTo>
                    <a:pt x="2038" y="312"/>
                  </a:lnTo>
                  <a:lnTo>
                    <a:pt x="1811" y="171"/>
                  </a:lnTo>
                  <a:lnTo>
                    <a:pt x="1698" y="114"/>
                  </a:lnTo>
                  <a:lnTo>
                    <a:pt x="1557" y="86"/>
                  </a:lnTo>
                  <a:lnTo>
                    <a:pt x="1444" y="58"/>
                  </a:lnTo>
                  <a:lnTo>
                    <a:pt x="1302" y="86"/>
                  </a:lnTo>
                  <a:lnTo>
                    <a:pt x="1189" y="86"/>
                  </a:lnTo>
                  <a:lnTo>
                    <a:pt x="1076" y="142"/>
                  </a:lnTo>
                  <a:lnTo>
                    <a:pt x="963" y="227"/>
                  </a:lnTo>
                  <a:lnTo>
                    <a:pt x="850" y="340"/>
                  </a:lnTo>
                  <a:lnTo>
                    <a:pt x="793" y="482"/>
                  </a:lnTo>
                  <a:lnTo>
                    <a:pt x="736" y="623"/>
                  </a:lnTo>
                  <a:lnTo>
                    <a:pt x="736" y="765"/>
                  </a:lnTo>
                  <a:lnTo>
                    <a:pt x="736" y="906"/>
                  </a:lnTo>
                  <a:lnTo>
                    <a:pt x="736" y="1076"/>
                  </a:lnTo>
                  <a:lnTo>
                    <a:pt x="793" y="1217"/>
                  </a:lnTo>
                  <a:lnTo>
                    <a:pt x="934" y="1500"/>
                  </a:lnTo>
                  <a:lnTo>
                    <a:pt x="1132" y="1811"/>
                  </a:lnTo>
                  <a:lnTo>
                    <a:pt x="1359" y="2066"/>
                  </a:lnTo>
                  <a:lnTo>
                    <a:pt x="1585" y="2292"/>
                  </a:lnTo>
                  <a:lnTo>
                    <a:pt x="1330" y="2264"/>
                  </a:lnTo>
                  <a:lnTo>
                    <a:pt x="1104" y="2264"/>
                  </a:lnTo>
                  <a:lnTo>
                    <a:pt x="878" y="2292"/>
                  </a:lnTo>
                  <a:lnTo>
                    <a:pt x="623" y="2377"/>
                  </a:lnTo>
                  <a:lnTo>
                    <a:pt x="425" y="2490"/>
                  </a:lnTo>
                  <a:lnTo>
                    <a:pt x="227" y="2632"/>
                  </a:lnTo>
                  <a:lnTo>
                    <a:pt x="86" y="2830"/>
                  </a:lnTo>
                  <a:lnTo>
                    <a:pt x="58" y="2943"/>
                  </a:lnTo>
                  <a:lnTo>
                    <a:pt x="1" y="3056"/>
                  </a:lnTo>
                  <a:lnTo>
                    <a:pt x="1" y="3169"/>
                  </a:lnTo>
                  <a:lnTo>
                    <a:pt x="1" y="3282"/>
                  </a:lnTo>
                  <a:lnTo>
                    <a:pt x="29" y="3424"/>
                  </a:lnTo>
                  <a:lnTo>
                    <a:pt x="58" y="3537"/>
                  </a:lnTo>
                  <a:lnTo>
                    <a:pt x="114" y="3622"/>
                  </a:lnTo>
                  <a:lnTo>
                    <a:pt x="199" y="3735"/>
                  </a:lnTo>
                  <a:lnTo>
                    <a:pt x="284" y="3820"/>
                  </a:lnTo>
                  <a:lnTo>
                    <a:pt x="369" y="3876"/>
                  </a:lnTo>
                  <a:lnTo>
                    <a:pt x="567" y="3933"/>
                  </a:lnTo>
                  <a:lnTo>
                    <a:pt x="765" y="3933"/>
                  </a:lnTo>
                  <a:lnTo>
                    <a:pt x="934" y="3876"/>
                  </a:lnTo>
                  <a:lnTo>
                    <a:pt x="1132" y="3791"/>
                  </a:lnTo>
                  <a:lnTo>
                    <a:pt x="1302" y="3678"/>
                  </a:lnTo>
                  <a:lnTo>
                    <a:pt x="1444" y="3565"/>
                  </a:lnTo>
                  <a:lnTo>
                    <a:pt x="1698" y="3254"/>
                  </a:lnTo>
                  <a:lnTo>
                    <a:pt x="1642" y="3508"/>
                  </a:lnTo>
                  <a:lnTo>
                    <a:pt x="1613" y="3763"/>
                  </a:lnTo>
                  <a:lnTo>
                    <a:pt x="1670" y="4018"/>
                  </a:lnTo>
                  <a:lnTo>
                    <a:pt x="1783" y="4244"/>
                  </a:lnTo>
                  <a:lnTo>
                    <a:pt x="1840" y="4357"/>
                  </a:lnTo>
                  <a:lnTo>
                    <a:pt x="1924" y="4442"/>
                  </a:lnTo>
                  <a:lnTo>
                    <a:pt x="2038" y="4499"/>
                  </a:lnTo>
                  <a:lnTo>
                    <a:pt x="2151" y="4555"/>
                  </a:lnTo>
                  <a:lnTo>
                    <a:pt x="2264" y="4583"/>
                  </a:lnTo>
                  <a:lnTo>
                    <a:pt x="2405" y="4612"/>
                  </a:lnTo>
                  <a:lnTo>
                    <a:pt x="2518" y="4612"/>
                  </a:lnTo>
                  <a:lnTo>
                    <a:pt x="2632" y="4583"/>
                  </a:lnTo>
                  <a:lnTo>
                    <a:pt x="2773" y="4527"/>
                  </a:lnTo>
                  <a:lnTo>
                    <a:pt x="2858" y="4470"/>
                  </a:lnTo>
                  <a:lnTo>
                    <a:pt x="3056" y="4300"/>
                  </a:lnTo>
                  <a:lnTo>
                    <a:pt x="3197" y="4102"/>
                  </a:lnTo>
                  <a:lnTo>
                    <a:pt x="3282" y="3848"/>
                  </a:lnTo>
                  <a:lnTo>
                    <a:pt x="3339" y="3622"/>
                  </a:lnTo>
                  <a:lnTo>
                    <a:pt x="3339" y="3367"/>
                  </a:lnTo>
                  <a:lnTo>
                    <a:pt x="3282" y="3112"/>
                  </a:lnTo>
                  <a:lnTo>
                    <a:pt x="3271" y="3067"/>
                  </a:lnTo>
                  <a:lnTo>
                    <a:pt x="3282" y="3084"/>
                  </a:lnTo>
                  <a:lnTo>
                    <a:pt x="3367" y="3169"/>
                  </a:lnTo>
                  <a:lnTo>
                    <a:pt x="3452" y="3226"/>
                  </a:lnTo>
                  <a:lnTo>
                    <a:pt x="3565" y="3282"/>
                  </a:lnTo>
                  <a:lnTo>
                    <a:pt x="3706" y="3310"/>
                  </a:lnTo>
                  <a:lnTo>
                    <a:pt x="3933" y="3339"/>
                  </a:lnTo>
                  <a:lnTo>
                    <a:pt x="4074" y="3339"/>
                  </a:lnTo>
                  <a:lnTo>
                    <a:pt x="4187" y="3282"/>
                  </a:lnTo>
                  <a:lnTo>
                    <a:pt x="4272" y="3226"/>
                  </a:lnTo>
                  <a:lnTo>
                    <a:pt x="4385" y="3169"/>
                  </a:lnTo>
                  <a:lnTo>
                    <a:pt x="4470" y="3084"/>
                  </a:lnTo>
                  <a:lnTo>
                    <a:pt x="4527" y="2971"/>
                  </a:lnTo>
                  <a:lnTo>
                    <a:pt x="4583" y="2858"/>
                  </a:lnTo>
                  <a:lnTo>
                    <a:pt x="4640" y="2745"/>
                  </a:lnTo>
                  <a:lnTo>
                    <a:pt x="4640" y="2632"/>
                  </a:lnTo>
                  <a:lnTo>
                    <a:pt x="4640" y="2518"/>
                  </a:lnTo>
                  <a:lnTo>
                    <a:pt x="4612" y="2377"/>
                  </a:lnTo>
                  <a:lnTo>
                    <a:pt x="4583" y="2264"/>
                  </a:lnTo>
                  <a:lnTo>
                    <a:pt x="4442" y="2066"/>
                  </a:lnTo>
                  <a:lnTo>
                    <a:pt x="4385" y="1981"/>
                  </a:lnTo>
                  <a:lnTo>
                    <a:pt x="4272" y="1896"/>
                  </a:lnTo>
                  <a:lnTo>
                    <a:pt x="4074" y="1783"/>
                  </a:lnTo>
                  <a:lnTo>
                    <a:pt x="3820" y="1726"/>
                  </a:lnTo>
                  <a:lnTo>
                    <a:pt x="3593" y="1726"/>
                  </a:lnTo>
                  <a:lnTo>
                    <a:pt x="3339" y="1783"/>
                  </a:lnTo>
                  <a:lnTo>
                    <a:pt x="3537" y="1670"/>
                  </a:lnTo>
                  <a:lnTo>
                    <a:pt x="3706" y="1528"/>
                  </a:lnTo>
                  <a:lnTo>
                    <a:pt x="3876" y="1359"/>
                  </a:lnTo>
                  <a:lnTo>
                    <a:pt x="4018" y="1189"/>
                  </a:lnTo>
                  <a:lnTo>
                    <a:pt x="4159" y="991"/>
                  </a:lnTo>
                  <a:lnTo>
                    <a:pt x="4216" y="765"/>
                  </a:lnTo>
                  <a:lnTo>
                    <a:pt x="4244" y="652"/>
                  </a:lnTo>
                  <a:lnTo>
                    <a:pt x="4244" y="538"/>
                  </a:lnTo>
                  <a:lnTo>
                    <a:pt x="4216" y="425"/>
                  </a:lnTo>
                  <a:lnTo>
                    <a:pt x="4159" y="312"/>
                  </a:lnTo>
                  <a:lnTo>
                    <a:pt x="4074" y="199"/>
                  </a:lnTo>
                  <a:lnTo>
                    <a:pt x="3961" y="86"/>
                  </a:lnTo>
                  <a:lnTo>
                    <a:pt x="3820" y="29"/>
                  </a:lnTo>
                  <a:lnTo>
                    <a:pt x="3678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40"/>
            <p:cNvSpPr/>
            <p:nvPr/>
          </p:nvSpPr>
          <p:spPr>
            <a:xfrm>
              <a:off x="6192425" y="1936400"/>
              <a:ext cx="43150" cy="41750"/>
            </a:xfrm>
            <a:custGeom>
              <a:avLst/>
              <a:gdLst/>
              <a:ahLst/>
              <a:cxnLst/>
              <a:rect l="l" t="t" r="r" b="b"/>
              <a:pathLst>
                <a:path w="1726" h="1670" extrusionOk="0">
                  <a:moveTo>
                    <a:pt x="651" y="1"/>
                  </a:moveTo>
                  <a:lnTo>
                    <a:pt x="481" y="85"/>
                  </a:lnTo>
                  <a:lnTo>
                    <a:pt x="340" y="170"/>
                  </a:lnTo>
                  <a:lnTo>
                    <a:pt x="226" y="283"/>
                  </a:lnTo>
                  <a:lnTo>
                    <a:pt x="142" y="425"/>
                  </a:lnTo>
                  <a:lnTo>
                    <a:pt x="57" y="566"/>
                  </a:lnTo>
                  <a:lnTo>
                    <a:pt x="28" y="736"/>
                  </a:lnTo>
                  <a:lnTo>
                    <a:pt x="0" y="877"/>
                  </a:lnTo>
                  <a:lnTo>
                    <a:pt x="28" y="1047"/>
                  </a:lnTo>
                  <a:lnTo>
                    <a:pt x="85" y="1217"/>
                  </a:lnTo>
                  <a:lnTo>
                    <a:pt x="198" y="1415"/>
                  </a:lnTo>
                  <a:lnTo>
                    <a:pt x="368" y="1556"/>
                  </a:lnTo>
                  <a:lnTo>
                    <a:pt x="566" y="1641"/>
                  </a:lnTo>
                  <a:lnTo>
                    <a:pt x="764" y="1669"/>
                  </a:lnTo>
                  <a:lnTo>
                    <a:pt x="990" y="1669"/>
                  </a:lnTo>
                  <a:lnTo>
                    <a:pt x="1188" y="1613"/>
                  </a:lnTo>
                  <a:lnTo>
                    <a:pt x="1386" y="1500"/>
                  </a:lnTo>
                  <a:lnTo>
                    <a:pt x="1556" y="1358"/>
                  </a:lnTo>
                  <a:lnTo>
                    <a:pt x="1669" y="1160"/>
                  </a:lnTo>
                  <a:lnTo>
                    <a:pt x="1726" y="991"/>
                  </a:lnTo>
                  <a:lnTo>
                    <a:pt x="1726" y="793"/>
                  </a:lnTo>
                  <a:lnTo>
                    <a:pt x="1669" y="595"/>
                  </a:lnTo>
                  <a:lnTo>
                    <a:pt x="1612" y="453"/>
                  </a:lnTo>
                  <a:lnTo>
                    <a:pt x="1499" y="312"/>
                  </a:lnTo>
                  <a:lnTo>
                    <a:pt x="1358" y="170"/>
                  </a:lnTo>
                  <a:lnTo>
                    <a:pt x="1188" y="85"/>
                  </a:lnTo>
                  <a:lnTo>
                    <a:pt x="1018" y="29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0"/>
            <p:cNvSpPr/>
            <p:nvPr/>
          </p:nvSpPr>
          <p:spPr>
            <a:xfrm>
              <a:off x="6479525" y="2224225"/>
              <a:ext cx="159125" cy="158425"/>
            </a:xfrm>
            <a:custGeom>
              <a:avLst/>
              <a:gdLst/>
              <a:ahLst/>
              <a:cxnLst/>
              <a:rect l="l" t="t" r="r" b="b"/>
              <a:pathLst>
                <a:path w="6365" h="6337" extrusionOk="0">
                  <a:moveTo>
                    <a:pt x="4837" y="0"/>
                  </a:moveTo>
                  <a:lnTo>
                    <a:pt x="4611" y="28"/>
                  </a:lnTo>
                  <a:lnTo>
                    <a:pt x="4413" y="85"/>
                  </a:lnTo>
                  <a:lnTo>
                    <a:pt x="4215" y="198"/>
                  </a:lnTo>
                  <a:lnTo>
                    <a:pt x="4074" y="340"/>
                  </a:lnTo>
                  <a:lnTo>
                    <a:pt x="3932" y="509"/>
                  </a:lnTo>
                  <a:lnTo>
                    <a:pt x="3847" y="707"/>
                  </a:lnTo>
                  <a:lnTo>
                    <a:pt x="3763" y="905"/>
                  </a:lnTo>
                  <a:lnTo>
                    <a:pt x="3706" y="1103"/>
                  </a:lnTo>
                  <a:lnTo>
                    <a:pt x="3649" y="1301"/>
                  </a:lnTo>
                  <a:lnTo>
                    <a:pt x="3649" y="1528"/>
                  </a:lnTo>
                  <a:lnTo>
                    <a:pt x="3649" y="1754"/>
                  </a:lnTo>
                  <a:lnTo>
                    <a:pt x="3508" y="1414"/>
                  </a:lnTo>
                  <a:lnTo>
                    <a:pt x="3282" y="1047"/>
                  </a:lnTo>
                  <a:lnTo>
                    <a:pt x="3055" y="736"/>
                  </a:lnTo>
                  <a:lnTo>
                    <a:pt x="2773" y="453"/>
                  </a:lnTo>
                  <a:lnTo>
                    <a:pt x="2631" y="340"/>
                  </a:lnTo>
                  <a:lnTo>
                    <a:pt x="2490" y="255"/>
                  </a:lnTo>
                  <a:lnTo>
                    <a:pt x="2320" y="170"/>
                  </a:lnTo>
                  <a:lnTo>
                    <a:pt x="2150" y="142"/>
                  </a:lnTo>
                  <a:lnTo>
                    <a:pt x="1981" y="113"/>
                  </a:lnTo>
                  <a:lnTo>
                    <a:pt x="1811" y="113"/>
                  </a:lnTo>
                  <a:lnTo>
                    <a:pt x="1641" y="142"/>
                  </a:lnTo>
                  <a:lnTo>
                    <a:pt x="1471" y="226"/>
                  </a:lnTo>
                  <a:lnTo>
                    <a:pt x="1302" y="340"/>
                  </a:lnTo>
                  <a:lnTo>
                    <a:pt x="1188" y="481"/>
                  </a:lnTo>
                  <a:lnTo>
                    <a:pt x="1104" y="651"/>
                  </a:lnTo>
                  <a:lnTo>
                    <a:pt x="1019" y="849"/>
                  </a:lnTo>
                  <a:lnTo>
                    <a:pt x="990" y="1047"/>
                  </a:lnTo>
                  <a:lnTo>
                    <a:pt x="990" y="1273"/>
                  </a:lnTo>
                  <a:lnTo>
                    <a:pt x="1019" y="1471"/>
                  </a:lnTo>
                  <a:lnTo>
                    <a:pt x="1104" y="1669"/>
                  </a:lnTo>
                  <a:lnTo>
                    <a:pt x="1273" y="2065"/>
                  </a:lnTo>
                  <a:lnTo>
                    <a:pt x="1556" y="2489"/>
                  </a:lnTo>
                  <a:lnTo>
                    <a:pt x="1867" y="2857"/>
                  </a:lnTo>
                  <a:lnTo>
                    <a:pt x="2179" y="3168"/>
                  </a:lnTo>
                  <a:lnTo>
                    <a:pt x="2179" y="3168"/>
                  </a:lnTo>
                  <a:lnTo>
                    <a:pt x="1839" y="3140"/>
                  </a:lnTo>
                  <a:lnTo>
                    <a:pt x="1528" y="3140"/>
                  </a:lnTo>
                  <a:lnTo>
                    <a:pt x="1188" y="3168"/>
                  </a:lnTo>
                  <a:lnTo>
                    <a:pt x="877" y="3281"/>
                  </a:lnTo>
                  <a:lnTo>
                    <a:pt x="736" y="3338"/>
                  </a:lnTo>
                  <a:lnTo>
                    <a:pt x="594" y="3423"/>
                  </a:lnTo>
                  <a:lnTo>
                    <a:pt x="453" y="3536"/>
                  </a:lnTo>
                  <a:lnTo>
                    <a:pt x="340" y="3649"/>
                  </a:lnTo>
                  <a:lnTo>
                    <a:pt x="227" y="3762"/>
                  </a:lnTo>
                  <a:lnTo>
                    <a:pt x="142" y="3904"/>
                  </a:lnTo>
                  <a:lnTo>
                    <a:pt x="57" y="4045"/>
                  </a:lnTo>
                  <a:lnTo>
                    <a:pt x="29" y="4215"/>
                  </a:lnTo>
                  <a:lnTo>
                    <a:pt x="0" y="4384"/>
                  </a:lnTo>
                  <a:lnTo>
                    <a:pt x="0" y="4526"/>
                  </a:lnTo>
                  <a:lnTo>
                    <a:pt x="29" y="4696"/>
                  </a:lnTo>
                  <a:lnTo>
                    <a:pt x="85" y="4865"/>
                  </a:lnTo>
                  <a:lnTo>
                    <a:pt x="170" y="5007"/>
                  </a:lnTo>
                  <a:lnTo>
                    <a:pt x="255" y="5120"/>
                  </a:lnTo>
                  <a:lnTo>
                    <a:pt x="368" y="5233"/>
                  </a:lnTo>
                  <a:lnTo>
                    <a:pt x="510" y="5318"/>
                  </a:lnTo>
                  <a:lnTo>
                    <a:pt x="651" y="5375"/>
                  </a:lnTo>
                  <a:lnTo>
                    <a:pt x="764" y="5403"/>
                  </a:lnTo>
                  <a:lnTo>
                    <a:pt x="1047" y="5403"/>
                  </a:lnTo>
                  <a:lnTo>
                    <a:pt x="1302" y="5318"/>
                  </a:lnTo>
                  <a:lnTo>
                    <a:pt x="1556" y="5205"/>
                  </a:lnTo>
                  <a:lnTo>
                    <a:pt x="1783" y="5063"/>
                  </a:lnTo>
                  <a:lnTo>
                    <a:pt x="1981" y="4894"/>
                  </a:lnTo>
                  <a:lnTo>
                    <a:pt x="2348" y="4498"/>
                  </a:lnTo>
                  <a:lnTo>
                    <a:pt x="2292" y="4667"/>
                  </a:lnTo>
                  <a:lnTo>
                    <a:pt x="2235" y="4837"/>
                  </a:lnTo>
                  <a:lnTo>
                    <a:pt x="2235" y="5007"/>
                  </a:lnTo>
                  <a:lnTo>
                    <a:pt x="2235" y="5177"/>
                  </a:lnTo>
                  <a:lnTo>
                    <a:pt x="2263" y="5346"/>
                  </a:lnTo>
                  <a:lnTo>
                    <a:pt x="2292" y="5516"/>
                  </a:lnTo>
                  <a:lnTo>
                    <a:pt x="2348" y="5686"/>
                  </a:lnTo>
                  <a:lnTo>
                    <a:pt x="2433" y="5855"/>
                  </a:lnTo>
                  <a:lnTo>
                    <a:pt x="2546" y="5997"/>
                  </a:lnTo>
                  <a:lnTo>
                    <a:pt x="2659" y="6110"/>
                  </a:lnTo>
                  <a:lnTo>
                    <a:pt x="2801" y="6195"/>
                  </a:lnTo>
                  <a:lnTo>
                    <a:pt x="2971" y="6280"/>
                  </a:lnTo>
                  <a:lnTo>
                    <a:pt x="3112" y="6308"/>
                  </a:lnTo>
                  <a:lnTo>
                    <a:pt x="3282" y="6336"/>
                  </a:lnTo>
                  <a:lnTo>
                    <a:pt x="3480" y="6336"/>
                  </a:lnTo>
                  <a:lnTo>
                    <a:pt x="3649" y="6280"/>
                  </a:lnTo>
                  <a:lnTo>
                    <a:pt x="3791" y="6223"/>
                  </a:lnTo>
                  <a:lnTo>
                    <a:pt x="3932" y="6138"/>
                  </a:lnTo>
                  <a:lnTo>
                    <a:pt x="4074" y="6025"/>
                  </a:lnTo>
                  <a:lnTo>
                    <a:pt x="4187" y="5912"/>
                  </a:lnTo>
                  <a:lnTo>
                    <a:pt x="4300" y="5771"/>
                  </a:lnTo>
                  <a:lnTo>
                    <a:pt x="4385" y="5629"/>
                  </a:lnTo>
                  <a:lnTo>
                    <a:pt x="4470" y="5488"/>
                  </a:lnTo>
                  <a:lnTo>
                    <a:pt x="4526" y="5318"/>
                  </a:lnTo>
                  <a:lnTo>
                    <a:pt x="4583" y="4979"/>
                  </a:lnTo>
                  <a:lnTo>
                    <a:pt x="4583" y="4639"/>
                  </a:lnTo>
                  <a:lnTo>
                    <a:pt x="4526" y="4300"/>
                  </a:lnTo>
                  <a:lnTo>
                    <a:pt x="4492" y="4198"/>
                  </a:lnTo>
                  <a:lnTo>
                    <a:pt x="4526" y="4243"/>
                  </a:lnTo>
                  <a:lnTo>
                    <a:pt x="4639" y="4356"/>
                  </a:lnTo>
                  <a:lnTo>
                    <a:pt x="4753" y="4441"/>
                  </a:lnTo>
                  <a:lnTo>
                    <a:pt x="4922" y="4526"/>
                  </a:lnTo>
                  <a:lnTo>
                    <a:pt x="5064" y="4554"/>
                  </a:lnTo>
                  <a:lnTo>
                    <a:pt x="5233" y="4582"/>
                  </a:lnTo>
                  <a:lnTo>
                    <a:pt x="5431" y="4611"/>
                  </a:lnTo>
                  <a:lnTo>
                    <a:pt x="5573" y="4582"/>
                  </a:lnTo>
                  <a:lnTo>
                    <a:pt x="5743" y="4526"/>
                  </a:lnTo>
                  <a:lnTo>
                    <a:pt x="5884" y="4441"/>
                  </a:lnTo>
                  <a:lnTo>
                    <a:pt x="6025" y="4356"/>
                  </a:lnTo>
                  <a:lnTo>
                    <a:pt x="6139" y="4243"/>
                  </a:lnTo>
                  <a:lnTo>
                    <a:pt x="6223" y="4102"/>
                  </a:lnTo>
                  <a:lnTo>
                    <a:pt x="6308" y="3932"/>
                  </a:lnTo>
                  <a:lnTo>
                    <a:pt x="6365" y="3790"/>
                  </a:lnTo>
                  <a:lnTo>
                    <a:pt x="6365" y="3621"/>
                  </a:lnTo>
                  <a:lnTo>
                    <a:pt x="6365" y="3451"/>
                  </a:lnTo>
                  <a:lnTo>
                    <a:pt x="6337" y="3281"/>
                  </a:lnTo>
                  <a:lnTo>
                    <a:pt x="6280" y="3140"/>
                  </a:lnTo>
                  <a:lnTo>
                    <a:pt x="6223" y="2970"/>
                  </a:lnTo>
                  <a:lnTo>
                    <a:pt x="6110" y="2829"/>
                  </a:lnTo>
                  <a:lnTo>
                    <a:pt x="5997" y="2716"/>
                  </a:lnTo>
                  <a:lnTo>
                    <a:pt x="5884" y="2602"/>
                  </a:lnTo>
                  <a:lnTo>
                    <a:pt x="5743" y="2518"/>
                  </a:lnTo>
                  <a:lnTo>
                    <a:pt x="5573" y="2461"/>
                  </a:lnTo>
                  <a:lnTo>
                    <a:pt x="5431" y="2404"/>
                  </a:lnTo>
                  <a:lnTo>
                    <a:pt x="5262" y="2376"/>
                  </a:lnTo>
                  <a:lnTo>
                    <a:pt x="4922" y="2376"/>
                  </a:lnTo>
                  <a:lnTo>
                    <a:pt x="4753" y="2404"/>
                  </a:lnTo>
                  <a:lnTo>
                    <a:pt x="4611" y="2461"/>
                  </a:lnTo>
                  <a:lnTo>
                    <a:pt x="4611" y="2461"/>
                  </a:lnTo>
                  <a:lnTo>
                    <a:pt x="4866" y="2291"/>
                  </a:lnTo>
                  <a:lnTo>
                    <a:pt x="5092" y="2093"/>
                  </a:lnTo>
                  <a:lnTo>
                    <a:pt x="5318" y="1867"/>
                  </a:lnTo>
                  <a:lnTo>
                    <a:pt x="5516" y="1641"/>
                  </a:lnTo>
                  <a:lnTo>
                    <a:pt x="5629" y="1499"/>
                  </a:lnTo>
                  <a:lnTo>
                    <a:pt x="5714" y="1358"/>
                  </a:lnTo>
                  <a:lnTo>
                    <a:pt x="5771" y="1216"/>
                  </a:lnTo>
                  <a:lnTo>
                    <a:pt x="5799" y="1047"/>
                  </a:lnTo>
                  <a:lnTo>
                    <a:pt x="5827" y="905"/>
                  </a:lnTo>
                  <a:lnTo>
                    <a:pt x="5827" y="736"/>
                  </a:lnTo>
                  <a:lnTo>
                    <a:pt x="5771" y="566"/>
                  </a:lnTo>
                  <a:lnTo>
                    <a:pt x="5714" y="424"/>
                  </a:lnTo>
                  <a:lnTo>
                    <a:pt x="5601" y="255"/>
                  </a:lnTo>
                  <a:lnTo>
                    <a:pt x="5431" y="142"/>
                  </a:lnTo>
                  <a:lnTo>
                    <a:pt x="5262" y="57"/>
                  </a:lnTo>
                  <a:lnTo>
                    <a:pt x="5035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0"/>
            <p:cNvSpPr/>
            <p:nvPr/>
          </p:nvSpPr>
          <p:spPr>
            <a:xfrm>
              <a:off x="6538225" y="2273725"/>
              <a:ext cx="59425" cy="58000"/>
            </a:xfrm>
            <a:custGeom>
              <a:avLst/>
              <a:gdLst/>
              <a:ahLst/>
              <a:cxnLst/>
              <a:rect l="l" t="t" r="r" b="b"/>
              <a:pathLst>
                <a:path w="2377" h="2320" extrusionOk="0">
                  <a:moveTo>
                    <a:pt x="1160" y="0"/>
                  </a:moveTo>
                  <a:lnTo>
                    <a:pt x="905" y="28"/>
                  </a:lnTo>
                  <a:lnTo>
                    <a:pt x="764" y="57"/>
                  </a:lnTo>
                  <a:lnTo>
                    <a:pt x="623" y="113"/>
                  </a:lnTo>
                  <a:lnTo>
                    <a:pt x="453" y="255"/>
                  </a:lnTo>
                  <a:lnTo>
                    <a:pt x="283" y="396"/>
                  </a:lnTo>
                  <a:lnTo>
                    <a:pt x="170" y="594"/>
                  </a:lnTo>
                  <a:lnTo>
                    <a:pt x="85" y="792"/>
                  </a:lnTo>
                  <a:lnTo>
                    <a:pt x="29" y="1018"/>
                  </a:lnTo>
                  <a:lnTo>
                    <a:pt x="0" y="1245"/>
                  </a:lnTo>
                  <a:lnTo>
                    <a:pt x="29" y="1443"/>
                  </a:lnTo>
                  <a:lnTo>
                    <a:pt x="85" y="1669"/>
                  </a:lnTo>
                  <a:lnTo>
                    <a:pt x="170" y="1810"/>
                  </a:lnTo>
                  <a:lnTo>
                    <a:pt x="255" y="1924"/>
                  </a:lnTo>
                  <a:lnTo>
                    <a:pt x="368" y="2037"/>
                  </a:lnTo>
                  <a:lnTo>
                    <a:pt x="481" y="2122"/>
                  </a:lnTo>
                  <a:lnTo>
                    <a:pt x="623" y="2206"/>
                  </a:lnTo>
                  <a:lnTo>
                    <a:pt x="764" y="2263"/>
                  </a:lnTo>
                  <a:lnTo>
                    <a:pt x="905" y="2291"/>
                  </a:lnTo>
                  <a:lnTo>
                    <a:pt x="1047" y="2320"/>
                  </a:lnTo>
                  <a:lnTo>
                    <a:pt x="1330" y="2320"/>
                  </a:lnTo>
                  <a:lnTo>
                    <a:pt x="1471" y="2291"/>
                  </a:lnTo>
                  <a:lnTo>
                    <a:pt x="1641" y="2235"/>
                  </a:lnTo>
                  <a:lnTo>
                    <a:pt x="1754" y="2178"/>
                  </a:lnTo>
                  <a:lnTo>
                    <a:pt x="1895" y="2093"/>
                  </a:lnTo>
                  <a:lnTo>
                    <a:pt x="2009" y="1980"/>
                  </a:lnTo>
                  <a:lnTo>
                    <a:pt x="2122" y="1867"/>
                  </a:lnTo>
                  <a:lnTo>
                    <a:pt x="2207" y="1754"/>
                  </a:lnTo>
                  <a:lnTo>
                    <a:pt x="2291" y="1612"/>
                  </a:lnTo>
                  <a:lnTo>
                    <a:pt x="2320" y="1499"/>
                  </a:lnTo>
                  <a:lnTo>
                    <a:pt x="2348" y="1358"/>
                  </a:lnTo>
                  <a:lnTo>
                    <a:pt x="2376" y="1216"/>
                  </a:lnTo>
                  <a:lnTo>
                    <a:pt x="2348" y="1103"/>
                  </a:lnTo>
                  <a:lnTo>
                    <a:pt x="2291" y="849"/>
                  </a:lnTo>
                  <a:lnTo>
                    <a:pt x="2178" y="622"/>
                  </a:lnTo>
                  <a:lnTo>
                    <a:pt x="2037" y="424"/>
                  </a:lnTo>
                  <a:lnTo>
                    <a:pt x="1839" y="255"/>
                  </a:lnTo>
                  <a:lnTo>
                    <a:pt x="1641" y="113"/>
                  </a:lnTo>
                  <a:lnTo>
                    <a:pt x="1415" y="28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40"/>
            <p:cNvSpPr/>
            <p:nvPr/>
          </p:nvSpPr>
          <p:spPr>
            <a:xfrm>
              <a:off x="6998575" y="1826075"/>
              <a:ext cx="74275" cy="87025"/>
            </a:xfrm>
            <a:custGeom>
              <a:avLst/>
              <a:gdLst/>
              <a:ahLst/>
              <a:cxnLst/>
              <a:rect l="l" t="t" r="r" b="b"/>
              <a:pathLst>
                <a:path w="2971" h="3481" extrusionOk="0">
                  <a:moveTo>
                    <a:pt x="1528" y="1"/>
                  </a:moveTo>
                  <a:lnTo>
                    <a:pt x="1387" y="29"/>
                  </a:lnTo>
                  <a:lnTo>
                    <a:pt x="1274" y="114"/>
                  </a:lnTo>
                  <a:lnTo>
                    <a:pt x="1189" y="199"/>
                  </a:lnTo>
                  <a:lnTo>
                    <a:pt x="1132" y="312"/>
                  </a:lnTo>
                  <a:lnTo>
                    <a:pt x="1104" y="453"/>
                  </a:lnTo>
                  <a:lnTo>
                    <a:pt x="1076" y="567"/>
                  </a:lnTo>
                  <a:lnTo>
                    <a:pt x="1076" y="708"/>
                  </a:lnTo>
                  <a:lnTo>
                    <a:pt x="1104" y="963"/>
                  </a:lnTo>
                  <a:lnTo>
                    <a:pt x="1019" y="821"/>
                  </a:lnTo>
                  <a:lnTo>
                    <a:pt x="906" y="708"/>
                  </a:lnTo>
                  <a:lnTo>
                    <a:pt x="764" y="623"/>
                  </a:lnTo>
                  <a:lnTo>
                    <a:pt x="595" y="567"/>
                  </a:lnTo>
                  <a:lnTo>
                    <a:pt x="425" y="567"/>
                  </a:lnTo>
                  <a:lnTo>
                    <a:pt x="255" y="651"/>
                  </a:lnTo>
                  <a:lnTo>
                    <a:pt x="142" y="736"/>
                  </a:lnTo>
                  <a:lnTo>
                    <a:pt x="57" y="878"/>
                  </a:lnTo>
                  <a:lnTo>
                    <a:pt x="1" y="1048"/>
                  </a:lnTo>
                  <a:lnTo>
                    <a:pt x="29" y="1217"/>
                  </a:lnTo>
                  <a:lnTo>
                    <a:pt x="57" y="1359"/>
                  </a:lnTo>
                  <a:lnTo>
                    <a:pt x="142" y="1500"/>
                  </a:lnTo>
                  <a:lnTo>
                    <a:pt x="255" y="1642"/>
                  </a:lnTo>
                  <a:lnTo>
                    <a:pt x="368" y="1726"/>
                  </a:lnTo>
                  <a:lnTo>
                    <a:pt x="510" y="1811"/>
                  </a:lnTo>
                  <a:lnTo>
                    <a:pt x="566" y="1840"/>
                  </a:lnTo>
                  <a:lnTo>
                    <a:pt x="538" y="1840"/>
                  </a:lnTo>
                  <a:lnTo>
                    <a:pt x="368" y="1868"/>
                  </a:lnTo>
                  <a:lnTo>
                    <a:pt x="227" y="1953"/>
                  </a:lnTo>
                  <a:lnTo>
                    <a:pt x="114" y="2066"/>
                  </a:lnTo>
                  <a:lnTo>
                    <a:pt x="57" y="2207"/>
                  </a:lnTo>
                  <a:lnTo>
                    <a:pt x="29" y="2349"/>
                  </a:lnTo>
                  <a:lnTo>
                    <a:pt x="57" y="2518"/>
                  </a:lnTo>
                  <a:lnTo>
                    <a:pt x="142" y="2660"/>
                  </a:lnTo>
                  <a:lnTo>
                    <a:pt x="255" y="2773"/>
                  </a:lnTo>
                  <a:lnTo>
                    <a:pt x="397" y="2830"/>
                  </a:lnTo>
                  <a:lnTo>
                    <a:pt x="538" y="2858"/>
                  </a:lnTo>
                  <a:lnTo>
                    <a:pt x="708" y="2830"/>
                  </a:lnTo>
                  <a:lnTo>
                    <a:pt x="849" y="2773"/>
                  </a:lnTo>
                  <a:lnTo>
                    <a:pt x="991" y="2688"/>
                  </a:lnTo>
                  <a:lnTo>
                    <a:pt x="1104" y="2575"/>
                  </a:lnTo>
                  <a:lnTo>
                    <a:pt x="1160" y="2434"/>
                  </a:lnTo>
                  <a:lnTo>
                    <a:pt x="1132" y="2575"/>
                  </a:lnTo>
                  <a:lnTo>
                    <a:pt x="1132" y="2716"/>
                  </a:lnTo>
                  <a:lnTo>
                    <a:pt x="1189" y="3028"/>
                  </a:lnTo>
                  <a:lnTo>
                    <a:pt x="1217" y="3169"/>
                  </a:lnTo>
                  <a:lnTo>
                    <a:pt x="1302" y="3310"/>
                  </a:lnTo>
                  <a:lnTo>
                    <a:pt x="1415" y="3395"/>
                  </a:lnTo>
                  <a:lnTo>
                    <a:pt x="1557" y="3452"/>
                  </a:lnTo>
                  <a:lnTo>
                    <a:pt x="1670" y="3480"/>
                  </a:lnTo>
                  <a:lnTo>
                    <a:pt x="1755" y="3452"/>
                  </a:lnTo>
                  <a:lnTo>
                    <a:pt x="1839" y="3395"/>
                  </a:lnTo>
                  <a:lnTo>
                    <a:pt x="1924" y="3339"/>
                  </a:lnTo>
                  <a:lnTo>
                    <a:pt x="2009" y="3254"/>
                  </a:lnTo>
                  <a:lnTo>
                    <a:pt x="2037" y="3169"/>
                  </a:lnTo>
                  <a:lnTo>
                    <a:pt x="2094" y="3084"/>
                  </a:lnTo>
                  <a:lnTo>
                    <a:pt x="2094" y="2971"/>
                  </a:lnTo>
                  <a:lnTo>
                    <a:pt x="2094" y="2773"/>
                  </a:lnTo>
                  <a:lnTo>
                    <a:pt x="2009" y="2603"/>
                  </a:lnTo>
                  <a:lnTo>
                    <a:pt x="1868" y="2434"/>
                  </a:lnTo>
                  <a:lnTo>
                    <a:pt x="1726" y="2292"/>
                  </a:lnTo>
                  <a:lnTo>
                    <a:pt x="1896" y="2349"/>
                  </a:lnTo>
                  <a:lnTo>
                    <a:pt x="2094" y="2377"/>
                  </a:lnTo>
                  <a:lnTo>
                    <a:pt x="2462" y="2377"/>
                  </a:lnTo>
                  <a:lnTo>
                    <a:pt x="2631" y="2320"/>
                  </a:lnTo>
                  <a:lnTo>
                    <a:pt x="2773" y="2236"/>
                  </a:lnTo>
                  <a:lnTo>
                    <a:pt x="2886" y="2122"/>
                  </a:lnTo>
                  <a:lnTo>
                    <a:pt x="2914" y="2038"/>
                  </a:lnTo>
                  <a:lnTo>
                    <a:pt x="2943" y="1981"/>
                  </a:lnTo>
                  <a:lnTo>
                    <a:pt x="2971" y="1868"/>
                  </a:lnTo>
                  <a:lnTo>
                    <a:pt x="2943" y="1783"/>
                  </a:lnTo>
                  <a:lnTo>
                    <a:pt x="2914" y="1698"/>
                  </a:lnTo>
                  <a:lnTo>
                    <a:pt x="2858" y="1613"/>
                  </a:lnTo>
                  <a:lnTo>
                    <a:pt x="2716" y="1472"/>
                  </a:lnTo>
                  <a:lnTo>
                    <a:pt x="2547" y="1387"/>
                  </a:lnTo>
                  <a:lnTo>
                    <a:pt x="2320" y="1330"/>
                  </a:lnTo>
                  <a:lnTo>
                    <a:pt x="2094" y="1302"/>
                  </a:lnTo>
                  <a:lnTo>
                    <a:pt x="1641" y="1302"/>
                  </a:lnTo>
                  <a:lnTo>
                    <a:pt x="1755" y="1189"/>
                  </a:lnTo>
                  <a:lnTo>
                    <a:pt x="1868" y="1076"/>
                  </a:lnTo>
                  <a:lnTo>
                    <a:pt x="1953" y="934"/>
                  </a:lnTo>
                  <a:lnTo>
                    <a:pt x="2009" y="793"/>
                  </a:lnTo>
                  <a:lnTo>
                    <a:pt x="2037" y="651"/>
                  </a:lnTo>
                  <a:lnTo>
                    <a:pt x="2037" y="482"/>
                  </a:lnTo>
                  <a:lnTo>
                    <a:pt x="2009" y="340"/>
                  </a:lnTo>
                  <a:lnTo>
                    <a:pt x="1924" y="199"/>
                  </a:lnTo>
                  <a:lnTo>
                    <a:pt x="1811" y="86"/>
                  </a:lnTo>
                  <a:lnTo>
                    <a:pt x="1670" y="29"/>
                  </a:lnTo>
                  <a:lnTo>
                    <a:pt x="1528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40"/>
            <p:cNvSpPr/>
            <p:nvPr/>
          </p:nvSpPr>
          <p:spPr>
            <a:xfrm>
              <a:off x="7015550" y="1857200"/>
              <a:ext cx="28325" cy="27600"/>
            </a:xfrm>
            <a:custGeom>
              <a:avLst/>
              <a:gdLst/>
              <a:ahLst/>
              <a:cxnLst/>
              <a:rect l="l" t="t" r="r" b="b"/>
              <a:pathLst>
                <a:path w="1133" h="1104" extrusionOk="0">
                  <a:moveTo>
                    <a:pt x="566" y="1"/>
                  </a:moveTo>
                  <a:lnTo>
                    <a:pt x="425" y="29"/>
                  </a:lnTo>
                  <a:lnTo>
                    <a:pt x="283" y="85"/>
                  </a:lnTo>
                  <a:lnTo>
                    <a:pt x="170" y="170"/>
                  </a:lnTo>
                  <a:lnTo>
                    <a:pt x="85" y="283"/>
                  </a:lnTo>
                  <a:lnTo>
                    <a:pt x="29" y="397"/>
                  </a:lnTo>
                  <a:lnTo>
                    <a:pt x="1" y="538"/>
                  </a:lnTo>
                  <a:lnTo>
                    <a:pt x="1" y="708"/>
                  </a:lnTo>
                  <a:lnTo>
                    <a:pt x="57" y="821"/>
                  </a:lnTo>
                  <a:lnTo>
                    <a:pt x="114" y="934"/>
                  </a:lnTo>
                  <a:lnTo>
                    <a:pt x="227" y="1019"/>
                  </a:lnTo>
                  <a:lnTo>
                    <a:pt x="340" y="1075"/>
                  </a:lnTo>
                  <a:lnTo>
                    <a:pt x="453" y="1104"/>
                  </a:lnTo>
                  <a:lnTo>
                    <a:pt x="679" y="1104"/>
                  </a:lnTo>
                  <a:lnTo>
                    <a:pt x="793" y="1047"/>
                  </a:lnTo>
                  <a:lnTo>
                    <a:pt x="906" y="991"/>
                  </a:lnTo>
                  <a:lnTo>
                    <a:pt x="991" y="906"/>
                  </a:lnTo>
                  <a:lnTo>
                    <a:pt x="1076" y="821"/>
                  </a:lnTo>
                  <a:lnTo>
                    <a:pt x="1104" y="679"/>
                  </a:lnTo>
                  <a:lnTo>
                    <a:pt x="1132" y="595"/>
                  </a:lnTo>
                  <a:lnTo>
                    <a:pt x="1104" y="481"/>
                  </a:lnTo>
                  <a:lnTo>
                    <a:pt x="1076" y="368"/>
                  </a:lnTo>
                  <a:lnTo>
                    <a:pt x="1047" y="283"/>
                  </a:lnTo>
                  <a:lnTo>
                    <a:pt x="991" y="199"/>
                  </a:lnTo>
                  <a:lnTo>
                    <a:pt x="906" y="114"/>
                  </a:lnTo>
                  <a:lnTo>
                    <a:pt x="821" y="57"/>
                  </a:lnTo>
                  <a:lnTo>
                    <a:pt x="708" y="29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0"/>
            <p:cNvSpPr/>
            <p:nvPr/>
          </p:nvSpPr>
          <p:spPr>
            <a:xfrm>
              <a:off x="7093350" y="2239775"/>
              <a:ext cx="106800" cy="106100"/>
            </a:xfrm>
            <a:custGeom>
              <a:avLst/>
              <a:gdLst/>
              <a:ahLst/>
              <a:cxnLst/>
              <a:rect l="l" t="t" r="r" b="b"/>
              <a:pathLst>
                <a:path w="4272" h="4244" extrusionOk="0">
                  <a:moveTo>
                    <a:pt x="3225" y="0"/>
                  </a:moveTo>
                  <a:lnTo>
                    <a:pt x="3083" y="29"/>
                  </a:lnTo>
                  <a:lnTo>
                    <a:pt x="2942" y="57"/>
                  </a:lnTo>
                  <a:lnTo>
                    <a:pt x="2829" y="142"/>
                  </a:lnTo>
                  <a:lnTo>
                    <a:pt x="2716" y="227"/>
                  </a:lnTo>
                  <a:lnTo>
                    <a:pt x="2631" y="340"/>
                  </a:lnTo>
                  <a:lnTo>
                    <a:pt x="2574" y="481"/>
                  </a:lnTo>
                  <a:lnTo>
                    <a:pt x="2518" y="594"/>
                  </a:lnTo>
                  <a:lnTo>
                    <a:pt x="2461" y="877"/>
                  </a:lnTo>
                  <a:lnTo>
                    <a:pt x="2433" y="1160"/>
                  </a:lnTo>
                  <a:lnTo>
                    <a:pt x="2348" y="934"/>
                  </a:lnTo>
                  <a:lnTo>
                    <a:pt x="2206" y="708"/>
                  </a:lnTo>
                  <a:lnTo>
                    <a:pt x="2037" y="481"/>
                  </a:lnTo>
                  <a:lnTo>
                    <a:pt x="1867" y="312"/>
                  </a:lnTo>
                  <a:lnTo>
                    <a:pt x="1669" y="170"/>
                  </a:lnTo>
                  <a:lnTo>
                    <a:pt x="1443" y="85"/>
                  </a:lnTo>
                  <a:lnTo>
                    <a:pt x="1216" y="85"/>
                  </a:lnTo>
                  <a:lnTo>
                    <a:pt x="1103" y="114"/>
                  </a:lnTo>
                  <a:lnTo>
                    <a:pt x="990" y="142"/>
                  </a:lnTo>
                  <a:lnTo>
                    <a:pt x="877" y="227"/>
                  </a:lnTo>
                  <a:lnTo>
                    <a:pt x="792" y="340"/>
                  </a:lnTo>
                  <a:lnTo>
                    <a:pt x="736" y="453"/>
                  </a:lnTo>
                  <a:lnTo>
                    <a:pt x="707" y="566"/>
                  </a:lnTo>
                  <a:lnTo>
                    <a:pt x="679" y="708"/>
                  </a:lnTo>
                  <a:lnTo>
                    <a:pt x="679" y="849"/>
                  </a:lnTo>
                  <a:lnTo>
                    <a:pt x="707" y="990"/>
                  </a:lnTo>
                  <a:lnTo>
                    <a:pt x="736" y="1132"/>
                  </a:lnTo>
                  <a:lnTo>
                    <a:pt x="877" y="1386"/>
                  </a:lnTo>
                  <a:lnTo>
                    <a:pt x="1047" y="1669"/>
                  </a:lnTo>
                  <a:lnTo>
                    <a:pt x="1245" y="1896"/>
                  </a:lnTo>
                  <a:lnTo>
                    <a:pt x="1471" y="2122"/>
                  </a:lnTo>
                  <a:lnTo>
                    <a:pt x="1245" y="2094"/>
                  </a:lnTo>
                  <a:lnTo>
                    <a:pt x="1018" y="2094"/>
                  </a:lnTo>
                  <a:lnTo>
                    <a:pt x="792" y="2122"/>
                  </a:lnTo>
                  <a:lnTo>
                    <a:pt x="594" y="2178"/>
                  </a:lnTo>
                  <a:lnTo>
                    <a:pt x="396" y="2292"/>
                  </a:lnTo>
                  <a:lnTo>
                    <a:pt x="226" y="2433"/>
                  </a:lnTo>
                  <a:lnTo>
                    <a:pt x="113" y="2603"/>
                  </a:lnTo>
                  <a:lnTo>
                    <a:pt x="28" y="2801"/>
                  </a:lnTo>
                  <a:lnTo>
                    <a:pt x="0" y="2914"/>
                  </a:lnTo>
                  <a:lnTo>
                    <a:pt x="0" y="3027"/>
                  </a:lnTo>
                  <a:lnTo>
                    <a:pt x="57" y="3253"/>
                  </a:lnTo>
                  <a:lnTo>
                    <a:pt x="113" y="3338"/>
                  </a:lnTo>
                  <a:lnTo>
                    <a:pt x="170" y="3423"/>
                  </a:lnTo>
                  <a:lnTo>
                    <a:pt x="255" y="3508"/>
                  </a:lnTo>
                  <a:lnTo>
                    <a:pt x="368" y="3564"/>
                  </a:lnTo>
                  <a:lnTo>
                    <a:pt x="538" y="3593"/>
                  </a:lnTo>
                  <a:lnTo>
                    <a:pt x="707" y="3593"/>
                  </a:lnTo>
                  <a:lnTo>
                    <a:pt x="877" y="3564"/>
                  </a:lnTo>
                  <a:lnTo>
                    <a:pt x="1047" y="3480"/>
                  </a:lnTo>
                  <a:lnTo>
                    <a:pt x="1188" y="3395"/>
                  </a:lnTo>
                  <a:lnTo>
                    <a:pt x="1330" y="3253"/>
                  </a:lnTo>
                  <a:lnTo>
                    <a:pt x="1584" y="2999"/>
                  </a:lnTo>
                  <a:lnTo>
                    <a:pt x="1499" y="3225"/>
                  </a:lnTo>
                  <a:lnTo>
                    <a:pt x="1499" y="3451"/>
                  </a:lnTo>
                  <a:lnTo>
                    <a:pt x="1528" y="3678"/>
                  </a:lnTo>
                  <a:lnTo>
                    <a:pt x="1641" y="3904"/>
                  </a:lnTo>
                  <a:lnTo>
                    <a:pt x="1697" y="3989"/>
                  </a:lnTo>
                  <a:lnTo>
                    <a:pt x="1782" y="4074"/>
                  </a:lnTo>
                  <a:lnTo>
                    <a:pt x="1867" y="4130"/>
                  </a:lnTo>
                  <a:lnTo>
                    <a:pt x="1980" y="4187"/>
                  </a:lnTo>
                  <a:lnTo>
                    <a:pt x="2093" y="4215"/>
                  </a:lnTo>
                  <a:lnTo>
                    <a:pt x="2206" y="4243"/>
                  </a:lnTo>
                  <a:lnTo>
                    <a:pt x="2320" y="4215"/>
                  </a:lnTo>
                  <a:lnTo>
                    <a:pt x="2433" y="4187"/>
                  </a:lnTo>
                  <a:lnTo>
                    <a:pt x="2631" y="4102"/>
                  </a:lnTo>
                  <a:lnTo>
                    <a:pt x="2800" y="3960"/>
                  </a:lnTo>
                  <a:lnTo>
                    <a:pt x="2942" y="3762"/>
                  </a:lnTo>
                  <a:lnTo>
                    <a:pt x="3027" y="3536"/>
                  </a:lnTo>
                  <a:lnTo>
                    <a:pt x="3055" y="3310"/>
                  </a:lnTo>
                  <a:lnTo>
                    <a:pt x="3055" y="3084"/>
                  </a:lnTo>
                  <a:lnTo>
                    <a:pt x="3027" y="2857"/>
                  </a:lnTo>
                  <a:lnTo>
                    <a:pt x="2993" y="2778"/>
                  </a:lnTo>
                  <a:lnTo>
                    <a:pt x="3027" y="2829"/>
                  </a:lnTo>
                  <a:lnTo>
                    <a:pt x="3083" y="2914"/>
                  </a:lnTo>
                  <a:lnTo>
                    <a:pt x="3197" y="2970"/>
                  </a:lnTo>
                  <a:lnTo>
                    <a:pt x="3395" y="3055"/>
                  </a:lnTo>
                  <a:lnTo>
                    <a:pt x="3621" y="3084"/>
                  </a:lnTo>
                  <a:lnTo>
                    <a:pt x="3734" y="3055"/>
                  </a:lnTo>
                  <a:lnTo>
                    <a:pt x="3847" y="3027"/>
                  </a:lnTo>
                  <a:lnTo>
                    <a:pt x="3932" y="2970"/>
                  </a:lnTo>
                  <a:lnTo>
                    <a:pt x="4017" y="2914"/>
                  </a:lnTo>
                  <a:lnTo>
                    <a:pt x="4102" y="2829"/>
                  </a:lnTo>
                  <a:lnTo>
                    <a:pt x="4158" y="2744"/>
                  </a:lnTo>
                  <a:lnTo>
                    <a:pt x="4215" y="2631"/>
                  </a:lnTo>
                  <a:lnTo>
                    <a:pt x="4243" y="2518"/>
                  </a:lnTo>
                  <a:lnTo>
                    <a:pt x="4271" y="2433"/>
                  </a:lnTo>
                  <a:lnTo>
                    <a:pt x="4271" y="2320"/>
                  </a:lnTo>
                  <a:lnTo>
                    <a:pt x="4215" y="2094"/>
                  </a:lnTo>
                  <a:lnTo>
                    <a:pt x="4102" y="1896"/>
                  </a:lnTo>
                  <a:lnTo>
                    <a:pt x="3932" y="1754"/>
                  </a:lnTo>
                  <a:lnTo>
                    <a:pt x="3734" y="1641"/>
                  </a:lnTo>
                  <a:lnTo>
                    <a:pt x="3508" y="1584"/>
                  </a:lnTo>
                  <a:lnTo>
                    <a:pt x="3281" y="1584"/>
                  </a:lnTo>
                  <a:lnTo>
                    <a:pt x="3083" y="1641"/>
                  </a:lnTo>
                  <a:lnTo>
                    <a:pt x="3253" y="1528"/>
                  </a:lnTo>
                  <a:lnTo>
                    <a:pt x="3423" y="1415"/>
                  </a:lnTo>
                  <a:lnTo>
                    <a:pt x="3564" y="1273"/>
                  </a:lnTo>
                  <a:lnTo>
                    <a:pt x="3706" y="1104"/>
                  </a:lnTo>
                  <a:lnTo>
                    <a:pt x="3819" y="906"/>
                  </a:lnTo>
                  <a:lnTo>
                    <a:pt x="3875" y="708"/>
                  </a:lnTo>
                  <a:lnTo>
                    <a:pt x="3875" y="510"/>
                  </a:lnTo>
                  <a:lnTo>
                    <a:pt x="3875" y="396"/>
                  </a:lnTo>
                  <a:lnTo>
                    <a:pt x="3819" y="283"/>
                  </a:lnTo>
                  <a:lnTo>
                    <a:pt x="3734" y="170"/>
                  </a:lnTo>
                  <a:lnTo>
                    <a:pt x="3621" y="85"/>
                  </a:lnTo>
                  <a:lnTo>
                    <a:pt x="3508" y="2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0"/>
            <p:cNvSpPr/>
            <p:nvPr/>
          </p:nvSpPr>
          <p:spPr>
            <a:xfrm>
              <a:off x="7132950" y="2273000"/>
              <a:ext cx="38900" cy="38925"/>
            </a:xfrm>
            <a:custGeom>
              <a:avLst/>
              <a:gdLst/>
              <a:ahLst/>
              <a:cxnLst/>
              <a:rect l="l" t="t" r="r" b="b"/>
              <a:pathLst>
                <a:path w="1556" h="1557" extrusionOk="0">
                  <a:moveTo>
                    <a:pt x="764" y="1"/>
                  </a:moveTo>
                  <a:lnTo>
                    <a:pt x="594" y="29"/>
                  </a:lnTo>
                  <a:lnTo>
                    <a:pt x="424" y="86"/>
                  </a:lnTo>
                  <a:lnTo>
                    <a:pt x="283" y="171"/>
                  </a:lnTo>
                  <a:lnTo>
                    <a:pt x="198" y="255"/>
                  </a:lnTo>
                  <a:lnTo>
                    <a:pt x="113" y="397"/>
                  </a:lnTo>
                  <a:lnTo>
                    <a:pt x="28" y="538"/>
                  </a:lnTo>
                  <a:lnTo>
                    <a:pt x="0" y="680"/>
                  </a:lnTo>
                  <a:lnTo>
                    <a:pt x="0" y="821"/>
                  </a:lnTo>
                  <a:lnTo>
                    <a:pt x="0" y="963"/>
                  </a:lnTo>
                  <a:lnTo>
                    <a:pt x="57" y="1104"/>
                  </a:lnTo>
                  <a:lnTo>
                    <a:pt x="170" y="1302"/>
                  </a:lnTo>
                  <a:lnTo>
                    <a:pt x="311" y="1415"/>
                  </a:lnTo>
                  <a:lnTo>
                    <a:pt x="481" y="1500"/>
                  </a:lnTo>
                  <a:lnTo>
                    <a:pt x="679" y="1557"/>
                  </a:lnTo>
                  <a:lnTo>
                    <a:pt x="877" y="1528"/>
                  </a:lnTo>
                  <a:lnTo>
                    <a:pt x="1075" y="1500"/>
                  </a:lnTo>
                  <a:lnTo>
                    <a:pt x="1245" y="1387"/>
                  </a:lnTo>
                  <a:lnTo>
                    <a:pt x="1414" y="1245"/>
                  </a:lnTo>
                  <a:lnTo>
                    <a:pt x="1499" y="1076"/>
                  </a:lnTo>
                  <a:lnTo>
                    <a:pt x="1556" y="906"/>
                  </a:lnTo>
                  <a:lnTo>
                    <a:pt x="1556" y="736"/>
                  </a:lnTo>
                  <a:lnTo>
                    <a:pt x="1528" y="567"/>
                  </a:lnTo>
                  <a:lnTo>
                    <a:pt x="1443" y="425"/>
                  </a:lnTo>
                  <a:lnTo>
                    <a:pt x="1358" y="284"/>
                  </a:lnTo>
                  <a:lnTo>
                    <a:pt x="1216" y="171"/>
                  </a:lnTo>
                  <a:lnTo>
                    <a:pt x="1075" y="86"/>
                  </a:lnTo>
                  <a:lnTo>
                    <a:pt x="934" y="29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0"/>
            <p:cNvSpPr/>
            <p:nvPr/>
          </p:nvSpPr>
          <p:spPr>
            <a:xfrm>
              <a:off x="6483050" y="1584225"/>
              <a:ext cx="158450" cy="159850"/>
            </a:xfrm>
            <a:custGeom>
              <a:avLst/>
              <a:gdLst/>
              <a:ahLst/>
              <a:cxnLst/>
              <a:rect l="l" t="t" r="r" b="b"/>
              <a:pathLst>
                <a:path w="6338" h="6394" extrusionOk="0">
                  <a:moveTo>
                    <a:pt x="1811" y="1"/>
                  </a:moveTo>
                  <a:lnTo>
                    <a:pt x="1642" y="29"/>
                  </a:lnTo>
                  <a:lnTo>
                    <a:pt x="1500" y="86"/>
                  </a:lnTo>
                  <a:lnTo>
                    <a:pt x="1330" y="171"/>
                  </a:lnTo>
                  <a:lnTo>
                    <a:pt x="1217" y="284"/>
                  </a:lnTo>
                  <a:lnTo>
                    <a:pt x="1104" y="397"/>
                  </a:lnTo>
                  <a:lnTo>
                    <a:pt x="1019" y="538"/>
                  </a:lnTo>
                  <a:lnTo>
                    <a:pt x="991" y="652"/>
                  </a:lnTo>
                  <a:lnTo>
                    <a:pt x="963" y="793"/>
                  </a:lnTo>
                  <a:lnTo>
                    <a:pt x="934" y="906"/>
                  </a:lnTo>
                  <a:lnTo>
                    <a:pt x="963" y="1048"/>
                  </a:lnTo>
                  <a:lnTo>
                    <a:pt x="1019" y="1302"/>
                  </a:lnTo>
                  <a:lnTo>
                    <a:pt x="1132" y="1557"/>
                  </a:lnTo>
                  <a:lnTo>
                    <a:pt x="1274" y="1783"/>
                  </a:lnTo>
                  <a:lnTo>
                    <a:pt x="1444" y="1981"/>
                  </a:lnTo>
                  <a:lnTo>
                    <a:pt x="1840" y="2349"/>
                  </a:lnTo>
                  <a:lnTo>
                    <a:pt x="1670" y="2292"/>
                  </a:lnTo>
                  <a:lnTo>
                    <a:pt x="1500" y="2264"/>
                  </a:lnTo>
                  <a:lnTo>
                    <a:pt x="1330" y="2236"/>
                  </a:lnTo>
                  <a:lnTo>
                    <a:pt x="1161" y="2236"/>
                  </a:lnTo>
                  <a:lnTo>
                    <a:pt x="991" y="2264"/>
                  </a:lnTo>
                  <a:lnTo>
                    <a:pt x="821" y="2320"/>
                  </a:lnTo>
                  <a:lnTo>
                    <a:pt x="651" y="2377"/>
                  </a:lnTo>
                  <a:lnTo>
                    <a:pt x="482" y="2462"/>
                  </a:lnTo>
                  <a:lnTo>
                    <a:pt x="340" y="2547"/>
                  </a:lnTo>
                  <a:lnTo>
                    <a:pt x="227" y="2660"/>
                  </a:lnTo>
                  <a:lnTo>
                    <a:pt x="142" y="2801"/>
                  </a:lnTo>
                  <a:lnTo>
                    <a:pt x="57" y="2971"/>
                  </a:lnTo>
                  <a:lnTo>
                    <a:pt x="29" y="3141"/>
                  </a:lnTo>
                  <a:lnTo>
                    <a:pt x="1" y="3310"/>
                  </a:lnTo>
                  <a:lnTo>
                    <a:pt x="29" y="3480"/>
                  </a:lnTo>
                  <a:lnTo>
                    <a:pt x="57" y="3650"/>
                  </a:lnTo>
                  <a:lnTo>
                    <a:pt x="114" y="3820"/>
                  </a:lnTo>
                  <a:lnTo>
                    <a:pt x="199" y="3961"/>
                  </a:lnTo>
                  <a:lnTo>
                    <a:pt x="312" y="4074"/>
                  </a:lnTo>
                  <a:lnTo>
                    <a:pt x="425" y="4216"/>
                  </a:lnTo>
                  <a:lnTo>
                    <a:pt x="567" y="4301"/>
                  </a:lnTo>
                  <a:lnTo>
                    <a:pt x="708" y="4414"/>
                  </a:lnTo>
                  <a:lnTo>
                    <a:pt x="878" y="4470"/>
                  </a:lnTo>
                  <a:lnTo>
                    <a:pt x="1047" y="4527"/>
                  </a:lnTo>
                  <a:lnTo>
                    <a:pt x="1359" y="4583"/>
                  </a:lnTo>
                  <a:lnTo>
                    <a:pt x="1726" y="4583"/>
                  </a:lnTo>
                  <a:lnTo>
                    <a:pt x="2066" y="4527"/>
                  </a:lnTo>
                  <a:lnTo>
                    <a:pt x="2155" y="4503"/>
                  </a:lnTo>
                  <a:lnTo>
                    <a:pt x="2155" y="4503"/>
                  </a:lnTo>
                  <a:lnTo>
                    <a:pt x="2094" y="4527"/>
                  </a:lnTo>
                  <a:lnTo>
                    <a:pt x="1981" y="4640"/>
                  </a:lnTo>
                  <a:lnTo>
                    <a:pt x="1896" y="4781"/>
                  </a:lnTo>
                  <a:lnTo>
                    <a:pt x="1811" y="4923"/>
                  </a:lnTo>
                  <a:lnTo>
                    <a:pt x="1783" y="5093"/>
                  </a:lnTo>
                  <a:lnTo>
                    <a:pt x="1755" y="5262"/>
                  </a:lnTo>
                  <a:lnTo>
                    <a:pt x="1755" y="5432"/>
                  </a:lnTo>
                  <a:lnTo>
                    <a:pt x="1755" y="5602"/>
                  </a:lnTo>
                  <a:lnTo>
                    <a:pt x="1811" y="5743"/>
                  </a:lnTo>
                  <a:lnTo>
                    <a:pt x="1896" y="5913"/>
                  </a:lnTo>
                  <a:lnTo>
                    <a:pt x="1981" y="6026"/>
                  </a:lnTo>
                  <a:lnTo>
                    <a:pt x="2122" y="6139"/>
                  </a:lnTo>
                  <a:lnTo>
                    <a:pt x="2264" y="6252"/>
                  </a:lnTo>
                  <a:lnTo>
                    <a:pt x="2405" y="6309"/>
                  </a:lnTo>
                  <a:lnTo>
                    <a:pt x="2547" y="6365"/>
                  </a:lnTo>
                  <a:lnTo>
                    <a:pt x="2716" y="6394"/>
                  </a:lnTo>
                  <a:lnTo>
                    <a:pt x="2886" y="6394"/>
                  </a:lnTo>
                  <a:lnTo>
                    <a:pt x="3056" y="6365"/>
                  </a:lnTo>
                  <a:lnTo>
                    <a:pt x="3226" y="6309"/>
                  </a:lnTo>
                  <a:lnTo>
                    <a:pt x="3367" y="6224"/>
                  </a:lnTo>
                  <a:lnTo>
                    <a:pt x="3508" y="6139"/>
                  </a:lnTo>
                  <a:lnTo>
                    <a:pt x="3622" y="6026"/>
                  </a:lnTo>
                  <a:lnTo>
                    <a:pt x="3735" y="5885"/>
                  </a:lnTo>
                  <a:lnTo>
                    <a:pt x="3820" y="5743"/>
                  </a:lnTo>
                  <a:lnTo>
                    <a:pt x="3904" y="5602"/>
                  </a:lnTo>
                  <a:lnTo>
                    <a:pt x="3933" y="5432"/>
                  </a:lnTo>
                  <a:lnTo>
                    <a:pt x="3961" y="5262"/>
                  </a:lnTo>
                  <a:lnTo>
                    <a:pt x="3989" y="5093"/>
                  </a:lnTo>
                  <a:lnTo>
                    <a:pt x="3961" y="4923"/>
                  </a:lnTo>
                  <a:lnTo>
                    <a:pt x="3933" y="4781"/>
                  </a:lnTo>
                  <a:lnTo>
                    <a:pt x="3904" y="4612"/>
                  </a:lnTo>
                  <a:lnTo>
                    <a:pt x="4046" y="4866"/>
                  </a:lnTo>
                  <a:lnTo>
                    <a:pt x="4244" y="5121"/>
                  </a:lnTo>
                  <a:lnTo>
                    <a:pt x="4470" y="5347"/>
                  </a:lnTo>
                  <a:lnTo>
                    <a:pt x="4696" y="5545"/>
                  </a:lnTo>
                  <a:lnTo>
                    <a:pt x="4838" y="5630"/>
                  </a:lnTo>
                  <a:lnTo>
                    <a:pt x="4979" y="5715"/>
                  </a:lnTo>
                  <a:lnTo>
                    <a:pt x="5121" y="5771"/>
                  </a:lnTo>
                  <a:lnTo>
                    <a:pt x="5290" y="5828"/>
                  </a:lnTo>
                  <a:lnTo>
                    <a:pt x="5602" y="5828"/>
                  </a:lnTo>
                  <a:lnTo>
                    <a:pt x="5771" y="5800"/>
                  </a:lnTo>
                  <a:lnTo>
                    <a:pt x="5913" y="5743"/>
                  </a:lnTo>
                  <a:lnTo>
                    <a:pt x="6082" y="5602"/>
                  </a:lnTo>
                  <a:lnTo>
                    <a:pt x="6196" y="5460"/>
                  </a:lnTo>
                  <a:lnTo>
                    <a:pt x="6281" y="5262"/>
                  </a:lnTo>
                  <a:lnTo>
                    <a:pt x="6337" y="5064"/>
                  </a:lnTo>
                  <a:lnTo>
                    <a:pt x="6337" y="4838"/>
                  </a:lnTo>
                  <a:lnTo>
                    <a:pt x="6309" y="4640"/>
                  </a:lnTo>
                  <a:lnTo>
                    <a:pt x="6252" y="4414"/>
                  </a:lnTo>
                  <a:lnTo>
                    <a:pt x="6139" y="4244"/>
                  </a:lnTo>
                  <a:lnTo>
                    <a:pt x="5998" y="4074"/>
                  </a:lnTo>
                  <a:lnTo>
                    <a:pt x="5828" y="3961"/>
                  </a:lnTo>
                  <a:lnTo>
                    <a:pt x="5658" y="3848"/>
                  </a:lnTo>
                  <a:lnTo>
                    <a:pt x="5460" y="3763"/>
                  </a:lnTo>
                  <a:lnTo>
                    <a:pt x="5234" y="3707"/>
                  </a:lnTo>
                  <a:lnTo>
                    <a:pt x="5036" y="3678"/>
                  </a:lnTo>
                  <a:lnTo>
                    <a:pt x="4810" y="3650"/>
                  </a:lnTo>
                  <a:lnTo>
                    <a:pt x="4612" y="3678"/>
                  </a:lnTo>
                  <a:lnTo>
                    <a:pt x="4951" y="3508"/>
                  </a:lnTo>
                  <a:lnTo>
                    <a:pt x="5290" y="3310"/>
                  </a:lnTo>
                  <a:lnTo>
                    <a:pt x="5630" y="3056"/>
                  </a:lnTo>
                  <a:lnTo>
                    <a:pt x="5884" y="2801"/>
                  </a:lnTo>
                  <a:lnTo>
                    <a:pt x="5998" y="2660"/>
                  </a:lnTo>
                  <a:lnTo>
                    <a:pt x="6082" y="2490"/>
                  </a:lnTo>
                  <a:lnTo>
                    <a:pt x="6167" y="2349"/>
                  </a:lnTo>
                  <a:lnTo>
                    <a:pt x="6224" y="2179"/>
                  </a:lnTo>
                  <a:lnTo>
                    <a:pt x="6252" y="1981"/>
                  </a:lnTo>
                  <a:lnTo>
                    <a:pt x="6224" y="1811"/>
                  </a:lnTo>
                  <a:lnTo>
                    <a:pt x="6196" y="1642"/>
                  </a:lnTo>
                  <a:lnTo>
                    <a:pt x="6139" y="1500"/>
                  </a:lnTo>
                  <a:lnTo>
                    <a:pt x="5998" y="1330"/>
                  </a:lnTo>
                  <a:lnTo>
                    <a:pt x="5856" y="1189"/>
                  </a:lnTo>
                  <a:lnTo>
                    <a:pt x="5686" y="1104"/>
                  </a:lnTo>
                  <a:lnTo>
                    <a:pt x="5488" y="1048"/>
                  </a:lnTo>
                  <a:lnTo>
                    <a:pt x="5290" y="1019"/>
                  </a:lnTo>
                  <a:lnTo>
                    <a:pt x="5064" y="1019"/>
                  </a:lnTo>
                  <a:lnTo>
                    <a:pt x="4866" y="1048"/>
                  </a:lnTo>
                  <a:lnTo>
                    <a:pt x="4668" y="1104"/>
                  </a:lnTo>
                  <a:lnTo>
                    <a:pt x="4272" y="1302"/>
                  </a:lnTo>
                  <a:lnTo>
                    <a:pt x="3876" y="1557"/>
                  </a:lnTo>
                  <a:lnTo>
                    <a:pt x="3480" y="1868"/>
                  </a:lnTo>
                  <a:lnTo>
                    <a:pt x="3169" y="2179"/>
                  </a:lnTo>
                  <a:lnTo>
                    <a:pt x="3226" y="1868"/>
                  </a:lnTo>
                  <a:lnTo>
                    <a:pt x="3226" y="1528"/>
                  </a:lnTo>
                  <a:lnTo>
                    <a:pt x="3169" y="1189"/>
                  </a:lnTo>
                  <a:lnTo>
                    <a:pt x="3084" y="878"/>
                  </a:lnTo>
                  <a:lnTo>
                    <a:pt x="2999" y="736"/>
                  </a:lnTo>
                  <a:lnTo>
                    <a:pt x="2914" y="595"/>
                  </a:lnTo>
                  <a:lnTo>
                    <a:pt x="2830" y="454"/>
                  </a:lnTo>
                  <a:lnTo>
                    <a:pt x="2716" y="340"/>
                  </a:lnTo>
                  <a:lnTo>
                    <a:pt x="2575" y="227"/>
                  </a:lnTo>
                  <a:lnTo>
                    <a:pt x="2434" y="142"/>
                  </a:lnTo>
                  <a:lnTo>
                    <a:pt x="2292" y="86"/>
                  </a:lnTo>
                  <a:lnTo>
                    <a:pt x="2151" y="29"/>
                  </a:lnTo>
                  <a:lnTo>
                    <a:pt x="1981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40"/>
            <p:cNvSpPr/>
            <p:nvPr/>
          </p:nvSpPr>
          <p:spPr>
            <a:xfrm>
              <a:off x="6533975" y="1643650"/>
              <a:ext cx="58000" cy="58700"/>
            </a:xfrm>
            <a:custGeom>
              <a:avLst/>
              <a:gdLst/>
              <a:ahLst/>
              <a:cxnLst/>
              <a:rect l="l" t="t" r="r" b="b"/>
              <a:pathLst>
                <a:path w="2320" h="2348" extrusionOk="0">
                  <a:moveTo>
                    <a:pt x="877" y="0"/>
                  </a:moveTo>
                  <a:lnTo>
                    <a:pt x="651" y="85"/>
                  </a:lnTo>
                  <a:lnTo>
                    <a:pt x="510" y="170"/>
                  </a:lnTo>
                  <a:lnTo>
                    <a:pt x="397" y="255"/>
                  </a:lnTo>
                  <a:lnTo>
                    <a:pt x="283" y="368"/>
                  </a:lnTo>
                  <a:lnTo>
                    <a:pt x="199" y="481"/>
                  </a:lnTo>
                  <a:lnTo>
                    <a:pt x="114" y="594"/>
                  </a:lnTo>
                  <a:lnTo>
                    <a:pt x="57" y="735"/>
                  </a:lnTo>
                  <a:lnTo>
                    <a:pt x="29" y="877"/>
                  </a:lnTo>
                  <a:lnTo>
                    <a:pt x="1" y="1018"/>
                  </a:lnTo>
                  <a:lnTo>
                    <a:pt x="1" y="1160"/>
                  </a:lnTo>
                  <a:lnTo>
                    <a:pt x="1" y="1330"/>
                  </a:lnTo>
                  <a:lnTo>
                    <a:pt x="57" y="1471"/>
                  </a:lnTo>
                  <a:lnTo>
                    <a:pt x="85" y="1612"/>
                  </a:lnTo>
                  <a:lnTo>
                    <a:pt x="170" y="1754"/>
                  </a:lnTo>
                  <a:lnTo>
                    <a:pt x="227" y="1867"/>
                  </a:lnTo>
                  <a:lnTo>
                    <a:pt x="340" y="2008"/>
                  </a:lnTo>
                  <a:lnTo>
                    <a:pt x="453" y="2093"/>
                  </a:lnTo>
                  <a:lnTo>
                    <a:pt x="566" y="2206"/>
                  </a:lnTo>
                  <a:lnTo>
                    <a:pt x="708" y="2263"/>
                  </a:lnTo>
                  <a:lnTo>
                    <a:pt x="849" y="2320"/>
                  </a:lnTo>
                  <a:lnTo>
                    <a:pt x="962" y="2348"/>
                  </a:lnTo>
                  <a:lnTo>
                    <a:pt x="1217" y="2348"/>
                  </a:lnTo>
                  <a:lnTo>
                    <a:pt x="1471" y="2291"/>
                  </a:lnTo>
                  <a:lnTo>
                    <a:pt x="1698" y="2178"/>
                  </a:lnTo>
                  <a:lnTo>
                    <a:pt x="1896" y="2008"/>
                  </a:lnTo>
                  <a:lnTo>
                    <a:pt x="2065" y="1839"/>
                  </a:lnTo>
                  <a:lnTo>
                    <a:pt x="2207" y="1612"/>
                  </a:lnTo>
                  <a:lnTo>
                    <a:pt x="2292" y="1386"/>
                  </a:lnTo>
                  <a:lnTo>
                    <a:pt x="2320" y="1131"/>
                  </a:lnTo>
                  <a:lnTo>
                    <a:pt x="2292" y="877"/>
                  </a:lnTo>
                  <a:lnTo>
                    <a:pt x="2263" y="735"/>
                  </a:lnTo>
                  <a:lnTo>
                    <a:pt x="2207" y="622"/>
                  </a:lnTo>
                  <a:lnTo>
                    <a:pt x="2065" y="424"/>
                  </a:lnTo>
                  <a:lnTo>
                    <a:pt x="1924" y="283"/>
                  </a:lnTo>
                  <a:lnTo>
                    <a:pt x="1726" y="141"/>
                  </a:lnTo>
                  <a:lnTo>
                    <a:pt x="1528" y="57"/>
                  </a:lnTo>
                  <a:lnTo>
                    <a:pt x="133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40"/>
            <p:cNvSpPr/>
            <p:nvPr/>
          </p:nvSpPr>
          <p:spPr>
            <a:xfrm>
              <a:off x="6343750" y="3140700"/>
              <a:ext cx="664050" cy="777175"/>
            </a:xfrm>
            <a:custGeom>
              <a:avLst/>
              <a:gdLst/>
              <a:ahLst/>
              <a:cxnLst/>
              <a:rect l="l" t="t" r="r" b="b"/>
              <a:pathLst>
                <a:path w="26562" h="31087" extrusionOk="0">
                  <a:moveTo>
                    <a:pt x="11343" y="0"/>
                  </a:moveTo>
                  <a:lnTo>
                    <a:pt x="7892" y="4441"/>
                  </a:lnTo>
                  <a:lnTo>
                    <a:pt x="0" y="24609"/>
                  </a:lnTo>
                  <a:lnTo>
                    <a:pt x="19773" y="31087"/>
                  </a:lnTo>
                  <a:lnTo>
                    <a:pt x="26561" y="9278"/>
                  </a:lnTo>
                  <a:lnTo>
                    <a:pt x="11343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40"/>
            <p:cNvSpPr/>
            <p:nvPr/>
          </p:nvSpPr>
          <p:spPr>
            <a:xfrm>
              <a:off x="6560850" y="3140700"/>
              <a:ext cx="446950" cy="523325"/>
            </a:xfrm>
            <a:custGeom>
              <a:avLst/>
              <a:gdLst/>
              <a:ahLst/>
              <a:cxnLst/>
              <a:rect l="l" t="t" r="r" b="b"/>
              <a:pathLst>
                <a:path w="17878" h="20933" extrusionOk="0">
                  <a:moveTo>
                    <a:pt x="2659" y="0"/>
                  </a:moveTo>
                  <a:lnTo>
                    <a:pt x="0" y="3423"/>
                  </a:lnTo>
                  <a:lnTo>
                    <a:pt x="708" y="4724"/>
                  </a:lnTo>
                  <a:lnTo>
                    <a:pt x="1471" y="5940"/>
                  </a:lnTo>
                  <a:lnTo>
                    <a:pt x="2235" y="7157"/>
                  </a:lnTo>
                  <a:lnTo>
                    <a:pt x="3027" y="8316"/>
                  </a:lnTo>
                  <a:lnTo>
                    <a:pt x="3847" y="9420"/>
                  </a:lnTo>
                  <a:lnTo>
                    <a:pt x="4696" y="10523"/>
                  </a:lnTo>
                  <a:lnTo>
                    <a:pt x="5545" y="11598"/>
                  </a:lnTo>
                  <a:lnTo>
                    <a:pt x="6450" y="12644"/>
                  </a:lnTo>
                  <a:lnTo>
                    <a:pt x="7327" y="13691"/>
                  </a:lnTo>
                  <a:lnTo>
                    <a:pt x="8260" y="14737"/>
                  </a:lnTo>
                  <a:lnTo>
                    <a:pt x="9222" y="15756"/>
                  </a:lnTo>
                  <a:lnTo>
                    <a:pt x="10184" y="16774"/>
                  </a:lnTo>
                  <a:lnTo>
                    <a:pt x="12164" y="18839"/>
                  </a:lnTo>
                  <a:lnTo>
                    <a:pt x="14257" y="20932"/>
                  </a:lnTo>
                  <a:lnTo>
                    <a:pt x="17877" y="9278"/>
                  </a:lnTo>
                  <a:lnTo>
                    <a:pt x="2659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0"/>
            <p:cNvSpPr/>
            <p:nvPr/>
          </p:nvSpPr>
          <p:spPr>
            <a:xfrm>
              <a:off x="6210100" y="2492225"/>
              <a:ext cx="1160475" cy="773650"/>
            </a:xfrm>
            <a:custGeom>
              <a:avLst/>
              <a:gdLst/>
              <a:ahLst/>
              <a:cxnLst/>
              <a:rect l="l" t="t" r="r" b="b"/>
              <a:pathLst>
                <a:path w="46419" h="30946" extrusionOk="0">
                  <a:moveTo>
                    <a:pt x="42232" y="1"/>
                  </a:moveTo>
                  <a:lnTo>
                    <a:pt x="40818" y="170"/>
                  </a:lnTo>
                  <a:lnTo>
                    <a:pt x="39403" y="368"/>
                  </a:lnTo>
                  <a:lnTo>
                    <a:pt x="37989" y="595"/>
                  </a:lnTo>
                  <a:lnTo>
                    <a:pt x="36575" y="849"/>
                  </a:lnTo>
                  <a:lnTo>
                    <a:pt x="35189" y="1132"/>
                  </a:lnTo>
                  <a:lnTo>
                    <a:pt x="33774" y="1443"/>
                  </a:lnTo>
                  <a:lnTo>
                    <a:pt x="32388" y="1754"/>
                  </a:lnTo>
                  <a:lnTo>
                    <a:pt x="31002" y="2122"/>
                  </a:lnTo>
                  <a:lnTo>
                    <a:pt x="29616" y="2490"/>
                  </a:lnTo>
                  <a:lnTo>
                    <a:pt x="28259" y="2914"/>
                  </a:lnTo>
                  <a:lnTo>
                    <a:pt x="26901" y="3338"/>
                  </a:lnTo>
                  <a:lnTo>
                    <a:pt x="25543" y="3819"/>
                  </a:lnTo>
                  <a:lnTo>
                    <a:pt x="24185" y="4300"/>
                  </a:lnTo>
                  <a:lnTo>
                    <a:pt x="22856" y="4809"/>
                  </a:lnTo>
                  <a:lnTo>
                    <a:pt x="21498" y="5347"/>
                  </a:lnTo>
                  <a:lnTo>
                    <a:pt x="20197" y="5884"/>
                  </a:lnTo>
                  <a:lnTo>
                    <a:pt x="18867" y="6478"/>
                  </a:lnTo>
                  <a:lnTo>
                    <a:pt x="17566" y="7072"/>
                  </a:lnTo>
                  <a:lnTo>
                    <a:pt x="16293" y="7694"/>
                  </a:lnTo>
                  <a:lnTo>
                    <a:pt x="14992" y="8345"/>
                  </a:lnTo>
                  <a:lnTo>
                    <a:pt x="13748" y="9024"/>
                  </a:lnTo>
                  <a:lnTo>
                    <a:pt x="12475" y="9731"/>
                  </a:lnTo>
                  <a:lnTo>
                    <a:pt x="11230" y="10438"/>
                  </a:lnTo>
                  <a:lnTo>
                    <a:pt x="9985" y="11174"/>
                  </a:lnTo>
                  <a:lnTo>
                    <a:pt x="8769" y="11937"/>
                  </a:lnTo>
                  <a:lnTo>
                    <a:pt x="7581" y="12729"/>
                  </a:lnTo>
                  <a:lnTo>
                    <a:pt x="6365" y="13521"/>
                  </a:lnTo>
                  <a:lnTo>
                    <a:pt x="5205" y="14342"/>
                  </a:lnTo>
                  <a:lnTo>
                    <a:pt x="4017" y="15190"/>
                  </a:lnTo>
                  <a:lnTo>
                    <a:pt x="2886" y="16039"/>
                  </a:lnTo>
                  <a:lnTo>
                    <a:pt x="1726" y="16916"/>
                  </a:lnTo>
                  <a:lnTo>
                    <a:pt x="623" y="17821"/>
                  </a:lnTo>
                  <a:lnTo>
                    <a:pt x="481" y="17962"/>
                  </a:lnTo>
                  <a:lnTo>
                    <a:pt x="368" y="18104"/>
                  </a:lnTo>
                  <a:lnTo>
                    <a:pt x="255" y="18245"/>
                  </a:lnTo>
                  <a:lnTo>
                    <a:pt x="170" y="18415"/>
                  </a:lnTo>
                  <a:lnTo>
                    <a:pt x="85" y="18556"/>
                  </a:lnTo>
                  <a:lnTo>
                    <a:pt x="57" y="18726"/>
                  </a:lnTo>
                  <a:lnTo>
                    <a:pt x="0" y="18896"/>
                  </a:lnTo>
                  <a:lnTo>
                    <a:pt x="0" y="19094"/>
                  </a:lnTo>
                  <a:lnTo>
                    <a:pt x="0" y="19264"/>
                  </a:lnTo>
                  <a:lnTo>
                    <a:pt x="29" y="19433"/>
                  </a:lnTo>
                  <a:lnTo>
                    <a:pt x="57" y="19603"/>
                  </a:lnTo>
                  <a:lnTo>
                    <a:pt x="113" y="19773"/>
                  </a:lnTo>
                  <a:lnTo>
                    <a:pt x="198" y="19942"/>
                  </a:lnTo>
                  <a:lnTo>
                    <a:pt x="311" y="20084"/>
                  </a:lnTo>
                  <a:lnTo>
                    <a:pt x="425" y="20225"/>
                  </a:lnTo>
                  <a:lnTo>
                    <a:pt x="538" y="20367"/>
                  </a:lnTo>
                  <a:lnTo>
                    <a:pt x="736" y="20536"/>
                  </a:lnTo>
                  <a:lnTo>
                    <a:pt x="962" y="20678"/>
                  </a:lnTo>
                  <a:lnTo>
                    <a:pt x="1160" y="20819"/>
                  </a:lnTo>
                  <a:lnTo>
                    <a:pt x="1386" y="20961"/>
                  </a:lnTo>
                  <a:lnTo>
                    <a:pt x="1641" y="21046"/>
                  </a:lnTo>
                  <a:lnTo>
                    <a:pt x="1896" y="21130"/>
                  </a:lnTo>
                  <a:lnTo>
                    <a:pt x="2150" y="21187"/>
                  </a:lnTo>
                  <a:lnTo>
                    <a:pt x="2405" y="21244"/>
                  </a:lnTo>
                  <a:lnTo>
                    <a:pt x="2348" y="21555"/>
                  </a:lnTo>
                  <a:lnTo>
                    <a:pt x="2320" y="21866"/>
                  </a:lnTo>
                  <a:lnTo>
                    <a:pt x="2320" y="22177"/>
                  </a:lnTo>
                  <a:lnTo>
                    <a:pt x="2320" y="22517"/>
                  </a:lnTo>
                  <a:lnTo>
                    <a:pt x="2348" y="22828"/>
                  </a:lnTo>
                  <a:lnTo>
                    <a:pt x="2405" y="23139"/>
                  </a:lnTo>
                  <a:lnTo>
                    <a:pt x="2490" y="23450"/>
                  </a:lnTo>
                  <a:lnTo>
                    <a:pt x="2574" y="23761"/>
                  </a:lnTo>
                  <a:lnTo>
                    <a:pt x="2688" y="24044"/>
                  </a:lnTo>
                  <a:lnTo>
                    <a:pt x="2829" y="24355"/>
                  </a:lnTo>
                  <a:lnTo>
                    <a:pt x="2970" y="24638"/>
                  </a:lnTo>
                  <a:lnTo>
                    <a:pt x="3112" y="24921"/>
                  </a:lnTo>
                  <a:lnTo>
                    <a:pt x="3310" y="25175"/>
                  </a:lnTo>
                  <a:lnTo>
                    <a:pt x="3508" y="25430"/>
                  </a:lnTo>
                  <a:lnTo>
                    <a:pt x="3706" y="25656"/>
                  </a:lnTo>
                  <a:lnTo>
                    <a:pt x="3932" y="25883"/>
                  </a:lnTo>
                  <a:lnTo>
                    <a:pt x="4187" y="26081"/>
                  </a:lnTo>
                  <a:lnTo>
                    <a:pt x="4441" y="26279"/>
                  </a:lnTo>
                  <a:lnTo>
                    <a:pt x="4696" y="26448"/>
                  </a:lnTo>
                  <a:lnTo>
                    <a:pt x="4979" y="26618"/>
                  </a:lnTo>
                  <a:lnTo>
                    <a:pt x="5262" y="26759"/>
                  </a:lnTo>
                  <a:lnTo>
                    <a:pt x="5573" y="26873"/>
                  </a:lnTo>
                  <a:lnTo>
                    <a:pt x="5856" y="26986"/>
                  </a:lnTo>
                  <a:lnTo>
                    <a:pt x="6167" y="27042"/>
                  </a:lnTo>
                  <a:lnTo>
                    <a:pt x="6478" y="27127"/>
                  </a:lnTo>
                  <a:lnTo>
                    <a:pt x="6817" y="27155"/>
                  </a:lnTo>
                  <a:lnTo>
                    <a:pt x="7129" y="27184"/>
                  </a:lnTo>
                  <a:lnTo>
                    <a:pt x="7751" y="27184"/>
                  </a:lnTo>
                  <a:lnTo>
                    <a:pt x="8090" y="27155"/>
                  </a:lnTo>
                  <a:lnTo>
                    <a:pt x="8401" y="27099"/>
                  </a:lnTo>
                  <a:lnTo>
                    <a:pt x="8713" y="27014"/>
                  </a:lnTo>
                  <a:lnTo>
                    <a:pt x="8628" y="27184"/>
                  </a:lnTo>
                  <a:lnTo>
                    <a:pt x="8571" y="27353"/>
                  </a:lnTo>
                  <a:lnTo>
                    <a:pt x="8543" y="27551"/>
                  </a:lnTo>
                  <a:lnTo>
                    <a:pt x="8543" y="27721"/>
                  </a:lnTo>
                  <a:lnTo>
                    <a:pt x="8543" y="27891"/>
                  </a:lnTo>
                  <a:lnTo>
                    <a:pt x="8571" y="28089"/>
                  </a:lnTo>
                  <a:lnTo>
                    <a:pt x="8656" y="28428"/>
                  </a:lnTo>
                  <a:lnTo>
                    <a:pt x="8826" y="28796"/>
                  </a:lnTo>
                  <a:lnTo>
                    <a:pt x="9024" y="29107"/>
                  </a:lnTo>
                  <a:lnTo>
                    <a:pt x="9278" y="29390"/>
                  </a:lnTo>
                  <a:lnTo>
                    <a:pt x="9589" y="29616"/>
                  </a:lnTo>
                  <a:lnTo>
                    <a:pt x="9957" y="29871"/>
                  </a:lnTo>
                  <a:lnTo>
                    <a:pt x="10353" y="30097"/>
                  </a:lnTo>
                  <a:lnTo>
                    <a:pt x="10749" y="30295"/>
                  </a:lnTo>
                  <a:lnTo>
                    <a:pt x="11173" y="30465"/>
                  </a:lnTo>
                  <a:lnTo>
                    <a:pt x="11626" y="30635"/>
                  </a:lnTo>
                  <a:lnTo>
                    <a:pt x="12079" y="30776"/>
                  </a:lnTo>
                  <a:lnTo>
                    <a:pt x="12560" y="30861"/>
                  </a:lnTo>
                  <a:lnTo>
                    <a:pt x="13012" y="30946"/>
                  </a:lnTo>
                  <a:lnTo>
                    <a:pt x="14568" y="30182"/>
                  </a:lnTo>
                  <a:lnTo>
                    <a:pt x="16124" y="29390"/>
                  </a:lnTo>
                  <a:lnTo>
                    <a:pt x="17651" y="28598"/>
                  </a:lnTo>
                  <a:lnTo>
                    <a:pt x="19179" y="27749"/>
                  </a:lnTo>
                  <a:lnTo>
                    <a:pt x="19575" y="26929"/>
                  </a:lnTo>
                  <a:lnTo>
                    <a:pt x="19914" y="26081"/>
                  </a:lnTo>
                  <a:lnTo>
                    <a:pt x="20565" y="24497"/>
                  </a:lnTo>
                  <a:lnTo>
                    <a:pt x="21187" y="22913"/>
                  </a:lnTo>
                  <a:lnTo>
                    <a:pt x="21781" y="21329"/>
                  </a:lnTo>
                  <a:lnTo>
                    <a:pt x="22431" y="19716"/>
                  </a:lnTo>
                  <a:lnTo>
                    <a:pt x="22912" y="18585"/>
                  </a:lnTo>
                  <a:lnTo>
                    <a:pt x="23450" y="17453"/>
                  </a:lnTo>
                  <a:lnTo>
                    <a:pt x="24016" y="16322"/>
                  </a:lnTo>
                  <a:lnTo>
                    <a:pt x="24327" y="15784"/>
                  </a:lnTo>
                  <a:lnTo>
                    <a:pt x="24666" y="15247"/>
                  </a:lnTo>
                  <a:lnTo>
                    <a:pt x="25006" y="14738"/>
                  </a:lnTo>
                  <a:lnTo>
                    <a:pt x="25345" y="14229"/>
                  </a:lnTo>
                  <a:lnTo>
                    <a:pt x="25713" y="13719"/>
                  </a:lnTo>
                  <a:lnTo>
                    <a:pt x="26109" y="13239"/>
                  </a:lnTo>
                  <a:lnTo>
                    <a:pt x="26505" y="12758"/>
                  </a:lnTo>
                  <a:lnTo>
                    <a:pt x="26957" y="12333"/>
                  </a:lnTo>
                  <a:lnTo>
                    <a:pt x="27382" y="11881"/>
                  </a:lnTo>
                  <a:lnTo>
                    <a:pt x="27863" y="11485"/>
                  </a:lnTo>
                  <a:lnTo>
                    <a:pt x="27947" y="11400"/>
                  </a:lnTo>
                  <a:lnTo>
                    <a:pt x="28202" y="11202"/>
                  </a:lnTo>
                  <a:lnTo>
                    <a:pt x="28485" y="11004"/>
                  </a:lnTo>
                  <a:lnTo>
                    <a:pt x="28768" y="10834"/>
                  </a:lnTo>
                  <a:lnTo>
                    <a:pt x="29051" y="10693"/>
                  </a:lnTo>
                  <a:lnTo>
                    <a:pt x="29362" y="10580"/>
                  </a:lnTo>
                  <a:lnTo>
                    <a:pt x="29645" y="10467"/>
                  </a:lnTo>
                  <a:lnTo>
                    <a:pt x="29956" y="10410"/>
                  </a:lnTo>
                  <a:lnTo>
                    <a:pt x="30267" y="10325"/>
                  </a:lnTo>
                  <a:lnTo>
                    <a:pt x="30578" y="10297"/>
                  </a:lnTo>
                  <a:lnTo>
                    <a:pt x="30861" y="10269"/>
                  </a:lnTo>
                  <a:lnTo>
                    <a:pt x="31172" y="10269"/>
                  </a:lnTo>
                  <a:lnTo>
                    <a:pt x="31483" y="10297"/>
                  </a:lnTo>
                  <a:lnTo>
                    <a:pt x="31794" y="10325"/>
                  </a:lnTo>
                  <a:lnTo>
                    <a:pt x="32077" y="10382"/>
                  </a:lnTo>
                  <a:lnTo>
                    <a:pt x="32388" y="10438"/>
                  </a:lnTo>
                  <a:lnTo>
                    <a:pt x="32671" y="10523"/>
                  </a:lnTo>
                  <a:lnTo>
                    <a:pt x="32954" y="10636"/>
                  </a:lnTo>
                  <a:lnTo>
                    <a:pt x="33237" y="10749"/>
                  </a:lnTo>
                  <a:lnTo>
                    <a:pt x="33492" y="10891"/>
                  </a:lnTo>
                  <a:lnTo>
                    <a:pt x="33774" y="11061"/>
                  </a:lnTo>
                  <a:lnTo>
                    <a:pt x="34029" y="11230"/>
                  </a:lnTo>
                  <a:lnTo>
                    <a:pt x="34284" y="11400"/>
                  </a:lnTo>
                  <a:lnTo>
                    <a:pt x="34510" y="11626"/>
                  </a:lnTo>
                  <a:lnTo>
                    <a:pt x="34736" y="11824"/>
                  </a:lnTo>
                  <a:lnTo>
                    <a:pt x="34934" y="12051"/>
                  </a:lnTo>
                  <a:lnTo>
                    <a:pt x="35132" y="12305"/>
                  </a:lnTo>
                  <a:lnTo>
                    <a:pt x="35330" y="12560"/>
                  </a:lnTo>
                  <a:lnTo>
                    <a:pt x="35500" y="12843"/>
                  </a:lnTo>
                  <a:lnTo>
                    <a:pt x="35641" y="13125"/>
                  </a:lnTo>
                  <a:lnTo>
                    <a:pt x="35783" y="13437"/>
                  </a:lnTo>
                  <a:lnTo>
                    <a:pt x="35924" y="13748"/>
                  </a:lnTo>
                  <a:lnTo>
                    <a:pt x="36009" y="14059"/>
                  </a:lnTo>
                  <a:lnTo>
                    <a:pt x="36150" y="14455"/>
                  </a:lnTo>
                  <a:lnTo>
                    <a:pt x="36320" y="14851"/>
                  </a:lnTo>
                  <a:lnTo>
                    <a:pt x="36518" y="15219"/>
                  </a:lnTo>
                  <a:lnTo>
                    <a:pt x="36744" y="15558"/>
                  </a:lnTo>
                  <a:lnTo>
                    <a:pt x="37027" y="15869"/>
                  </a:lnTo>
                  <a:lnTo>
                    <a:pt x="37310" y="16180"/>
                  </a:lnTo>
                  <a:lnTo>
                    <a:pt x="37650" y="16435"/>
                  </a:lnTo>
                  <a:lnTo>
                    <a:pt x="37989" y="16661"/>
                  </a:lnTo>
                  <a:lnTo>
                    <a:pt x="38357" y="16888"/>
                  </a:lnTo>
                  <a:lnTo>
                    <a:pt x="38725" y="17057"/>
                  </a:lnTo>
                  <a:lnTo>
                    <a:pt x="39121" y="17199"/>
                  </a:lnTo>
                  <a:lnTo>
                    <a:pt x="39517" y="17340"/>
                  </a:lnTo>
                  <a:lnTo>
                    <a:pt x="39913" y="17425"/>
                  </a:lnTo>
                  <a:lnTo>
                    <a:pt x="40337" y="17482"/>
                  </a:lnTo>
                  <a:lnTo>
                    <a:pt x="40761" y="17510"/>
                  </a:lnTo>
                  <a:lnTo>
                    <a:pt x="41185" y="17482"/>
                  </a:lnTo>
                  <a:lnTo>
                    <a:pt x="41581" y="17453"/>
                  </a:lnTo>
                  <a:lnTo>
                    <a:pt x="42006" y="17368"/>
                  </a:lnTo>
                  <a:lnTo>
                    <a:pt x="42402" y="17284"/>
                  </a:lnTo>
                  <a:lnTo>
                    <a:pt x="42798" y="17142"/>
                  </a:lnTo>
                  <a:lnTo>
                    <a:pt x="43194" y="16972"/>
                  </a:lnTo>
                  <a:lnTo>
                    <a:pt x="43561" y="16774"/>
                  </a:lnTo>
                  <a:lnTo>
                    <a:pt x="43901" y="16548"/>
                  </a:lnTo>
                  <a:lnTo>
                    <a:pt x="44240" y="16294"/>
                  </a:lnTo>
                  <a:lnTo>
                    <a:pt x="44552" y="16011"/>
                  </a:lnTo>
                  <a:lnTo>
                    <a:pt x="44834" y="15700"/>
                  </a:lnTo>
                  <a:lnTo>
                    <a:pt x="45089" y="15388"/>
                  </a:lnTo>
                  <a:lnTo>
                    <a:pt x="45344" y="15049"/>
                  </a:lnTo>
                  <a:lnTo>
                    <a:pt x="45570" y="14710"/>
                  </a:lnTo>
                  <a:lnTo>
                    <a:pt x="45768" y="14313"/>
                  </a:lnTo>
                  <a:lnTo>
                    <a:pt x="45938" y="13946"/>
                  </a:lnTo>
                  <a:lnTo>
                    <a:pt x="46107" y="13550"/>
                  </a:lnTo>
                  <a:lnTo>
                    <a:pt x="46220" y="13154"/>
                  </a:lnTo>
                  <a:lnTo>
                    <a:pt x="46305" y="12729"/>
                  </a:lnTo>
                  <a:lnTo>
                    <a:pt x="46390" y="12333"/>
                  </a:lnTo>
                  <a:lnTo>
                    <a:pt x="46418" y="11909"/>
                  </a:lnTo>
                  <a:lnTo>
                    <a:pt x="46418" y="11485"/>
                  </a:lnTo>
                  <a:lnTo>
                    <a:pt x="46390" y="11089"/>
                  </a:lnTo>
                  <a:lnTo>
                    <a:pt x="46334" y="10665"/>
                  </a:lnTo>
                  <a:lnTo>
                    <a:pt x="46277" y="10240"/>
                  </a:lnTo>
                  <a:lnTo>
                    <a:pt x="46164" y="9844"/>
                  </a:lnTo>
                  <a:lnTo>
                    <a:pt x="46022" y="9448"/>
                  </a:lnTo>
                  <a:lnTo>
                    <a:pt x="45881" y="9052"/>
                  </a:lnTo>
                  <a:lnTo>
                    <a:pt x="45711" y="8685"/>
                  </a:lnTo>
                  <a:lnTo>
                    <a:pt x="45513" y="8317"/>
                  </a:lnTo>
                  <a:lnTo>
                    <a:pt x="45287" y="7949"/>
                  </a:lnTo>
                  <a:lnTo>
                    <a:pt x="45032" y="7610"/>
                  </a:lnTo>
                  <a:lnTo>
                    <a:pt x="44778" y="7270"/>
                  </a:lnTo>
                  <a:lnTo>
                    <a:pt x="44495" y="6959"/>
                  </a:lnTo>
                  <a:lnTo>
                    <a:pt x="44212" y="6676"/>
                  </a:lnTo>
                  <a:lnTo>
                    <a:pt x="43901" y="6393"/>
                  </a:lnTo>
                  <a:lnTo>
                    <a:pt x="43561" y="6139"/>
                  </a:lnTo>
                  <a:lnTo>
                    <a:pt x="43986" y="5460"/>
                  </a:lnTo>
                  <a:lnTo>
                    <a:pt x="44354" y="4781"/>
                  </a:lnTo>
                  <a:lnTo>
                    <a:pt x="44693" y="4046"/>
                  </a:lnTo>
                  <a:lnTo>
                    <a:pt x="44948" y="3282"/>
                  </a:lnTo>
                  <a:lnTo>
                    <a:pt x="45032" y="2971"/>
                  </a:lnTo>
                  <a:lnTo>
                    <a:pt x="45061" y="2631"/>
                  </a:lnTo>
                  <a:lnTo>
                    <a:pt x="45032" y="2320"/>
                  </a:lnTo>
                  <a:lnTo>
                    <a:pt x="45004" y="2009"/>
                  </a:lnTo>
                  <a:lnTo>
                    <a:pt x="44919" y="1726"/>
                  </a:lnTo>
                  <a:lnTo>
                    <a:pt x="44806" y="1443"/>
                  </a:lnTo>
                  <a:lnTo>
                    <a:pt x="44636" y="1160"/>
                  </a:lnTo>
                  <a:lnTo>
                    <a:pt x="44467" y="934"/>
                  </a:lnTo>
                  <a:lnTo>
                    <a:pt x="44269" y="708"/>
                  </a:lnTo>
                  <a:lnTo>
                    <a:pt x="44042" y="510"/>
                  </a:lnTo>
                  <a:lnTo>
                    <a:pt x="43788" y="340"/>
                  </a:lnTo>
                  <a:lnTo>
                    <a:pt x="43505" y="199"/>
                  </a:lnTo>
                  <a:lnTo>
                    <a:pt x="43222" y="85"/>
                  </a:lnTo>
                  <a:lnTo>
                    <a:pt x="42911" y="29"/>
                  </a:lnTo>
                  <a:lnTo>
                    <a:pt x="4257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0"/>
            <p:cNvSpPr/>
            <p:nvPr/>
          </p:nvSpPr>
          <p:spPr>
            <a:xfrm>
              <a:off x="6647125" y="2575675"/>
              <a:ext cx="236225" cy="250350"/>
            </a:xfrm>
            <a:custGeom>
              <a:avLst/>
              <a:gdLst/>
              <a:ahLst/>
              <a:cxnLst/>
              <a:rect l="l" t="t" r="r" b="b"/>
              <a:pathLst>
                <a:path w="9449" h="10014" extrusionOk="0">
                  <a:moveTo>
                    <a:pt x="9448" y="0"/>
                  </a:moveTo>
                  <a:lnTo>
                    <a:pt x="8005" y="481"/>
                  </a:lnTo>
                  <a:lnTo>
                    <a:pt x="6563" y="1019"/>
                  </a:lnTo>
                  <a:lnTo>
                    <a:pt x="6450" y="1273"/>
                  </a:lnTo>
                  <a:lnTo>
                    <a:pt x="6308" y="1528"/>
                  </a:lnTo>
                  <a:lnTo>
                    <a:pt x="6139" y="1782"/>
                  </a:lnTo>
                  <a:lnTo>
                    <a:pt x="5969" y="2009"/>
                  </a:lnTo>
                  <a:lnTo>
                    <a:pt x="5771" y="2235"/>
                  </a:lnTo>
                  <a:lnTo>
                    <a:pt x="5573" y="2461"/>
                  </a:lnTo>
                  <a:lnTo>
                    <a:pt x="5347" y="2659"/>
                  </a:lnTo>
                  <a:lnTo>
                    <a:pt x="5120" y="2857"/>
                  </a:lnTo>
                  <a:lnTo>
                    <a:pt x="4894" y="3027"/>
                  </a:lnTo>
                  <a:lnTo>
                    <a:pt x="4639" y="3168"/>
                  </a:lnTo>
                  <a:lnTo>
                    <a:pt x="4356" y="3338"/>
                  </a:lnTo>
                  <a:lnTo>
                    <a:pt x="4102" y="3451"/>
                  </a:lnTo>
                  <a:lnTo>
                    <a:pt x="3791" y="3564"/>
                  </a:lnTo>
                  <a:lnTo>
                    <a:pt x="3508" y="3649"/>
                  </a:lnTo>
                  <a:lnTo>
                    <a:pt x="3197" y="3734"/>
                  </a:lnTo>
                  <a:lnTo>
                    <a:pt x="2886" y="3791"/>
                  </a:lnTo>
                  <a:lnTo>
                    <a:pt x="2999" y="4243"/>
                  </a:lnTo>
                  <a:lnTo>
                    <a:pt x="3055" y="4668"/>
                  </a:lnTo>
                  <a:lnTo>
                    <a:pt x="3055" y="5120"/>
                  </a:lnTo>
                  <a:lnTo>
                    <a:pt x="2999" y="5545"/>
                  </a:lnTo>
                  <a:lnTo>
                    <a:pt x="2886" y="5969"/>
                  </a:lnTo>
                  <a:lnTo>
                    <a:pt x="2716" y="6365"/>
                  </a:lnTo>
                  <a:lnTo>
                    <a:pt x="2518" y="6789"/>
                  </a:lnTo>
                  <a:lnTo>
                    <a:pt x="2292" y="7185"/>
                  </a:lnTo>
                  <a:lnTo>
                    <a:pt x="2037" y="7553"/>
                  </a:lnTo>
                  <a:lnTo>
                    <a:pt x="1782" y="7949"/>
                  </a:lnTo>
                  <a:lnTo>
                    <a:pt x="1188" y="8684"/>
                  </a:lnTo>
                  <a:lnTo>
                    <a:pt x="0" y="10014"/>
                  </a:lnTo>
                  <a:lnTo>
                    <a:pt x="453" y="9929"/>
                  </a:lnTo>
                  <a:lnTo>
                    <a:pt x="906" y="9844"/>
                  </a:lnTo>
                  <a:lnTo>
                    <a:pt x="1358" y="9703"/>
                  </a:lnTo>
                  <a:lnTo>
                    <a:pt x="1782" y="9589"/>
                  </a:lnTo>
                  <a:lnTo>
                    <a:pt x="2207" y="9420"/>
                  </a:lnTo>
                  <a:lnTo>
                    <a:pt x="2631" y="9250"/>
                  </a:lnTo>
                  <a:lnTo>
                    <a:pt x="3055" y="9052"/>
                  </a:lnTo>
                  <a:lnTo>
                    <a:pt x="3480" y="8854"/>
                  </a:lnTo>
                  <a:lnTo>
                    <a:pt x="3876" y="8628"/>
                  </a:lnTo>
                  <a:lnTo>
                    <a:pt x="4300" y="8373"/>
                  </a:lnTo>
                  <a:lnTo>
                    <a:pt x="4668" y="8119"/>
                  </a:lnTo>
                  <a:lnTo>
                    <a:pt x="5064" y="7864"/>
                  </a:lnTo>
                  <a:lnTo>
                    <a:pt x="5431" y="7581"/>
                  </a:lnTo>
                  <a:lnTo>
                    <a:pt x="5799" y="7270"/>
                  </a:lnTo>
                  <a:lnTo>
                    <a:pt x="6139" y="6959"/>
                  </a:lnTo>
                  <a:lnTo>
                    <a:pt x="6478" y="6648"/>
                  </a:lnTo>
                  <a:lnTo>
                    <a:pt x="6789" y="6308"/>
                  </a:lnTo>
                  <a:lnTo>
                    <a:pt x="7100" y="5941"/>
                  </a:lnTo>
                  <a:lnTo>
                    <a:pt x="7383" y="5573"/>
                  </a:lnTo>
                  <a:lnTo>
                    <a:pt x="7666" y="5205"/>
                  </a:lnTo>
                  <a:lnTo>
                    <a:pt x="7921" y="4837"/>
                  </a:lnTo>
                  <a:lnTo>
                    <a:pt x="8147" y="4441"/>
                  </a:lnTo>
                  <a:lnTo>
                    <a:pt x="8373" y="4017"/>
                  </a:lnTo>
                  <a:lnTo>
                    <a:pt x="8571" y="3621"/>
                  </a:lnTo>
                  <a:lnTo>
                    <a:pt x="8769" y="3197"/>
                  </a:lnTo>
                  <a:lnTo>
                    <a:pt x="8939" y="2744"/>
                  </a:lnTo>
                  <a:lnTo>
                    <a:pt x="9080" y="2320"/>
                  </a:lnTo>
                  <a:lnTo>
                    <a:pt x="9193" y="1867"/>
                  </a:lnTo>
                  <a:lnTo>
                    <a:pt x="9307" y="1415"/>
                  </a:lnTo>
                  <a:lnTo>
                    <a:pt x="9363" y="934"/>
                  </a:lnTo>
                  <a:lnTo>
                    <a:pt x="9420" y="481"/>
                  </a:lnTo>
                  <a:lnTo>
                    <a:pt x="9448" y="0"/>
                  </a:lnTo>
                  <a:close/>
                </a:path>
              </a:pathLst>
            </a:custGeom>
            <a:solidFill>
              <a:srgbClr val="315A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40"/>
            <p:cNvSpPr/>
            <p:nvPr/>
          </p:nvSpPr>
          <p:spPr>
            <a:xfrm>
              <a:off x="7183850" y="2492225"/>
              <a:ext cx="186725" cy="437750"/>
            </a:xfrm>
            <a:custGeom>
              <a:avLst/>
              <a:gdLst/>
              <a:ahLst/>
              <a:cxnLst/>
              <a:rect l="l" t="t" r="r" b="b"/>
              <a:pathLst>
                <a:path w="7469" h="17510" extrusionOk="0">
                  <a:moveTo>
                    <a:pt x="3282" y="1"/>
                  </a:moveTo>
                  <a:lnTo>
                    <a:pt x="2575" y="85"/>
                  </a:lnTo>
                  <a:lnTo>
                    <a:pt x="2801" y="425"/>
                  </a:lnTo>
                  <a:lnTo>
                    <a:pt x="2999" y="764"/>
                  </a:lnTo>
                  <a:lnTo>
                    <a:pt x="3141" y="1132"/>
                  </a:lnTo>
                  <a:lnTo>
                    <a:pt x="3254" y="1500"/>
                  </a:lnTo>
                  <a:lnTo>
                    <a:pt x="3339" y="1896"/>
                  </a:lnTo>
                  <a:lnTo>
                    <a:pt x="3367" y="2292"/>
                  </a:lnTo>
                  <a:lnTo>
                    <a:pt x="3367" y="2688"/>
                  </a:lnTo>
                  <a:lnTo>
                    <a:pt x="3310" y="3084"/>
                  </a:lnTo>
                  <a:lnTo>
                    <a:pt x="3197" y="3565"/>
                  </a:lnTo>
                  <a:lnTo>
                    <a:pt x="3056" y="4017"/>
                  </a:lnTo>
                  <a:lnTo>
                    <a:pt x="2858" y="4442"/>
                  </a:lnTo>
                  <a:lnTo>
                    <a:pt x="2603" y="4838"/>
                  </a:lnTo>
                  <a:lnTo>
                    <a:pt x="2320" y="5205"/>
                  </a:lnTo>
                  <a:lnTo>
                    <a:pt x="2009" y="5573"/>
                  </a:lnTo>
                  <a:lnTo>
                    <a:pt x="1641" y="5884"/>
                  </a:lnTo>
                  <a:lnTo>
                    <a:pt x="1274" y="6167"/>
                  </a:lnTo>
                  <a:lnTo>
                    <a:pt x="1500" y="6252"/>
                  </a:lnTo>
                  <a:lnTo>
                    <a:pt x="1953" y="6450"/>
                  </a:lnTo>
                  <a:lnTo>
                    <a:pt x="2349" y="6704"/>
                  </a:lnTo>
                  <a:lnTo>
                    <a:pt x="2745" y="6987"/>
                  </a:lnTo>
                  <a:lnTo>
                    <a:pt x="3112" y="7298"/>
                  </a:lnTo>
                  <a:lnTo>
                    <a:pt x="3423" y="7666"/>
                  </a:lnTo>
                  <a:lnTo>
                    <a:pt x="3735" y="8034"/>
                  </a:lnTo>
                  <a:lnTo>
                    <a:pt x="3989" y="8458"/>
                  </a:lnTo>
                  <a:lnTo>
                    <a:pt x="4215" y="8883"/>
                  </a:lnTo>
                  <a:lnTo>
                    <a:pt x="4413" y="9335"/>
                  </a:lnTo>
                  <a:lnTo>
                    <a:pt x="4555" y="9788"/>
                  </a:lnTo>
                  <a:lnTo>
                    <a:pt x="4668" y="10269"/>
                  </a:lnTo>
                  <a:lnTo>
                    <a:pt x="4753" y="10778"/>
                  </a:lnTo>
                  <a:lnTo>
                    <a:pt x="4781" y="11259"/>
                  </a:lnTo>
                  <a:lnTo>
                    <a:pt x="4753" y="11768"/>
                  </a:lnTo>
                  <a:lnTo>
                    <a:pt x="4696" y="12249"/>
                  </a:lnTo>
                  <a:lnTo>
                    <a:pt x="4583" y="12729"/>
                  </a:lnTo>
                  <a:lnTo>
                    <a:pt x="4413" y="13239"/>
                  </a:lnTo>
                  <a:lnTo>
                    <a:pt x="4187" y="13748"/>
                  </a:lnTo>
                  <a:lnTo>
                    <a:pt x="3904" y="14229"/>
                  </a:lnTo>
                  <a:lnTo>
                    <a:pt x="3593" y="14681"/>
                  </a:lnTo>
                  <a:lnTo>
                    <a:pt x="3282" y="15106"/>
                  </a:lnTo>
                  <a:lnTo>
                    <a:pt x="2914" y="15502"/>
                  </a:lnTo>
                  <a:lnTo>
                    <a:pt x="2518" y="15841"/>
                  </a:lnTo>
                  <a:lnTo>
                    <a:pt x="2094" y="16180"/>
                  </a:lnTo>
                  <a:lnTo>
                    <a:pt x="1613" y="16492"/>
                  </a:lnTo>
                  <a:lnTo>
                    <a:pt x="1076" y="16746"/>
                  </a:lnTo>
                  <a:lnTo>
                    <a:pt x="567" y="16972"/>
                  </a:lnTo>
                  <a:lnTo>
                    <a:pt x="1" y="17142"/>
                  </a:lnTo>
                  <a:lnTo>
                    <a:pt x="482" y="17312"/>
                  </a:lnTo>
                  <a:lnTo>
                    <a:pt x="963" y="17397"/>
                  </a:lnTo>
                  <a:lnTo>
                    <a:pt x="1443" y="17482"/>
                  </a:lnTo>
                  <a:lnTo>
                    <a:pt x="1924" y="17510"/>
                  </a:lnTo>
                  <a:lnTo>
                    <a:pt x="2433" y="17482"/>
                  </a:lnTo>
                  <a:lnTo>
                    <a:pt x="2914" y="17397"/>
                  </a:lnTo>
                  <a:lnTo>
                    <a:pt x="3395" y="17284"/>
                  </a:lnTo>
                  <a:lnTo>
                    <a:pt x="3848" y="17142"/>
                  </a:lnTo>
                  <a:lnTo>
                    <a:pt x="4244" y="16972"/>
                  </a:lnTo>
                  <a:lnTo>
                    <a:pt x="4611" y="16774"/>
                  </a:lnTo>
                  <a:lnTo>
                    <a:pt x="4951" y="16548"/>
                  </a:lnTo>
                  <a:lnTo>
                    <a:pt x="5290" y="16294"/>
                  </a:lnTo>
                  <a:lnTo>
                    <a:pt x="5602" y="16011"/>
                  </a:lnTo>
                  <a:lnTo>
                    <a:pt x="5884" y="15700"/>
                  </a:lnTo>
                  <a:lnTo>
                    <a:pt x="6139" y="15388"/>
                  </a:lnTo>
                  <a:lnTo>
                    <a:pt x="6394" y="15049"/>
                  </a:lnTo>
                  <a:lnTo>
                    <a:pt x="6620" y="14710"/>
                  </a:lnTo>
                  <a:lnTo>
                    <a:pt x="6818" y="14313"/>
                  </a:lnTo>
                  <a:lnTo>
                    <a:pt x="6988" y="13946"/>
                  </a:lnTo>
                  <a:lnTo>
                    <a:pt x="7157" y="13550"/>
                  </a:lnTo>
                  <a:lnTo>
                    <a:pt x="7270" y="13154"/>
                  </a:lnTo>
                  <a:lnTo>
                    <a:pt x="7355" y="12729"/>
                  </a:lnTo>
                  <a:lnTo>
                    <a:pt x="7440" y="12333"/>
                  </a:lnTo>
                  <a:lnTo>
                    <a:pt x="7468" y="11909"/>
                  </a:lnTo>
                  <a:lnTo>
                    <a:pt x="7468" y="11485"/>
                  </a:lnTo>
                  <a:lnTo>
                    <a:pt x="7440" y="11089"/>
                  </a:lnTo>
                  <a:lnTo>
                    <a:pt x="7384" y="10665"/>
                  </a:lnTo>
                  <a:lnTo>
                    <a:pt x="7327" y="10240"/>
                  </a:lnTo>
                  <a:lnTo>
                    <a:pt x="7214" y="9844"/>
                  </a:lnTo>
                  <a:lnTo>
                    <a:pt x="7072" y="9448"/>
                  </a:lnTo>
                  <a:lnTo>
                    <a:pt x="6931" y="9052"/>
                  </a:lnTo>
                  <a:lnTo>
                    <a:pt x="6761" y="8685"/>
                  </a:lnTo>
                  <a:lnTo>
                    <a:pt x="6563" y="8317"/>
                  </a:lnTo>
                  <a:lnTo>
                    <a:pt x="6337" y="7949"/>
                  </a:lnTo>
                  <a:lnTo>
                    <a:pt x="6082" y="7610"/>
                  </a:lnTo>
                  <a:lnTo>
                    <a:pt x="5828" y="7270"/>
                  </a:lnTo>
                  <a:lnTo>
                    <a:pt x="5545" y="6959"/>
                  </a:lnTo>
                  <a:lnTo>
                    <a:pt x="5262" y="6676"/>
                  </a:lnTo>
                  <a:lnTo>
                    <a:pt x="4951" y="6393"/>
                  </a:lnTo>
                  <a:lnTo>
                    <a:pt x="4611" y="6139"/>
                  </a:lnTo>
                  <a:lnTo>
                    <a:pt x="5036" y="5460"/>
                  </a:lnTo>
                  <a:lnTo>
                    <a:pt x="5404" y="4781"/>
                  </a:lnTo>
                  <a:lnTo>
                    <a:pt x="5743" y="4046"/>
                  </a:lnTo>
                  <a:lnTo>
                    <a:pt x="5998" y="3282"/>
                  </a:lnTo>
                  <a:lnTo>
                    <a:pt x="6082" y="2971"/>
                  </a:lnTo>
                  <a:lnTo>
                    <a:pt x="6111" y="2631"/>
                  </a:lnTo>
                  <a:lnTo>
                    <a:pt x="6082" y="2320"/>
                  </a:lnTo>
                  <a:lnTo>
                    <a:pt x="6054" y="2009"/>
                  </a:lnTo>
                  <a:lnTo>
                    <a:pt x="5969" y="1726"/>
                  </a:lnTo>
                  <a:lnTo>
                    <a:pt x="5856" y="1443"/>
                  </a:lnTo>
                  <a:lnTo>
                    <a:pt x="5686" y="1160"/>
                  </a:lnTo>
                  <a:lnTo>
                    <a:pt x="5517" y="934"/>
                  </a:lnTo>
                  <a:lnTo>
                    <a:pt x="5319" y="708"/>
                  </a:lnTo>
                  <a:lnTo>
                    <a:pt x="5092" y="510"/>
                  </a:lnTo>
                  <a:lnTo>
                    <a:pt x="4838" y="340"/>
                  </a:lnTo>
                  <a:lnTo>
                    <a:pt x="4555" y="199"/>
                  </a:lnTo>
                  <a:lnTo>
                    <a:pt x="4272" y="85"/>
                  </a:lnTo>
                  <a:lnTo>
                    <a:pt x="3961" y="29"/>
                  </a:lnTo>
                  <a:lnTo>
                    <a:pt x="3621" y="1"/>
                  </a:lnTo>
                  <a:close/>
                </a:path>
              </a:pathLst>
            </a:custGeom>
            <a:solidFill>
              <a:srgbClr val="315A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40"/>
            <p:cNvSpPr/>
            <p:nvPr/>
          </p:nvSpPr>
          <p:spPr>
            <a:xfrm>
              <a:off x="6210100" y="2926425"/>
              <a:ext cx="378350" cy="339450"/>
            </a:xfrm>
            <a:custGeom>
              <a:avLst/>
              <a:gdLst/>
              <a:ahLst/>
              <a:cxnLst/>
              <a:rect l="l" t="t" r="r" b="b"/>
              <a:pathLst>
                <a:path w="15134" h="13578" extrusionOk="0">
                  <a:moveTo>
                    <a:pt x="1188" y="0"/>
                  </a:moveTo>
                  <a:lnTo>
                    <a:pt x="623" y="453"/>
                  </a:lnTo>
                  <a:lnTo>
                    <a:pt x="481" y="594"/>
                  </a:lnTo>
                  <a:lnTo>
                    <a:pt x="368" y="736"/>
                  </a:lnTo>
                  <a:lnTo>
                    <a:pt x="255" y="877"/>
                  </a:lnTo>
                  <a:lnTo>
                    <a:pt x="170" y="1019"/>
                  </a:lnTo>
                  <a:lnTo>
                    <a:pt x="113" y="1188"/>
                  </a:lnTo>
                  <a:lnTo>
                    <a:pt x="57" y="1358"/>
                  </a:lnTo>
                  <a:lnTo>
                    <a:pt x="29" y="1528"/>
                  </a:lnTo>
                  <a:lnTo>
                    <a:pt x="0" y="1726"/>
                  </a:lnTo>
                  <a:lnTo>
                    <a:pt x="0" y="1896"/>
                  </a:lnTo>
                  <a:lnTo>
                    <a:pt x="29" y="2065"/>
                  </a:lnTo>
                  <a:lnTo>
                    <a:pt x="57" y="2235"/>
                  </a:lnTo>
                  <a:lnTo>
                    <a:pt x="113" y="2405"/>
                  </a:lnTo>
                  <a:lnTo>
                    <a:pt x="198" y="2574"/>
                  </a:lnTo>
                  <a:lnTo>
                    <a:pt x="311" y="2716"/>
                  </a:lnTo>
                  <a:lnTo>
                    <a:pt x="425" y="2857"/>
                  </a:lnTo>
                  <a:lnTo>
                    <a:pt x="538" y="2999"/>
                  </a:lnTo>
                  <a:lnTo>
                    <a:pt x="736" y="3168"/>
                  </a:lnTo>
                  <a:lnTo>
                    <a:pt x="962" y="3310"/>
                  </a:lnTo>
                  <a:lnTo>
                    <a:pt x="1160" y="3451"/>
                  </a:lnTo>
                  <a:lnTo>
                    <a:pt x="1386" y="3593"/>
                  </a:lnTo>
                  <a:lnTo>
                    <a:pt x="1641" y="3678"/>
                  </a:lnTo>
                  <a:lnTo>
                    <a:pt x="1896" y="3762"/>
                  </a:lnTo>
                  <a:lnTo>
                    <a:pt x="2150" y="3819"/>
                  </a:lnTo>
                  <a:lnTo>
                    <a:pt x="2405" y="3876"/>
                  </a:lnTo>
                  <a:lnTo>
                    <a:pt x="2348" y="4187"/>
                  </a:lnTo>
                  <a:lnTo>
                    <a:pt x="2320" y="4498"/>
                  </a:lnTo>
                  <a:lnTo>
                    <a:pt x="2320" y="4809"/>
                  </a:lnTo>
                  <a:lnTo>
                    <a:pt x="2320" y="5149"/>
                  </a:lnTo>
                  <a:lnTo>
                    <a:pt x="2348" y="5460"/>
                  </a:lnTo>
                  <a:lnTo>
                    <a:pt x="2405" y="5771"/>
                  </a:lnTo>
                  <a:lnTo>
                    <a:pt x="2490" y="6082"/>
                  </a:lnTo>
                  <a:lnTo>
                    <a:pt x="2574" y="6393"/>
                  </a:lnTo>
                  <a:lnTo>
                    <a:pt x="2688" y="6676"/>
                  </a:lnTo>
                  <a:lnTo>
                    <a:pt x="2829" y="6987"/>
                  </a:lnTo>
                  <a:lnTo>
                    <a:pt x="2970" y="7270"/>
                  </a:lnTo>
                  <a:lnTo>
                    <a:pt x="3112" y="7553"/>
                  </a:lnTo>
                  <a:lnTo>
                    <a:pt x="3310" y="7807"/>
                  </a:lnTo>
                  <a:lnTo>
                    <a:pt x="3508" y="8062"/>
                  </a:lnTo>
                  <a:lnTo>
                    <a:pt x="3706" y="8288"/>
                  </a:lnTo>
                  <a:lnTo>
                    <a:pt x="3932" y="8515"/>
                  </a:lnTo>
                  <a:lnTo>
                    <a:pt x="4187" y="8713"/>
                  </a:lnTo>
                  <a:lnTo>
                    <a:pt x="4441" y="8911"/>
                  </a:lnTo>
                  <a:lnTo>
                    <a:pt x="4696" y="9080"/>
                  </a:lnTo>
                  <a:lnTo>
                    <a:pt x="4979" y="9250"/>
                  </a:lnTo>
                  <a:lnTo>
                    <a:pt x="5262" y="9391"/>
                  </a:lnTo>
                  <a:lnTo>
                    <a:pt x="5573" y="9505"/>
                  </a:lnTo>
                  <a:lnTo>
                    <a:pt x="5856" y="9618"/>
                  </a:lnTo>
                  <a:lnTo>
                    <a:pt x="6167" y="9674"/>
                  </a:lnTo>
                  <a:lnTo>
                    <a:pt x="6478" y="9759"/>
                  </a:lnTo>
                  <a:lnTo>
                    <a:pt x="6817" y="9787"/>
                  </a:lnTo>
                  <a:lnTo>
                    <a:pt x="7129" y="9816"/>
                  </a:lnTo>
                  <a:lnTo>
                    <a:pt x="7751" y="9816"/>
                  </a:lnTo>
                  <a:lnTo>
                    <a:pt x="8090" y="9787"/>
                  </a:lnTo>
                  <a:lnTo>
                    <a:pt x="8401" y="9731"/>
                  </a:lnTo>
                  <a:lnTo>
                    <a:pt x="8713" y="9646"/>
                  </a:lnTo>
                  <a:lnTo>
                    <a:pt x="8628" y="9816"/>
                  </a:lnTo>
                  <a:lnTo>
                    <a:pt x="8571" y="9985"/>
                  </a:lnTo>
                  <a:lnTo>
                    <a:pt x="8543" y="10183"/>
                  </a:lnTo>
                  <a:lnTo>
                    <a:pt x="8543" y="10353"/>
                  </a:lnTo>
                  <a:lnTo>
                    <a:pt x="8543" y="10523"/>
                  </a:lnTo>
                  <a:lnTo>
                    <a:pt x="8571" y="10721"/>
                  </a:lnTo>
                  <a:lnTo>
                    <a:pt x="8656" y="11060"/>
                  </a:lnTo>
                  <a:lnTo>
                    <a:pt x="8826" y="11428"/>
                  </a:lnTo>
                  <a:lnTo>
                    <a:pt x="9024" y="11739"/>
                  </a:lnTo>
                  <a:lnTo>
                    <a:pt x="9278" y="12022"/>
                  </a:lnTo>
                  <a:lnTo>
                    <a:pt x="9589" y="12248"/>
                  </a:lnTo>
                  <a:lnTo>
                    <a:pt x="9957" y="12503"/>
                  </a:lnTo>
                  <a:lnTo>
                    <a:pt x="10353" y="12729"/>
                  </a:lnTo>
                  <a:lnTo>
                    <a:pt x="10749" y="12927"/>
                  </a:lnTo>
                  <a:lnTo>
                    <a:pt x="11173" y="13097"/>
                  </a:lnTo>
                  <a:lnTo>
                    <a:pt x="11626" y="13267"/>
                  </a:lnTo>
                  <a:lnTo>
                    <a:pt x="12079" y="13408"/>
                  </a:lnTo>
                  <a:lnTo>
                    <a:pt x="12560" y="13493"/>
                  </a:lnTo>
                  <a:lnTo>
                    <a:pt x="13012" y="13578"/>
                  </a:lnTo>
                  <a:lnTo>
                    <a:pt x="15134" y="12531"/>
                  </a:lnTo>
                  <a:lnTo>
                    <a:pt x="14624" y="12475"/>
                  </a:lnTo>
                  <a:lnTo>
                    <a:pt x="14030" y="12333"/>
                  </a:lnTo>
                  <a:lnTo>
                    <a:pt x="13465" y="12135"/>
                  </a:lnTo>
                  <a:lnTo>
                    <a:pt x="12927" y="11881"/>
                  </a:lnTo>
                  <a:lnTo>
                    <a:pt x="12418" y="11570"/>
                  </a:lnTo>
                  <a:lnTo>
                    <a:pt x="11965" y="11230"/>
                  </a:lnTo>
                  <a:lnTo>
                    <a:pt x="11767" y="11032"/>
                  </a:lnTo>
                  <a:lnTo>
                    <a:pt x="11569" y="10834"/>
                  </a:lnTo>
                  <a:lnTo>
                    <a:pt x="11400" y="10636"/>
                  </a:lnTo>
                  <a:lnTo>
                    <a:pt x="11230" y="10410"/>
                  </a:lnTo>
                  <a:lnTo>
                    <a:pt x="11117" y="10155"/>
                  </a:lnTo>
                  <a:lnTo>
                    <a:pt x="11004" y="9901"/>
                  </a:lnTo>
                  <a:lnTo>
                    <a:pt x="10919" y="9646"/>
                  </a:lnTo>
                  <a:lnTo>
                    <a:pt x="10891" y="9391"/>
                  </a:lnTo>
                  <a:lnTo>
                    <a:pt x="10862" y="9165"/>
                  </a:lnTo>
                  <a:lnTo>
                    <a:pt x="10891" y="8911"/>
                  </a:lnTo>
                  <a:lnTo>
                    <a:pt x="10919" y="8656"/>
                  </a:lnTo>
                  <a:lnTo>
                    <a:pt x="11004" y="8401"/>
                  </a:lnTo>
                  <a:lnTo>
                    <a:pt x="11089" y="8175"/>
                  </a:lnTo>
                  <a:lnTo>
                    <a:pt x="11202" y="7949"/>
                  </a:lnTo>
                  <a:lnTo>
                    <a:pt x="9957" y="7949"/>
                  </a:lnTo>
                  <a:lnTo>
                    <a:pt x="9363" y="7921"/>
                  </a:lnTo>
                  <a:lnTo>
                    <a:pt x="8741" y="7864"/>
                  </a:lnTo>
                  <a:lnTo>
                    <a:pt x="8288" y="7779"/>
                  </a:lnTo>
                  <a:lnTo>
                    <a:pt x="7836" y="7638"/>
                  </a:lnTo>
                  <a:lnTo>
                    <a:pt x="7383" y="7496"/>
                  </a:lnTo>
                  <a:lnTo>
                    <a:pt x="6987" y="7298"/>
                  </a:lnTo>
                  <a:lnTo>
                    <a:pt x="6591" y="7044"/>
                  </a:lnTo>
                  <a:lnTo>
                    <a:pt x="6223" y="6761"/>
                  </a:lnTo>
                  <a:lnTo>
                    <a:pt x="5884" y="6393"/>
                  </a:lnTo>
                  <a:lnTo>
                    <a:pt x="5742" y="6195"/>
                  </a:lnTo>
                  <a:lnTo>
                    <a:pt x="5601" y="5997"/>
                  </a:lnTo>
                  <a:lnTo>
                    <a:pt x="5460" y="5771"/>
                  </a:lnTo>
                  <a:lnTo>
                    <a:pt x="5346" y="5516"/>
                  </a:lnTo>
                  <a:lnTo>
                    <a:pt x="5205" y="5092"/>
                  </a:lnTo>
                  <a:lnTo>
                    <a:pt x="5092" y="4639"/>
                  </a:lnTo>
                  <a:lnTo>
                    <a:pt x="5035" y="4187"/>
                  </a:lnTo>
                  <a:lnTo>
                    <a:pt x="5007" y="3706"/>
                  </a:lnTo>
                  <a:lnTo>
                    <a:pt x="5035" y="3536"/>
                  </a:lnTo>
                  <a:lnTo>
                    <a:pt x="5092" y="3338"/>
                  </a:lnTo>
                  <a:lnTo>
                    <a:pt x="5148" y="3168"/>
                  </a:lnTo>
                  <a:lnTo>
                    <a:pt x="5205" y="2999"/>
                  </a:lnTo>
                  <a:lnTo>
                    <a:pt x="5205" y="2999"/>
                  </a:lnTo>
                  <a:lnTo>
                    <a:pt x="4950" y="3084"/>
                  </a:lnTo>
                  <a:lnTo>
                    <a:pt x="4696" y="3112"/>
                  </a:lnTo>
                  <a:lnTo>
                    <a:pt x="4441" y="3140"/>
                  </a:lnTo>
                  <a:lnTo>
                    <a:pt x="4158" y="3140"/>
                  </a:lnTo>
                  <a:lnTo>
                    <a:pt x="3819" y="3112"/>
                  </a:lnTo>
                  <a:lnTo>
                    <a:pt x="3508" y="3055"/>
                  </a:lnTo>
                  <a:lnTo>
                    <a:pt x="3197" y="2970"/>
                  </a:lnTo>
                  <a:lnTo>
                    <a:pt x="2886" y="2829"/>
                  </a:lnTo>
                  <a:lnTo>
                    <a:pt x="2603" y="2659"/>
                  </a:lnTo>
                  <a:lnTo>
                    <a:pt x="2348" y="2433"/>
                  </a:lnTo>
                  <a:lnTo>
                    <a:pt x="2094" y="2207"/>
                  </a:lnTo>
                  <a:lnTo>
                    <a:pt x="1896" y="1952"/>
                  </a:lnTo>
                  <a:lnTo>
                    <a:pt x="1726" y="1726"/>
                  </a:lnTo>
                  <a:lnTo>
                    <a:pt x="1613" y="1500"/>
                  </a:lnTo>
                  <a:lnTo>
                    <a:pt x="1499" y="1273"/>
                  </a:lnTo>
                  <a:lnTo>
                    <a:pt x="1415" y="1019"/>
                  </a:lnTo>
                  <a:lnTo>
                    <a:pt x="1330" y="764"/>
                  </a:lnTo>
                  <a:lnTo>
                    <a:pt x="1273" y="510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rgbClr val="315A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0"/>
            <p:cNvSpPr/>
            <p:nvPr/>
          </p:nvSpPr>
          <p:spPr>
            <a:xfrm>
              <a:off x="6390425" y="2514850"/>
              <a:ext cx="977325" cy="939850"/>
            </a:xfrm>
            <a:custGeom>
              <a:avLst/>
              <a:gdLst/>
              <a:ahLst/>
              <a:cxnLst/>
              <a:rect l="l" t="t" r="r" b="b"/>
              <a:pathLst>
                <a:path w="39093" h="37594" extrusionOk="0">
                  <a:moveTo>
                    <a:pt x="29079" y="1"/>
                  </a:moveTo>
                  <a:lnTo>
                    <a:pt x="27721" y="255"/>
                  </a:lnTo>
                  <a:lnTo>
                    <a:pt x="26392" y="567"/>
                  </a:lnTo>
                  <a:lnTo>
                    <a:pt x="25062" y="878"/>
                  </a:lnTo>
                  <a:lnTo>
                    <a:pt x="23704" y="1245"/>
                  </a:lnTo>
                  <a:lnTo>
                    <a:pt x="22403" y="1613"/>
                  </a:lnTo>
                  <a:lnTo>
                    <a:pt x="21074" y="2009"/>
                  </a:lnTo>
                  <a:lnTo>
                    <a:pt x="19744" y="2405"/>
                  </a:lnTo>
                  <a:lnTo>
                    <a:pt x="18443" y="2858"/>
                  </a:lnTo>
                  <a:lnTo>
                    <a:pt x="18415" y="3254"/>
                  </a:lnTo>
                  <a:lnTo>
                    <a:pt x="18330" y="3650"/>
                  </a:lnTo>
                  <a:lnTo>
                    <a:pt x="18189" y="4046"/>
                  </a:lnTo>
                  <a:lnTo>
                    <a:pt x="17991" y="4413"/>
                  </a:lnTo>
                  <a:lnTo>
                    <a:pt x="17877" y="4611"/>
                  </a:lnTo>
                  <a:lnTo>
                    <a:pt x="17736" y="4809"/>
                  </a:lnTo>
                  <a:lnTo>
                    <a:pt x="17425" y="5177"/>
                  </a:lnTo>
                  <a:lnTo>
                    <a:pt x="17057" y="5488"/>
                  </a:lnTo>
                  <a:lnTo>
                    <a:pt x="16633" y="5743"/>
                  </a:lnTo>
                  <a:lnTo>
                    <a:pt x="16209" y="5969"/>
                  </a:lnTo>
                  <a:lnTo>
                    <a:pt x="15756" y="6111"/>
                  </a:lnTo>
                  <a:lnTo>
                    <a:pt x="15275" y="6195"/>
                  </a:lnTo>
                  <a:lnTo>
                    <a:pt x="15049" y="6224"/>
                  </a:lnTo>
                  <a:lnTo>
                    <a:pt x="14794" y="6224"/>
                  </a:lnTo>
                  <a:lnTo>
                    <a:pt x="14822" y="6507"/>
                  </a:lnTo>
                  <a:lnTo>
                    <a:pt x="14822" y="6761"/>
                  </a:lnTo>
                  <a:lnTo>
                    <a:pt x="14794" y="7044"/>
                  </a:lnTo>
                  <a:lnTo>
                    <a:pt x="14738" y="7327"/>
                  </a:lnTo>
                  <a:lnTo>
                    <a:pt x="14681" y="7582"/>
                  </a:lnTo>
                  <a:lnTo>
                    <a:pt x="14596" y="7836"/>
                  </a:lnTo>
                  <a:lnTo>
                    <a:pt x="14370" y="8374"/>
                  </a:lnTo>
                  <a:lnTo>
                    <a:pt x="14115" y="8854"/>
                  </a:lnTo>
                  <a:lnTo>
                    <a:pt x="13804" y="9307"/>
                  </a:lnTo>
                  <a:lnTo>
                    <a:pt x="13436" y="9760"/>
                  </a:lnTo>
                  <a:lnTo>
                    <a:pt x="13040" y="10156"/>
                  </a:lnTo>
                  <a:lnTo>
                    <a:pt x="12616" y="10495"/>
                  </a:lnTo>
                  <a:lnTo>
                    <a:pt x="12164" y="10834"/>
                  </a:lnTo>
                  <a:lnTo>
                    <a:pt x="11711" y="11146"/>
                  </a:lnTo>
                  <a:lnTo>
                    <a:pt x="11230" y="11428"/>
                  </a:lnTo>
                  <a:lnTo>
                    <a:pt x="10721" y="11683"/>
                  </a:lnTo>
                  <a:lnTo>
                    <a:pt x="10212" y="11938"/>
                  </a:lnTo>
                  <a:lnTo>
                    <a:pt x="9222" y="12418"/>
                  </a:lnTo>
                  <a:lnTo>
                    <a:pt x="8741" y="12616"/>
                  </a:lnTo>
                  <a:lnTo>
                    <a:pt x="8599" y="13041"/>
                  </a:lnTo>
                  <a:lnTo>
                    <a:pt x="8486" y="13493"/>
                  </a:lnTo>
                  <a:lnTo>
                    <a:pt x="8401" y="13974"/>
                  </a:lnTo>
                  <a:lnTo>
                    <a:pt x="8345" y="14483"/>
                  </a:lnTo>
                  <a:lnTo>
                    <a:pt x="8317" y="15021"/>
                  </a:lnTo>
                  <a:lnTo>
                    <a:pt x="8288" y="15671"/>
                  </a:lnTo>
                  <a:lnTo>
                    <a:pt x="8317" y="17199"/>
                  </a:lnTo>
                  <a:lnTo>
                    <a:pt x="6704" y="17340"/>
                  </a:lnTo>
                  <a:lnTo>
                    <a:pt x="5997" y="16746"/>
                  </a:lnTo>
                  <a:lnTo>
                    <a:pt x="5347" y="16265"/>
                  </a:lnTo>
                  <a:lnTo>
                    <a:pt x="5035" y="16067"/>
                  </a:lnTo>
                  <a:lnTo>
                    <a:pt x="4724" y="15898"/>
                  </a:lnTo>
                  <a:lnTo>
                    <a:pt x="4413" y="15756"/>
                  </a:lnTo>
                  <a:lnTo>
                    <a:pt x="4130" y="15643"/>
                  </a:lnTo>
                  <a:lnTo>
                    <a:pt x="3847" y="15530"/>
                  </a:lnTo>
                  <a:lnTo>
                    <a:pt x="3564" y="15445"/>
                  </a:lnTo>
                  <a:lnTo>
                    <a:pt x="3310" y="15417"/>
                  </a:lnTo>
                  <a:lnTo>
                    <a:pt x="3055" y="15360"/>
                  </a:lnTo>
                  <a:lnTo>
                    <a:pt x="2603" y="15360"/>
                  </a:lnTo>
                  <a:lnTo>
                    <a:pt x="2376" y="15417"/>
                  </a:lnTo>
                  <a:lnTo>
                    <a:pt x="2150" y="15445"/>
                  </a:lnTo>
                  <a:lnTo>
                    <a:pt x="1952" y="15530"/>
                  </a:lnTo>
                  <a:lnTo>
                    <a:pt x="1754" y="15615"/>
                  </a:lnTo>
                  <a:lnTo>
                    <a:pt x="1584" y="15700"/>
                  </a:lnTo>
                  <a:lnTo>
                    <a:pt x="1415" y="15813"/>
                  </a:lnTo>
                  <a:lnTo>
                    <a:pt x="1245" y="15954"/>
                  </a:lnTo>
                  <a:lnTo>
                    <a:pt x="1104" y="16096"/>
                  </a:lnTo>
                  <a:lnTo>
                    <a:pt x="821" y="16435"/>
                  </a:lnTo>
                  <a:lnTo>
                    <a:pt x="594" y="16831"/>
                  </a:lnTo>
                  <a:lnTo>
                    <a:pt x="396" y="17255"/>
                  </a:lnTo>
                  <a:lnTo>
                    <a:pt x="227" y="17736"/>
                  </a:lnTo>
                  <a:lnTo>
                    <a:pt x="114" y="18245"/>
                  </a:lnTo>
                  <a:lnTo>
                    <a:pt x="29" y="18755"/>
                  </a:lnTo>
                  <a:lnTo>
                    <a:pt x="0" y="19320"/>
                  </a:lnTo>
                  <a:lnTo>
                    <a:pt x="0" y="19886"/>
                  </a:lnTo>
                  <a:lnTo>
                    <a:pt x="57" y="20480"/>
                  </a:lnTo>
                  <a:lnTo>
                    <a:pt x="142" y="21046"/>
                  </a:lnTo>
                  <a:lnTo>
                    <a:pt x="255" y="21640"/>
                  </a:lnTo>
                  <a:lnTo>
                    <a:pt x="425" y="22234"/>
                  </a:lnTo>
                  <a:lnTo>
                    <a:pt x="651" y="22800"/>
                  </a:lnTo>
                  <a:lnTo>
                    <a:pt x="877" y="23337"/>
                  </a:lnTo>
                  <a:lnTo>
                    <a:pt x="1188" y="23874"/>
                  </a:lnTo>
                  <a:lnTo>
                    <a:pt x="1500" y="24384"/>
                  </a:lnTo>
                  <a:lnTo>
                    <a:pt x="1867" y="24836"/>
                  </a:lnTo>
                  <a:lnTo>
                    <a:pt x="2292" y="25260"/>
                  </a:lnTo>
                  <a:lnTo>
                    <a:pt x="2744" y="25628"/>
                  </a:lnTo>
                  <a:lnTo>
                    <a:pt x="2970" y="25798"/>
                  </a:lnTo>
                  <a:lnTo>
                    <a:pt x="3225" y="25968"/>
                  </a:lnTo>
                  <a:lnTo>
                    <a:pt x="3508" y="26109"/>
                  </a:lnTo>
                  <a:lnTo>
                    <a:pt x="3762" y="26250"/>
                  </a:lnTo>
                  <a:lnTo>
                    <a:pt x="3989" y="26364"/>
                  </a:lnTo>
                  <a:lnTo>
                    <a:pt x="4187" y="26477"/>
                  </a:lnTo>
                  <a:lnTo>
                    <a:pt x="4328" y="26646"/>
                  </a:lnTo>
                  <a:lnTo>
                    <a:pt x="4498" y="26816"/>
                  </a:lnTo>
                  <a:lnTo>
                    <a:pt x="4752" y="27184"/>
                  </a:lnTo>
                  <a:lnTo>
                    <a:pt x="5007" y="27523"/>
                  </a:lnTo>
                  <a:lnTo>
                    <a:pt x="5120" y="27693"/>
                  </a:lnTo>
                  <a:lnTo>
                    <a:pt x="5262" y="27835"/>
                  </a:lnTo>
                  <a:lnTo>
                    <a:pt x="5431" y="27976"/>
                  </a:lnTo>
                  <a:lnTo>
                    <a:pt x="5601" y="28089"/>
                  </a:lnTo>
                  <a:lnTo>
                    <a:pt x="5799" y="28174"/>
                  </a:lnTo>
                  <a:lnTo>
                    <a:pt x="6054" y="28202"/>
                  </a:lnTo>
                  <a:lnTo>
                    <a:pt x="6308" y="28231"/>
                  </a:lnTo>
                  <a:lnTo>
                    <a:pt x="6619" y="28174"/>
                  </a:lnTo>
                  <a:lnTo>
                    <a:pt x="6874" y="28117"/>
                  </a:lnTo>
                  <a:lnTo>
                    <a:pt x="7100" y="28061"/>
                  </a:lnTo>
                  <a:lnTo>
                    <a:pt x="7298" y="27976"/>
                  </a:lnTo>
                  <a:lnTo>
                    <a:pt x="7468" y="27891"/>
                  </a:lnTo>
                  <a:lnTo>
                    <a:pt x="7638" y="27778"/>
                  </a:lnTo>
                  <a:lnTo>
                    <a:pt x="7751" y="27665"/>
                  </a:lnTo>
                  <a:lnTo>
                    <a:pt x="7949" y="27467"/>
                  </a:lnTo>
                  <a:lnTo>
                    <a:pt x="8090" y="27241"/>
                  </a:lnTo>
                  <a:lnTo>
                    <a:pt x="8175" y="27071"/>
                  </a:lnTo>
                  <a:lnTo>
                    <a:pt x="8232" y="26901"/>
                  </a:lnTo>
                  <a:lnTo>
                    <a:pt x="8571" y="27354"/>
                  </a:lnTo>
                  <a:lnTo>
                    <a:pt x="8882" y="27806"/>
                  </a:lnTo>
                  <a:lnTo>
                    <a:pt x="9448" y="28740"/>
                  </a:lnTo>
                  <a:lnTo>
                    <a:pt x="9986" y="29673"/>
                  </a:lnTo>
                  <a:lnTo>
                    <a:pt x="10523" y="30550"/>
                  </a:lnTo>
                  <a:lnTo>
                    <a:pt x="10778" y="30974"/>
                  </a:lnTo>
                  <a:lnTo>
                    <a:pt x="11032" y="31370"/>
                  </a:lnTo>
                  <a:lnTo>
                    <a:pt x="11315" y="31738"/>
                  </a:lnTo>
                  <a:lnTo>
                    <a:pt x="11626" y="32077"/>
                  </a:lnTo>
                  <a:lnTo>
                    <a:pt x="11937" y="32360"/>
                  </a:lnTo>
                  <a:lnTo>
                    <a:pt x="12248" y="32643"/>
                  </a:lnTo>
                  <a:lnTo>
                    <a:pt x="12616" y="32869"/>
                  </a:lnTo>
                  <a:lnTo>
                    <a:pt x="13012" y="33039"/>
                  </a:lnTo>
                  <a:lnTo>
                    <a:pt x="14681" y="33633"/>
                  </a:lnTo>
                  <a:lnTo>
                    <a:pt x="16463" y="34199"/>
                  </a:lnTo>
                  <a:lnTo>
                    <a:pt x="18358" y="34793"/>
                  </a:lnTo>
                  <a:lnTo>
                    <a:pt x="20367" y="35330"/>
                  </a:lnTo>
                  <a:lnTo>
                    <a:pt x="22545" y="35896"/>
                  </a:lnTo>
                  <a:lnTo>
                    <a:pt x="24864" y="36434"/>
                  </a:lnTo>
                  <a:lnTo>
                    <a:pt x="27353" y="36999"/>
                  </a:lnTo>
                  <a:lnTo>
                    <a:pt x="30041" y="37537"/>
                  </a:lnTo>
                  <a:lnTo>
                    <a:pt x="30323" y="37565"/>
                  </a:lnTo>
                  <a:lnTo>
                    <a:pt x="30635" y="37593"/>
                  </a:lnTo>
                  <a:lnTo>
                    <a:pt x="31229" y="37593"/>
                  </a:lnTo>
                  <a:lnTo>
                    <a:pt x="31512" y="37565"/>
                  </a:lnTo>
                  <a:lnTo>
                    <a:pt x="31823" y="37508"/>
                  </a:lnTo>
                  <a:lnTo>
                    <a:pt x="32106" y="37424"/>
                  </a:lnTo>
                  <a:lnTo>
                    <a:pt x="32388" y="37339"/>
                  </a:lnTo>
                  <a:lnTo>
                    <a:pt x="32643" y="37226"/>
                  </a:lnTo>
                  <a:lnTo>
                    <a:pt x="32898" y="37084"/>
                  </a:lnTo>
                  <a:lnTo>
                    <a:pt x="33124" y="36943"/>
                  </a:lnTo>
                  <a:lnTo>
                    <a:pt x="33350" y="36773"/>
                  </a:lnTo>
                  <a:lnTo>
                    <a:pt x="33548" y="36575"/>
                  </a:lnTo>
                  <a:lnTo>
                    <a:pt x="33718" y="36377"/>
                  </a:lnTo>
                  <a:lnTo>
                    <a:pt x="33859" y="36151"/>
                  </a:lnTo>
                  <a:lnTo>
                    <a:pt x="33972" y="35924"/>
                  </a:lnTo>
                  <a:lnTo>
                    <a:pt x="34057" y="35613"/>
                  </a:lnTo>
                  <a:lnTo>
                    <a:pt x="34086" y="35302"/>
                  </a:lnTo>
                  <a:lnTo>
                    <a:pt x="34057" y="35019"/>
                  </a:lnTo>
                  <a:lnTo>
                    <a:pt x="34029" y="34708"/>
                  </a:lnTo>
                  <a:lnTo>
                    <a:pt x="34001" y="34623"/>
                  </a:lnTo>
                  <a:lnTo>
                    <a:pt x="33972" y="34482"/>
                  </a:lnTo>
                  <a:lnTo>
                    <a:pt x="33916" y="34284"/>
                  </a:lnTo>
                  <a:lnTo>
                    <a:pt x="33859" y="34086"/>
                  </a:lnTo>
                  <a:lnTo>
                    <a:pt x="33831" y="34058"/>
                  </a:lnTo>
                  <a:lnTo>
                    <a:pt x="33774" y="33888"/>
                  </a:lnTo>
                  <a:lnTo>
                    <a:pt x="33576" y="33265"/>
                  </a:lnTo>
                  <a:lnTo>
                    <a:pt x="33463" y="32926"/>
                  </a:lnTo>
                  <a:lnTo>
                    <a:pt x="33407" y="32587"/>
                  </a:lnTo>
                  <a:lnTo>
                    <a:pt x="33378" y="32247"/>
                  </a:lnTo>
                  <a:lnTo>
                    <a:pt x="33407" y="31879"/>
                  </a:lnTo>
                  <a:lnTo>
                    <a:pt x="33463" y="31540"/>
                  </a:lnTo>
                  <a:lnTo>
                    <a:pt x="33548" y="31201"/>
                  </a:lnTo>
                  <a:lnTo>
                    <a:pt x="33633" y="31059"/>
                  </a:lnTo>
                  <a:lnTo>
                    <a:pt x="33718" y="30918"/>
                  </a:lnTo>
                  <a:lnTo>
                    <a:pt x="33831" y="30776"/>
                  </a:lnTo>
                  <a:lnTo>
                    <a:pt x="33944" y="30635"/>
                  </a:lnTo>
                  <a:lnTo>
                    <a:pt x="34086" y="30493"/>
                  </a:lnTo>
                  <a:lnTo>
                    <a:pt x="34199" y="30352"/>
                  </a:lnTo>
                  <a:lnTo>
                    <a:pt x="34312" y="30239"/>
                  </a:lnTo>
                  <a:lnTo>
                    <a:pt x="34425" y="30069"/>
                  </a:lnTo>
                  <a:lnTo>
                    <a:pt x="34595" y="29786"/>
                  </a:lnTo>
                  <a:lnTo>
                    <a:pt x="34595" y="29758"/>
                  </a:lnTo>
                  <a:lnTo>
                    <a:pt x="34736" y="29419"/>
                  </a:lnTo>
                  <a:lnTo>
                    <a:pt x="34821" y="29079"/>
                  </a:lnTo>
                  <a:lnTo>
                    <a:pt x="34849" y="28740"/>
                  </a:lnTo>
                  <a:lnTo>
                    <a:pt x="34821" y="28400"/>
                  </a:lnTo>
                  <a:lnTo>
                    <a:pt x="34764" y="28089"/>
                  </a:lnTo>
                  <a:lnTo>
                    <a:pt x="34651" y="27750"/>
                  </a:lnTo>
                  <a:lnTo>
                    <a:pt x="34482" y="27439"/>
                  </a:lnTo>
                  <a:lnTo>
                    <a:pt x="34284" y="27156"/>
                  </a:lnTo>
                  <a:lnTo>
                    <a:pt x="34057" y="26929"/>
                  </a:lnTo>
                  <a:lnTo>
                    <a:pt x="34284" y="26675"/>
                  </a:lnTo>
                  <a:lnTo>
                    <a:pt x="34482" y="26477"/>
                  </a:lnTo>
                  <a:lnTo>
                    <a:pt x="34623" y="26222"/>
                  </a:lnTo>
                  <a:lnTo>
                    <a:pt x="34764" y="25996"/>
                  </a:lnTo>
                  <a:lnTo>
                    <a:pt x="34849" y="25741"/>
                  </a:lnTo>
                  <a:lnTo>
                    <a:pt x="34906" y="25487"/>
                  </a:lnTo>
                  <a:lnTo>
                    <a:pt x="34878" y="25260"/>
                  </a:lnTo>
                  <a:lnTo>
                    <a:pt x="34849" y="25147"/>
                  </a:lnTo>
                  <a:lnTo>
                    <a:pt x="34821" y="25034"/>
                  </a:lnTo>
                  <a:lnTo>
                    <a:pt x="34736" y="24921"/>
                  </a:lnTo>
                  <a:lnTo>
                    <a:pt x="34680" y="24836"/>
                  </a:lnTo>
                  <a:lnTo>
                    <a:pt x="34368" y="24468"/>
                  </a:lnTo>
                  <a:lnTo>
                    <a:pt x="34142" y="24129"/>
                  </a:lnTo>
                  <a:lnTo>
                    <a:pt x="34057" y="23931"/>
                  </a:lnTo>
                  <a:lnTo>
                    <a:pt x="33972" y="23761"/>
                  </a:lnTo>
                  <a:lnTo>
                    <a:pt x="33944" y="23592"/>
                  </a:lnTo>
                  <a:lnTo>
                    <a:pt x="33916" y="23422"/>
                  </a:lnTo>
                  <a:lnTo>
                    <a:pt x="33888" y="23054"/>
                  </a:lnTo>
                  <a:lnTo>
                    <a:pt x="33944" y="22658"/>
                  </a:lnTo>
                  <a:lnTo>
                    <a:pt x="34029" y="22234"/>
                  </a:lnTo>
                  <a:lnTo>
                    <a:pt x="34170" y="21781"/>
                  </a:lnTo>
                  <a:lnTo>
                    <a:pt x="34482" y="21583"/>
                  </a:lnTo>
                  <a:lnTo>
                    <a:pt x="34764" y="21442"/>
                  </a:lnTo>
                  <a:lnTo>
                    <a:pt x="35019" y="21329"/>
                  </a:lnTo>
                  <a:lnTo>
                    <a:pt x="35302" y="21216"/>
                  </a:lnTo>
                  <a:lnTo>
                    <a:pt x="35783" y="21074"/>
                  </a:lnTo>
                  <a:lnTo>
                    <a:pt x="36207" y="20961"/>
                  </a:lnTo>
                  <a:lnTo>
                    <a:pt x="36660" y="20820"/>
                  </a:lnTo>
                  <a:lnTo>
                    <a:pt x="36858" y="20735"/>
                  </a:lnTo>
                  <a:lnTo>
                    <a:pt x="37084" y="20622"/>
                  </a:lnTo>
                  <a:lnTo>
                    <a:pt x="37310" y="20508"/>
                  </a:lnTo>
                  <a:lnTo>
                    <a:pt x="37537" y="20339"/>
                  </a:lnTo>
                  <a:lnTo>
                    <a:pt x="37763" y="20112"/>
                  </a:lnTo>
                  <a:lnTo>
                    <a:pt x="37989" y="19886"/>
                  </a:lnTo>
                  <a:lnTo>
                    <a:pt x="38300" y="19547"/>
                  </a:lnTo>
                  <a:lnTo>
                    <a:pt x="38583" y="19179"/>
                  </a:lnTo>
                  <a:lnTo>
                    <a:pt x="38809" y="18811"/>
                  </a:lnTo>
                  <a:lnTo>
                    <a:pt x="38923" y="18613"/>
                  </a:lnTo>
                  <a:lnTo>
                    <a:pt x="39007" y="18415"/>
                  </a:lnTo>
                  <a:lnTo>
                    <a:pt x="39064" y="18245"/>
                  </a:lnTo>
                  <a:lnTo>
                    <a:pt x="39064" y="18104"/>
                  </a:lnTo>
                  <a:lnTo>
                    <a:pt x="39092" y="17934"/>
                  </a:lnTo>
                  <a:lnTo>
                    <a:pt x="39064" y="17793"/>
                  </a:lnTo>
                  <a:lnTo>
                    <a:pt x="39036" y="17595"/>
                  </a:lnTo>
                  <a:lnTo>
                    <a:pt x="38979" y="17397"/>
                  </a:lnTo>
                  <a:lnTo>
                    <a:pt x="38866" y="17227"/>
                  </a:lnTo>
                  <a:lnTo>
                    <a:pt x="38753" y="17057"/>
                  </a:lnTo>
                  <a:lnTo>
                    <a:pt x="38640" y="16916"/>
                  </a:lnTo>
                  <a:lnTo>
                    <a:pt x="38498" y="16775"/>
                  </a:lnTo>
                  <a:lnTo>
                    <a:pt x="38329" y="16661"/>
                  </a:lnTo>
                  <a:lnTo>
                    <a:pt x="38131" y="16577"/>
                  </a:lnTo>
                  <a:lnTo>
                    <a:pt x="37593" y="16294"/>
                  </a:lnTo>
                  <a:lnTo>
                    <a:pt x="37112" y="15954"/>
                  </a:lnTo>
                  <a:lnTo>
                    <a:pt x="36688" y="15615"/>
                  </a:lnTo>
                  <a:lnTo>
                    <a:pt x="36292" y="15219"/>
                  </a:lnTo>
                  <a:lnTo>
                    <a:pt x="35924" y="14795"/>
                  </a:lnTo>
                  <a:lnTo>
                    <a:pt x="35613" y="14370"/>
                  </a:lnTo>
                  <a:lnTo>
                    <a:pt x="35302" y="13918"/>
                  </a:lnTo>
                  <a:lnTo>
                    <a:pt x="34991" y="13437"/>
                  </a:lnTo>
                  <a:lnTo>
                    <a:pt x="34425" y="12447"/>
                  </a:lnTo>
                  <a:lnTo>
                    <a:pt x="33803" y="11457"/>
                  </a:lnTo>
                  <a:lnTo>
                    <a:pt x="33492" y="10976"/>
                  </a:lnTo>
                  <a:lnTo>
                    <a:pt x="33152" y="10467"/>
                  </a:lnTo>
                  <a:lnTo>
                    <a:pt x="32784" y="9986"/>
                  </a:lnTo>
                  <a:lnTo>
                    <a:pt x="32360" y="9533"/>
                  </a:lnTo>
                  <a:lnTo>
                    <a:pt x="32162" y="9279"/>
                  </a:lnTo>
                  <a:lnTo>
                    <a:pt x="32021" y="9024"/>
                  </a:lnTo>
                  <a:lnTo>
                    <a:pt x="31879" y="8741"/>
                  </a:lnTo>
                  <a:lnTo>
                    <a:pt x="31794" y="8430"/>
                  </a:lnTo>
                  <a:lnTo>
                    <a:pt x="31738" y="8147"/>
                  </a:lnTo>
                  <a:lnTo>
                    <a:pt x="31710" y="7836"/>
                  </a:lnTo>
                  <a:lnTo>
                    <a:pt x="31681" y="7525"/>
                  </a:lnTo>
                  <a:lnTo>
                    <a:pt x="31681" y="7214"/>
                  </a:lnTo>
                  <a:lnTo>
                    <a:pt x="31738" y="6705"/>
                  </a:lnTo>
                  <a:lnTo>
                    <a:pt x="31823" y="6195"/>
                  </a:lnTo>
                  <a:lnTo>
                    <a:pt x="31851" y="5969"/>
                  </a:lnTo>
                  <a:lnTo>
                    <a:pt x="31851" y="5715"/>
                  </a:lnTo>
                  <a:lnTo>
                    <a:pt x="31823" y="5460"/>
                  </a:lnTo>
                  <a:lnTo>
                    <a:pt x="31766" y="5205"/>
                  </a:lnTo>
                  <a:lnTo>
                    <a:pt x="31625" y="4838"/>
                  </a:lnTo>
                  <a:lnTo>
                    <a:pt x="31455" y="4498"/>
                  </a:lnTo>
                  <a:lnTo>
                    <a:pt x="31087" y="3791"/>
                  </a:lnTo>
                  <a:lnTo>
                    <a:pt x="30097" y="1896"/>
                  </a:lnTo>
                  <a:lnTo>
                    <a:pt x="2907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0"/>
            <p:cNvSpPr/>
            <p:nvPr/>
          </p:nvSpPr>
          <p:spPr>
            <a:xfrm>
              <a:off x="7154875" y="3250300"/>
              <a:ext cx="103975" cy="137225"/>
            </a:xfrm>
            <a:custGeom>
              <a:avLst/>
              <a:gdLst/>
              <a:ahLst/>
              <a:cxnLst/>
              <a:rect l="l" t="t" r="r" b="b"/>
              <a:pathLst>
                <a:path w="4159" h="5489" extrusionOk="0">
                  <a:moveTo>
                    <a:pt x="4158" y="1"/>
                  </a:moveTo>
                  <a:lnTo>
                    <a:pt x="3394" y="283"/>
                  </a:lnTo>
                  <a:lnTo>
                    <a:pt x="2631" y="510"/>
                  </a:lnTo>
                  <a:lnTo>
                    <a:pt x="1867" y="736"/>
                  </a:lnTo>
                  <a:lnTo>
                    <a:pt x="1160" y="962"/>
                  </a:lnTo>
                  <a:lnTo>
                    <a:pt x="849" y="1104"/>
                  </a:lnTo>
                  <a:lnTo>
                    <a:pt x="594" y="1217"/>
                  </a:lnTo>
                  <a:lnTo>
                    <a:pt x="339" y="1358"/>
                  </a:lnTo>
                  <a:lnTo>
                    <a:pt x="170" y="1500"/>
                  </a:lnTo>
                  <a:lnTo>
                    <a:pt x="57" y="1669"/>
                  </a:lnTo>
                  <a:lnTo>
                    <a:pt x="0" y="1839"/>
                  </a:lnTo>
                  <a:lnTo>
                    <a:pt x="0" y="1924"/>
                  </a:lnTo>
                  <a:lnTo>
                    <a:pt x="0" y="2009"/>
                  </a:lnTo>
                  <a:lnTo>
                    <a:pt x="85" y="2207"/>
                  </a:lnTo>
                  <a:lnTo>
                    <a:pt x="198" y="2461"/>
                  </a:lnTo>
                  <a:lnTo>
                    <a:pt x="339" y="2688"/>
                  </a:lnTo>
                  <a:lnTo>
                    <a:pt x="481" y="2914"/>
                  </a:lnTo>
                  <a:lnTo>
                    <a:pt x="679" y="3140"/>
                  </a:lnTo>
                  <a:lnTo>
                    <a:pt x="1075" y="3536"/>
                  </a:lnTo>
                  <a:lnTo>
                    <a:pt x="1556" y="3932"/>
                  </a:lnTo>
                  <a:lnTo>
                    <a:pt x="2546" y="4668"/>
                  </a:lnTo>
                  <a:lnTo>
                    <a:pt x="3027" y="5064"/>
                  </a:lnTo>
                  <a:lnTo>
                    <a:pt x="3479" y="5488"/>
                  </a:lnTo>
                  <a:lnTo>
                    <a:pt x="3394" y="5064"/>
                  </a:lnTo>
                  <a:lnTo>
                    <a:pt x="3281" y="4668"/>
                  </a:lnTo>
                  <a:lnTo>
                    <a:pt x="2998" y="3847"/>
                  </a:lnTo>
                  <a:lnTo>
                    <a:pt x="2885" y="3508"/>
                  </a:lnTo>
                  <a:lnTo>
                    <a:pt x="2829" y="3169"/>
                  </a:lnTo>
                  <a:lnTo>
                    <a:pt x="2800" y="2829"/>
                  </a:lnTo>
                  <a:lnTo>
                    <a:pt x="2829" y="2461"/>
                  </a:lnTo>
                  <a:lnTo>
                    <a:pt x="2885" y="2122"/>
                  </a:lnTo>
                  <a:lnTo>
                    <a:pt x="2970" y="1783"/>
                  </a:lnTo>
                  <a:lnTo>
                    <a:pt x="3140" y="1500"/>
                  </a:lnTo>
                  <a:lnTo>
                    <a:pt x="3253" y="1358"/>
                  </a:lnTo>
                  <a:lnTo>
                    <a:pt x="3366" y="1217"/>
                  </a:lnTo>
                  <a:lnTo>
                    <a:pt x="3621" y="934"/>
                  </a:lnTo>
                  <a:lnTo>
                    <a:pt x="3847" y="651"/>
                  </a:lnTo>
                  <a:lnTo>
                    <a:pt x="4017" y="340"/>
                  </a:lnTo>
                  <a:lnTo>
                    <a:pt x="4158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40"/>
            <p:cNvSpPr/>
            <p:nvPr/>
          </p:nvSpPr>
          <p:spPr>
            <a:xfrm>
              <a:off x="6911600" y="2658400"/>
              <a:ext cx="232675" cy="125900"/>
            </a:xfrm>
            <a:custGeom>
              <a:avLst/>
              <a:gdLst/>
              <a:ahLst/>
              <a:cxnLst/>
              <a:rect l="l" t="t" r="r" b="b"/>
              <a:pathLst>
                <a:path w="9307" h="5036" extrusionOk="0">
                  <a:moveTo>
                    <a:pt x="7468" y="1"/>
                  </a:moveTo>
                  <a:lnTo>
                    <a:pt x="7157" y="29"/>
                  </a:lnTo>
                  <a:lnTo>
                    <a:pt x="6846" y="57"/>
                  </a:lnTo>
                  <a:lnTo>
                    <a:pt x="6478" y="142"/>
                  </a:lnTo>
                  <a:lnTo>
                    <a:pt x="5771" y="312"/>
                  </a:lnTo>
                  <a:lnTo>
                    <a:pt x="5007" y="538"/>
                  </a:lnTo>
                  <a:lnTo>
                    <a:pt x="4243" y="793"/>
                  </a:lnTo>
                  <a:lnTo>
                    <a:pt x="3565" y="1076"/>
                  </a:lnTo>
                  <a:lnTo>
                    <a:pt x="2942" y="1359"/>
                  </a:lnTo>
                  <a:lnTo>
                    <a:pt x="2235" y="1726"/>
                  </a:lnTo>
                  <a:lnTo>
                    <a:pt x="1528" y="2122"/>
                  </a:lnTo>
                  <a:lnTo>
                    <a:pt x="1358" y="2264"/>
                  </a:lnTo>
                  <a:lnTo>
                    <a:pt x="1160" y="2434"/>
                  </a:lnTo>
                  <a:lnTo>
                    <a:pt x="708" y="2886"/>
                  </a:lnTo>
                  <a:lnTo>
                    <a:pt x="312" y="3395"/>
                  </a:lnTo>
                  <a:lnTo>
                    <a:pt x="1" y="3820"/>
                  </a:lnTo>
                  <a:lnTo>
                    <a:pt x="1" y="3820"/>
                  </a:lnTo>
                  <a:lnTo>
                    <a:pt x="85" y="3791"/>
                  </a:lnTo>
                  <a:lnTo>
                    <a:pt x="425" y="3593"/>
                  </a:lnTo>
                  <a:lnTo>
                    <a:pt x="991" y="3282"/>
                  </a:lnTo>
                  <a:lnTo>
                    <a:pt x="1726" y="2886"/>
                  </a:lnTo>
                  <a:lnTo>
                    <a:pt x="2659" y="2434"/>
                  </a:lnTo>
                  <a:lnTo>
                    <a:pt x="3169" y="2236"/>
                  </a:lnTo>
                  <a:lnTo>
                    <a:pt x="3706" y="2009"/>
                  </a:lnTo>
                  <a:lnTo>
                    <a:pt x="4300" y="1811"/>
                  </a:lnTo>
                  <a:lnTo>
                    <a:pt x="4894" y="1642"/>
                  </a:lnTo>
                  <a:lnTo>
                    <a:pt x="5488" y="1500"/>
                  </a:lnTo>
                  <a:lnTo>
                    <a:pt x="6139" y="1387"/>
                  </a:lnTo>
                  <a:lnTo>
                    <a:pt x="6422" y="1359"/>
                  </a:lnTo>
                  <a:lnTo>
                    <a:pt x="6676" y="1387"/>
                  </a:lnTo>
                  <a:lnTo>
                    <a:pt x="6959" y="1444"/>
                  </a:lnTo>
                  <a:lnTo>
                    <a:pt x="7185" y="1557"/>
                  </a:lnTo>
                  <a:lnTo>
                    <a:pt x="7440" y="1698"/>
                  </a:lnTo>
                  <a:lnTo>
                    <a:pt x="7638" y="1868"/>
                  </a:lnTo>
                  <a:lnTo>
                    <a:pt x="7808" y="2066"/>
                  </a:lnTo>
                  <a:lnTo>
                    <a:pt x="7977" y="2320"/>
                  </a:lnTo>
                  <a:lnTo>
                    <a:pt x="8090" y="2603"/>
                  </a:lnTo>
                  <a:lnTo>
                    <a:pt x="8175" y="2886"/>
                  </a:lnTo>
                  <a:lnTo>
                    <a:pt x="8232" y="3197"/>
                  </a:lnTo>
                  <a:lnTo>
                    <a:pt x="8232" y="3508"/>
                  </a:lnTo>
                  <a:lnTo>
                    <a:pt x="8204" y="3820"/>
                  </a:lnTo>
                  <a:lnTo>
                    <a:pt x="8147" y="4131"/>
                  </a:lnTo>
                  <a:lnTo>
                    <a:pt x="8034" y="4414"/>
                  </a:lnTo>
                  <a:lnTo>
                    <a:pt x="7921" y="4668"/>
                  </a:lnTo>
                  <a:lnTo>
                    <a:pt x="7836" y="4838"/>
                  </a:lnTo>
                  <a:lnTo>
                    <a:pt x="7836" y="4951"/>
                  </a:lnTo>
                  <a:lnTo>
                    <a:pt x="7836" y="4979"/>
                  </a:lnTo>
                  <a:lnTo>
                    <a:pt x="7864" y="5008"/>
                  </a:lnTo>
                  <a:lnTo>
                    <a:pt x="7949" y="5036"/>
                  </a:lnTo>
                  <a:lnTo>
                    <a:pt x="8090" y="5008"/>
                  </a:lnTo>
                  <a:lnTo>
                    <a:pt x="8232" y="4923"/>
                  </a:lnTo>
                  <a:lnTo>
                    <a:pt x="8402" y="4838"/>
                  </a:lnTo>
                  <a:lnTo>
                    <a:pt x="8571" y="4696"/>
                  </a:lnTo>
                  <a:lnTo>
                    <a:pt x="8769" y="4470"/>
                  </a:lnTo>
                  <a:lnTo>
                    <a:pt x="8967" y="4272"/>
                  </a:lnTo>
                  <a:lnTo>
                    <a:pt x="9109" y="4046"/>
                  </a:lnTo>
                  <a:lnTo>
                    <a:pt x="9194" y="3791"/>
                  </a:lnTo>
                  <a:lnTo>
                    <a:pt x="9278" y="3565"/>
                  </a:lnTo>
                  <a:lnTo>
                    <a:pt x="9307" y="3310"/>
                  </a:lnTo>
                  <a:lnTo>
                    <a:pt x="9307" y="3028"/>
                  </a:lnTo>
                  <a:lnTo>
                    <a:pt x="9278" y="2745"/>
                  </a:lnTo>
                  <a:lnTo>
                    <a:pt x="9194" y="2038"/>
                  </a:lnTo>
                  <a:lnTo>
                    <a:pt x="9109" y="1642"/>
                  </a:lnTo>
                  <a:lnTo>
                    <a:pt x="8996" y="1217"/>
                  </a:lnTo>
                  <a:lnTo>
                    <a:pt x="8854" y="849"/>
                  </a:lnTo>
                  <a:lnTo>
                    <a:pt x="8684" y="538"/>
                  </a:lnTo>
                  <a:lnTo>
                    <a:pt x="8571" y="397"/>
                  </a:lnTo>
                  <a:lnTo>
                    <a:pt x="8458" y="284"/>
                  </a:lnTo>
                  <a:lnTo>
                    <a:pt x="8345" y="171"/>
                  </a:lnTo>
                  <a:lnTo>
                    <a:pt x="8204" y="114"/>
                  </a:lnTo>
                  <a:lnTo>
                    <a:pt x="8006" y="57"/>
                  </a:lnTo>
                  <a:lnTo>
                    <a:pt x="7751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40"/>
            <p:cNvSpPr/>
            <p:nvPr/>
          </p:nvSpPr>
          <p:spPr>
            <a:xfrm>
              <a:off x="6905225" y="2624475"/>
              <a:ext cx="218550" cy="129425"/>
            </a:xfrm>
            <a:custGeom>
              <a:avLst/>
              <a:gdLst/>
              <a:ahLst/>
              <a:cxnLst/>
              <a:rect l="l" t="t" r="r" b="b"/>
              <a:pathLst>
                <a:path w="8742" h="5177" extrusionOk="0">
                  <a:moveTo>
                    <a:pt x="7384" y="0"/>
                  </a:moveTo>
                  <a:lnTo>
                    <a:pt x="6988" y="57"/>
                  </a:lnTo>
                  <a:lnTo>
                    <a:pt x="6563" y="142"/>
                  </a:lnTo>
                  <a:lnTo>
                    <a:pt x="6196" y="255"/>
                  </a:lnTo>
                  <a:lnTo>
                    <a:pt x="5800" y="368"/>
                  </a:lnTo>
                  <a:lnTo>
                    <a:pt x="5064" y="651"/>
                  </a:lnTo>
                  <a:lnTo>
                    <a:pt x="4385" y="962"/>
                  </a:lnTo>
                  <a:lnTo>
                    <a:pt x="3735" y="1330"/>
                  </a:lnTo>
                  <a:lnTo>
                    <a:pt x="3112" y="1726"/>
                  </a:lnTo>
                  <a:lnTo>
                    <a:pt x="2547" y="2122"/>
                  </a:lnTo>
                  <a:lnTo>
                    <a:pt x="2038" y="2518"/>
                  </a:lnTo>
                  <a:lnTo>
                    <a:pt x="1585" y="2942"/>
                  </a:lnTo>
                  <a:lnTo>
                    <a:pt x="1189" y="3338"/>
                  </a:lnTo>
                  <a:lnTo>
                    <a:pt x="821" y="3706"/>
                  </a:lnTo>
                  <a:lnTo>
                    <a:pt x="538" y="4045"/>
                  </a:lnTo>
                  <a:lnTo>
                    <a:pt x="312" y="4356"/>
                  </a:lnTo>
                  <a:lnTo>
                    <a:pt x="142" y="4583"/>
                  </a:lnTo>
                  <a:lnTo>
                    <a:pt x="29" y="4781"/>
                  </a:lnTo>
                  <a:lnTo>
                    <a:pt x="1" y="4894"/>
                  </a:lnTo>
                  <a:lnTo>
                    <a:pt x="29" y="4979"/>
                  </a:lnTo>
                  <a:lnTo>
                    <a:pt x="58" y="5092"/>
                  </a:lnTo>
                  <a:lnTo>
                    <a:pt x="142" y="5148"/>
                  </a:lnTo>
                  <a:lnTo>
                    <a:pt x="256" y="5177"/>
                  </a:lnTo>
                  <a:lnTo>
                    <a:pt x="397" y="5148"/>
                  </a:lnTo>
                  <a:lnTo>
                    <a:pt x="510" y="5092"/>
                  </a:lnTo>
                  <a:lnTo>
                    <a:pt x="736" y="4979"/>
                  </a:lnTo>
                  <a:lnTo>
                    <a:pt x="934" y="4809"/>
                  </a:lnTo>
                  <a:lnTo>
                    <a:pt x="1132" y="4639"/>
                  </a:lnTo>
                  <a:lnTo>
                    <a:pt x="1557" y="4328"/>
                  </a:lnTo>
                  <a:lnTo>
                    <a:pt x="1981" y="4017"/>
                  </a:lnTo>
                  <a:lnTo>
                    <a:pt x="2434" y="3734"/>
                  </a:lnTo>
                  <a:lnTo>
                    <a:pt x="2914" y="3479"/>
                  </a:lnTo>
                  <a:lnTo>
                    <a:pt x="3395" y="3225"/>
                  </a:lnTo>
                  <a:lnTo>
                    <a:pt x="3876" y="2999"/>
                  </a:lnTo>
                  <a:lnTo>
                    <a:pt x="4357" y="2801"/>
                  </a:lnTo>
                  <a:lnTo>
                    <a:pt x="4866" y="2631"/>
                  </a:lnTo>
                  <a:lnTo>
                    <a:pt x="5375" y="2489"/>
                  </a:lnTo>
                  <a:lnTo>
                    <a:pt x="5885" y="2376"/>
                  </a:lnTo>
                  <a:lnTo>
                    <a:pt x="6394" y="2291"/>
                  </a:lnTo>
                  <a:lnTo>
                    <a:pt x="6931" y="2235"/>
                  </a:lnTo>
                  <a:lnTo>
                    <a:pt x="7978" y="2150"/>
                  </a:lnTo>
                  <a:lnTo>
                    <a:pt x="8204" y="2093"/>
                  </a:lnTo>
                  <a:lnTo>
                    <a:pt x="8402" y="2008"/>
                  </a:lnTo>
                  <a:lnTo>
                    <a:pt x="8543" y="1895"/>
                  </a:lnTo>
                  <a:lnTo>
                    <a:pt x="8657" y="1726"/>
                  </a:lnTo>
                  <a:lnTo>
                    <a:pt x="8713" y="1556"/>
                  </a:lnTo>
                  <a:lnTo>
                    <a:pt x="8741" y="1358"/>
                  </a:lnTo>
                  <a:lnTo>
                    <a:pt x="8741" y="1160"/>
                  </a:lnTo>
                  <a:lnTo>
                    <a:pt x="8713" y="962"/>
                  </a:lnTo>
                  <a:lnTo>
                    <a:pt x="8628" y="764"/>
                  </a:lnTo>
                  <a:lnTo>
                    <a:pt x="8515" y="566"/>
                  </a:lnTo>
                  <a:lnTo>
                    <a:pt x="8402" y="396"/>
                  </a:lnTo>
                  <a:lnTo>
                    <a:pt x="8232" y="255"/>
                  </a:lnTo>
                  <a:lnTo>
                    <a:pt x="8063" y="113"/>
                  </a:lnTo>
                  <a:lnTo>
                    <a:pt x="7865" y="28"/>
                  </a:lnTo>
                  <a:lnTo>
                    <a:pt x="763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0"/>
            <p:cNvSpPr/>
            <p:nvPr/>
          </p:nvSpPr>
          <p:spPr>
            <a:xfrm>
              <a:off x="6971700" y="2760250"/>
              <a:ext cx="167625" cy="62250"/>
            </a:xfrm>
            <a:custGeom>
              <a:avLst/>
              <a:gdLst/>
              <a:ahLst/>
              <a:cxnLst/>
              <a:rect l="l" t="t" r="r" b="b"/>
              <a:pathLst>
                <a:path w="6705" h="2490" extrusionOk="0">
                  <a:moveTo>
                    <a:pt x="6280" y="0"/>
                  </a:moveTo>
                  <a:lnTo>
                    <a:pt x="6167" y="28"/>
                  </a:lnTo>
                  <a:lnTo>
                    <a:pt x="5998" y="170"/>
                  </a:lnTo>
                  <a:lnTo>
                    <a:pt x="5828" y="311"/>
                  </a:lnTo>
                  <a:lnTo>
                    <a:pt x="5517" y="594"/>
                  </a:lnTo>
                  <a:lnTo>
                    <a:pt x="5206" y="820"/>
                  </a:lnTo>
                  <a:lnTo>
                    <a:pt x="4866" y="1047"/>
                  </a:lnTo>
                  <a:lnTo>
                    <a:pt x="4527" y="1245"/>
                  </a:lnTo>
                  <a:lnTo>
                    <a:pt x="4159" y="1414"/>
                  </a:lnTo>
                  <a:lnTo>
                    <a:pt x="3763" y="1556"/>
                  </a:lnTo>
                  <a:lnTo>
                    <a:pt x="3395" y="1697"/>
                  </a:lnTo>
                  <a:lnTo>
                    <a:pt x="2999" y="1782"/>
                  </a:lnTo>
                  <a:lnTo>
                    <a:pt x="2603" y="1867"/>
                  </a:lnTo>
                  <a:lnTo>
                    <a:pt x="2207" y="1895"/>
                  </a:lnTo>
                  <a:lnTo>
                    <a:pt x="1811" y="1924"/>
                  </a:lnTo>
                  <a:lnTo>
                    <a:pt x="1387" y="1924"/>
                  </a:lnTo>
                  <a:lnTo>
                    <a:pt x="963" y="1895"/>
                  </a:lnTo>
                  <a:lnTo>
                    <a:pt x="567" y="1810"/>
                  </a:lnTo>
                  <a:lnTo>
                    <a:pt x="369" y="1810"/>
                  </a:lnTo>
                  <a:lnTo>
                    <a:pt x="142" y="1782"/>
                  </a:lnTo>
                  <a:lnTo>
                    <a:pt x="86" y="1810"/>
                  </a:lnTo>
                  <a:lnTo>
                    <a:pt x="57" y="1839"/>
                  </a:lnTo>
                  <a:lnTo>
                    <a:pt x="1" y="1895"/>
                  </a:lnTo>
                  <a:lnTo>
                    <a:pt x="1" y="1980"/>
                  </a:lnTo>
                  <a:lnTo>
                    <a:pt x="29" y="2037"/>
                  </a:lnTo>
                  <a:lnTo>
                    <a:pt x="57" y="2065"/>
                  </a:lnTo>
                  <a:lnTo>
                    <a:pt x="255" y="2178"/>
                  </a:lnTo>
                  <a:lnTo>
                    <a:pt x="453" y="2263"/>
                  </a:lnTo>
                  <a:lnTo>
                    <a:pt x="651" y="2348"/>
                  </a:lnTo>
                  <a:lnTo>
                    <a:pt x="878" y="2376"/>
                  </a:lnTo>
                  <a:lnTo>
                    <a:pt x="1302" y="2461"/>
                  </a:lnTo>
                  <a:lnTo>
                    <a:pt x="1755" y="2489"/>
                  </a:lnTo>
                  <a:lnTo>
                    <a:pt x="2207" y="2489"/>
                  </a:lnTo>
                  <a:lnTo>
                    <a:pt x="2632" y="2461"/>
                  </a:lnTo>
                  <a:lnTo>
                    <a:pt x="3084" y="2404"/>
                  </a:lnTo>
                  <a:lnTo>
                    <a:pt x="3537" y="2320"/>
                  </a:lnTo>
                  <a:lnTo>
                    <a:pt x="3961" y="2206"/>
                  </a:lnTo>
                  <a:lnTo>
                    <a:pt x="4385" y="2065"/>
                  </a:lnTo>
                  <a:lnTo>
                    <a:pt x="4781" y="1895"/>
                  </a:lnTo>
                  <a:lnTo>
                    <a:pt x="5177" y="1697"/>
                  </a:lnTo>
                  <a:lnTo>
                    <a:pt x="5602" y="1471"/>
                  </a:lnTo>
                  <a:lnTo>
                    <a:pt x="5969" y="1188"/>
                  </a:lnTo>
                  <a:lnTo>
                    <a:pt x="6365" y="905"/>
                  </a:lnTo>
                  <a:lnTo>
                    <a:pt x="6535" y="736"/>
                  </a:lnTo>
                  <a:lnTo>
                    <a:pt x="6648" y="566"/>
                  </a:lnTo>
                  <a:lnTo>
                    <a:pt x="6705" y="453"/>
                  </a:lnTo>
                  <a:lnTo>
                    <a:pt x="6705" y="311"/>
                  </a:lnTo>
                  <a:lnTo>
                    <a:pt x="6676" y="198"/>
                  </a:lnTo>
                  <a:lnTo>
                    <a:pt x="6592" y="113"/>
                  </a:lnTo>
                  <a:lnTo>
                    <a:pt x="6507" y="28"/>
                  </a:lnTo>
                  <a:lnTo>
                    <a:pt x="639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0"/>
            <p:cNvSpPr/>
            <p:nvPr/>
          </p:nvSpPr>
          <p:spPr>
            <a:xfrm>
              <a:off x="6997175" y="2786400"/>
              <a:ext cx="154175" cy="57300"/>
            </a:xfrm>
            <a:custGeom>
              <a:avLst/>
              <a:gdLst/>
              <a:ahLst/>
              <a:cxnLst/>
              <a:rect l="l" t="t" r="r" b="b"/>
              <a:pathLst>
                <a:path w="6167" h="2292" extrusionOk="0">
                  <a:moveTo>
                    <a:pt x="5799" y="1"/>
                  </a:moveTo>
                  <a:lnTo>
                    <a:pt x="5686" y="57"/>
                  </a:lnTo>
                  <a:lnTo>
                    <a:pt x="5431" y="312"/>
                  </a:lnTo>
                  <a:lnTo>
                    <a:pt x="5120" y="538"/>
                  </a:lnTo>
                  <a:lnTo>
                    <a:pt x="4809" y="764"/>
                  </a:lnTo>
                  <a:lnTo>
                    <a:pt x="4498" y="962"/>
                  </a:lnTo>
                  <a:lnTo>
                    <a:pt x="4187" y="1132"/>
                  </a:lnTo>
                  <a:lnTo>
                    <a:pt x="3847" y="1274"/>
                  </a:lnTo>
                  <a:lnTo>
                    <a:pt x="3479" y="1415"/>
                  </a:lnTo>
                  <a:lnTo>
                    <a:pt x="3140" y="1556"/>
                  </a:lnTo>
                  <a:lnTo>
                    <a:pt x="2772" y="1641"/>
                  </a:lnTo>
                  <a:lnTo>
                    <a:pt x="2405" y="1726"/>
                  </a:lnTo>
                  <a:lnTo>
                    <a:pt x="2037" y="1811"/>
                  </a:lnTo>
                  <a:lnTo>
                    <a:pt x="1669" y="1839"/>
                  </a:lnTo>
                  <a:lnTo>
                    <a:pt x="1301" y="1868"/>
                  </a:lnTo>
                  <a:lnTo>
                    <a:pt x="538" y="1868"/>
                  </a:lnTo>
                  <a:lnTo>
                    <a:pt x="170" y="1839"/>
                  </a:lnTo>
                  <a:lnTo>
                    <a:pt x="113" y="1839"/>
                  </a:lnTo>
                  <a:lnTo>
                    <a:pt x="57" y="1868"/>
                  </a:lnTo>
                  <a:lnTo>
                    <a:pt x="28" y="1924"/>
                  </a:lnTo>
                  <a:lnTo>
                    <a:pt x="0" y="1981"/>
                  </a:lnTo>
                  <a:lnTo>
                    <a:pt x="28" y="2037"/>
                  </a:lnTo>
                  <a:lnTo>
                    <a:pt x="57" y="2122"/>
                  </a:lnTo>
                  <a:lnTo>
                    <a:pt x="85" y="2150"/>
                  </a:lnTo>
                  <a:lnTo>
                    <a:pt x="170" y="2179"/>
                  </a:lnTo>
                  <a:lnTo>
                    <a:pt x="566" y="2235"/>
                  </a:lnTo>
                  <a:lnTo>
                    <a:pt x="962" y="2264"/>
                  </a:lnTo>
                  <a:lnTo>
                    <a:pt x="1358" y="2292"/>
                  </a:lnTo>
                  <a:lnTo>
                    <a:pt x="1754" y="2264"/>
                  </a:lnTo>
                  <a:lnTo>
                    <a:pt x="2150" y="2235"/>
                  </a:lnTo>
                  <a:lnTo>
                    <a:pt x="2546" y="2179"/>
                  </a:lnTo>
                  <a:lnTo>
                    <a:pt x="2942" y="2094"/>
                  </a:lnTo>
                  <a:lnTo>
                    <a:pt x="3310" y="1981"/>
                  </a:lnTo>
                  <a:lnTo>
                    <a:pt x="3706" y="1868"/>
                  </a:lnTo>
                  <a:lnTo>
                    <a:pt x="4045" y="1698"/>
                  </a:lnTo>
                  <a:lnTo>
                    <a:pt x="4413" y="1556"/>
                  </a:lnTo>
                  <a:lnTo>
                    <a:pt x="4781" y="1358"/>
                  </a:lnTo>
                  <a:lnTo>
                    <a:pt x="5120" y="1160"/>
                  </a:lnTo>
                  <a:lnTo>
                    <a:pt x="5431" y="934"/>
                  </a:lnTo>
                  <a:lnTo>
                    <a:pt x="5771" y="708"/>
                  </a:lnTo>
                  <a:lnTo>
                    <a:pt x="6053" y="453"/>
                  </a:lnTo>
                  <a:lnTo>
                    <a:pt x="6138" y="368"/>
                  </a:lnTo>
                  <a:lnTo>
                    <a:pt x="6167" y="255"/>
                  </a:lnTo>
                  <a:lnTo>
                    <a:pt x="6138" y="170"/>
                  </a:lnTo>
                  <a:lnTo>
                    <a:pt x="6082" y="86"/>
                  </a:lnTo>
                  <a:lnTo>
                    <a:pt x="5997" y="29"/>
                  </a:lnTo>
                  <a:lnTo>
                    <a:pt x="5884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0"/>
            <p:cNvSpPr/>
            <p:nvPr/>
          </p:nvSpPr>
          <p:spPr>
            <a:xfrm>
              <a:off x="6424375" y="2951175"/>
              <a:ext cx="154875" cy="154900"/>
            </a:xfrm>
            <a:custGeom>
              <a:avLst/>
              <a:gdLst/>
              <a:ahLst/>
              <a:cxnLst/>
              <a:rect l="l" t="t" r="r" b="b"/>
              <a:pathLst>
                <a:path w="6195" h="6196" extrusionOk="0">
                  <a:moveTo>
                    <a:pt x="2461" y="0"/>
                  </a:moveTo>
                  <a:lnTo>
                    <a:pt x="2150" y="29"/>
                  </a:lnTo>
                  <a:lnTo>
                    <a:pt x="1839" y="114"/>
                  </a:lnTo>
                  <a:lnTo>
                    <a:pt x="1528" y="227"/>
                  </a:lnTo>
                  <a:lnTo>
                    <a:pt x="1245" y="396"/>
                  </a:lnTo>
                  <a:lnTo>
                    <a:pt x="990" y="566"/>
                  </a:lnTo>
                  <a:lnTo>
                    <a:pt x="764" y="792"/>
                  </a:lnTo>
                  <a:lnTo>
                    <a:pt x="566" y="1047"/>
                  </a:lnTo>
                  <a:lnTo>
                    <a:pt x="368" y="1330"/>
                  </a:lnTo>
                  <a:lnTo>
                    <a:pt x="226" y="1613"/>
                  </a:lnTo>
                  <a:lnTo>
                    <a:pt x="113" y="1924"/>
                  </a:lnTo>
                  <a:lnTo>
                    <a:pt x="28" y="2292"/>
                  </a:lnTo>
                  <a:lnTo>
                    <a:pt x="0" y="2659"/>
                  </a:lnTo>
                  <a:lnTo>
                    <a:pt x="0" y="3027"/>
                  </a:lnTo>
                  <a:lnTo>
                    <a:pt x="28" y="3367"/>
                  </a:lnTo>
                  <a:lnTo>
                    <a:pt x="113" y="3734"/>
                  </a:lnTo>
                  <a:lnTo>
                    <a:pt x="198" y="4074"/>
                  </a:lnTo>
                  <a:lnTo>
                    <a:pt x="340" y="4441"/>
                  </a:lnTo>
                  <a:lnTo>
                    <a:pt x="481" y="4781"/>
                  </a:lnTo>
                  <a:lnTo>
                    <a:pt x="509" y="4837"/>
                  </a:lnTo>
                  <a:lnTo>
                    <a:pt x="566" y="4837"/>
                  </a:lnTo>
                  <a:lnTo>
                    <a:pt x="594" y="4866"/>
                  </a:lnTo>
                  <a:lnTo>
                    <a:pt x="651" y="4837"/>
                  </a:lnTo>
                  <a:lnTo>
                    <a:pt x="707" y="4809"/>
                  </a:lnTo>
                  <a:lnTo>
                    <a:pt x="736" y="4781"/>
                  </a:lnTo>
                  <a:lnTo>
                    <a:pt x="764" y="4724"/>
                  </a:lnTo>
                  <a:lnTo>
                    <a:pt x="764" y="4668"/>
                  </a:lnTo>
                  <a:lnTo>
                    <a:pt x="651" y="4385"/>
                  </a:lnTo>
                  <a:lnTo>
                    <a:pt x="594" y="4074"/>
                  </a:lnTo>
                  <a:lnTo>
                    <a:pt x="538" y="3734"/>
                  </a:lnTo>
                  <a:lnTo>
                    <a:pt x="481" y="3423"/>
                  </a:lnTo>
                  <a:lnTo>
                    <a:pt x="481" y="3112"/>
                  </a:lnTo>
                  <a:lnTo>
                    <a:pt x="481" y="2772"/>
                  </a:lnTo>
                  <a:lnTo>
                    <a:pt x="509" y="2461"/>
                  </a:lnTo>
                  <a:lnTo>
                    <a:pt x="594" y="2150"/>
                  </a:lnTo>
                  <a:lnTo>
                    <a:pt x="679" y="1896"/>
                  </a:lnTo>
                  <a:lnTo>
                    <a:pt x="792" y="1669"/>
                  </a:lnTo>
                  <a:lnTo>
                    <a:pt x="934" y="1415"/>
                  </a:lnTo>
                  <a:lnTo>
                    <a:pt x="1103" y="1217"/>
                  </a:lnTo>
                  <a:lnTo>
                    <a:pt x="1301" y="1019"/>
                  </a:lnTo>
                  <a:lnTo>
                    <a:pt x="1499" y="849"/>
                  </a:lnTo>
                  <a:lnTo>
                    <a:pt x="1754" y="736"/>
                  </a:lnTo>
                  <a:lnTo>
                    <a:pt x="2008" y="623"/>
                  </a:lnTo>
                  <a:lnTo>
                    <a:pt x="2291" y="566"/>
                  </a:lnTo>
                  <a:lnTo>
                    <a:pt x="2546" y="566"/>
                  </a:lnTo>
                  <a:lnTo>
                    <a:pt x="2800" y="594"/>
                  </a:lnTo>
                  <a:lnTo>
                    <a:pt x="3027" y="651"/>
                  </a:lnTo>
                  <a:lnTo>
                    <a:pt x="3253" y="764"/>
                  </a:lnTo>
                  <a:lnTo>
                    <a:pt x="3451" y="906"/>
                  </a:lnTo>
                  <a:lnTo>
                    <a:pt x="3649" y="1047"/>
                  </a:lnTo>
                  <a:lnTo>
                    <a:pt x="3819" y="1245"/>
                  </a:lnTo>
                  <a:lnTo>
                    <a:pt x="3989" y="1443"/>
                  </a:lnTo>
                  <a:lnTo>
                    <a:pt x="4130" y="1669"/>
                  </a:lnTo>
                  <a:lnTo>
                    <a:pt x="4413" y="2150"/>
                  </a:lnTo>
                  <a:lnTo>
                    <a:pt x="4639" y="2659"/>
                  </a:lnTo>
                  <a:lnTo>
                    <a:pt x="4809" y="3140"/>
                  </a:lnTo>
                  <a:lnTo>
                    <a:pt x="4526" y="3225"/>
                  </a:lnTo>
                  <a:lnTo>
                    <a:pt x="4271" y="3367"/>
                  </a:lnTo>
                  <a:lnTo>
                    <a:pt x="4073" y="3565"/>
                  </a:lnTo>
                  <a:lnTo>
                    <a:pt x="3875" y="3791"/>
                  </a:lnTo>
                  <a:lnTo>
                    <a:pt x="3762" y="4045"/>
                  </a:lnTo>
                  <a:lnTo>
                    <a:pt x="3677" y="4328"/>
                  </a:lnTo>
                  <a:lnTo>
                    <a:pt x="3677" y="4639"/>
                  </a:lnTo>
                  <a:lnTo>
                    <a:pt x="3706" y="4781"/>
                  </a:lnTo>
                  <a:lnTo>
                    <a:pt x="3734" y="4951"/>
                  </a:lnTo>
                  <a:lnTo>
                    <a:pt x="3791" y="5092"/>
                  </a:lnTo>
                  <a:lnTo>
                    <a:pt x="3847" y="5233"/>
                  </a:lnTo>
                  <a:lnTo>
                    <a:pt x="3932" y="5375"/>
                  </a:lnTo>
                  <a:lnTo>
                    <a:pt x="4045" y="5488"/>
                  </a:lnTo>
                  <a:lnTo>
                    <a:pt x="4271" y="5686"/>
                  </a:lnTo>
                  <a:lnTo>
                    <a:pt x="4554" y="5856"/>
                  </a:lnTo>
                  <a:lnTo>
                    <a:pt x="4696" y="5912"/>
                  </a:lnTo>
                  <a:lnTo>
                    <a:pt x="4865" y="5941"/>
                  </a:lnTo>
                  <a:lnTo>
                    <a:pt x="5318" y="5941"/>
                  </a:lnTo>
                  <a:lnTo>
                    <a:pt x="5459" y="5884"/>
                  </a:lnTo>
                  <a:lnTo>
                    <a:pt x="5601" y="5827"/>
                  </a:lnTo>
                  <a:lnTo>
                    <a:pt x="5742" y="5771"/>
                  </a:lnTo>
                  <a:lnTo>
                    <a:pt x="5855" y="6082"/>
                  </a:lnTo>
                  <a:lnTo>
                    <a:pt x="5884" y="6139"/>
                  </a:lnTo>
                  <a:lnTo>
                    <a:pt x="5940" y="6195"/>
                  </a:lnTo>
                  <a:lnTo>
                    <a:pt x="6082" y="6195"/>
                  </a:lnTo>
                  <a:lnTo>
                    <a:pt x="6138" y="6167"/>
                  </a:lnTo>
                  <a:lnTo>
                    <a:pt x="6195" y="6139"/>
                  </a:lnTo>
                  <a:lnTo>
                    <a:pt x="6195" y="6082"/>
                  </a:lnTo>
                  <a:lnTo>
                    <a:pt x="6195" y="5997"/>
                  </a:lnTo>
                  <a:lnTo>
                    <a:pt x="5997" y="5431"/>
                  </a:lnTo>
                  <a:lnTo>
                    <a:pt x="5969" y="5347"/>
                  </a:lnTo>
                  <a:lnTo>
                    <a:pt x="5912" y="5290"/>
                  </a:lnTo>
                  <a:lnTo>
                    <a:pt x="5827" y="5290"/>
                  </a:lnTo>
                  <a:lnTo>
                    <a:pt x="5742" y="5318"/>
                  </a:lnTo>
                  <a:lnTo>
                    <a:pt x="5516" y="5403"/>
                  </a:lnTo>
                  <a:lnTo>
                    <a:pt x="5290" y="5460"/>
                  </a:lnTo>
                  <a:lnTo>
                    <a:pt x="5063" y="5460"/>
                  </a:lnTo>
                  <a:lnTo>
                    <a:pt x="4837" y="5403"/>
                  </a:lnTo>
                  <a:lnTo>
                    <a:pt x="4639" y="5318"/>
                  </a:lnTo>
                  <a:lnTo>
                    <a:pt x="4469" y="5205"/>
                  </a:lnTo>
                  <a:lnTo>
                    <a:pt x="4328" y="5007"/>
                  </a:lnTo>
                  <a:lnTo>
                    <a:pt x="4271" y="4894"/>
                  </a:lnTo>
                  <a:lnTo>
                    <a:pt x="4243" y="4781"/>
                  </a:lnTo>
                  <a:lnTo>
                    <a:pt x="4215" y="4555"/>
                  </a:lnTo>
                  <a:lnTo>
                    <a:pt x="4243" y="4328"/>
                  </a:lnTo>
                  <a:lnTo>
                    <a:pt x="4328" y="4159"/>
                  </a:lnTo>
                  <a:lnTo>
                    <a:pt x="4441" y="3989"/>
                  </a:lnTo>
                  <a:lnTo>
                    <a:pt x="4611" y="3876"/>
                  </a:lnTo>
                  <a:lnTo>
                    <a:pt x="4781" y="3763"/>
                  </a:lnTo>
                  <a:lnTo>
                    <a:pt x="5007" y="3706"/>
                  </a:lnTo>
                  <a:lnTo>
                    <a:pt x="5290" y="3706"/>
                  </a:lnTo>
                  <a:lnTo>
                    <a:pt x="5346" y="3678"/>
                  </a:lnTo>
                  <a:lnTo>
                    <a:pt x="5459" y="3593"/>
                  </a:lnTo>
                  <a:lnTo>
                    <a:pt x="5544" y="3480"/>
                  </a:lnTo>
                  <a:lnTo>
                    <a:pt x="5544" y="3395"/>
                  </a:lnTo>
                  <a:lnTo>
                    <a:pt x="5544" y="3338"/>
                  </a:lnTo>
                  <a:lnTo>
                    <a:pt x="5290" y="2631"/>
                  </a:lnTo>
                  <a:lnTo>
                    <a:pt x="5177" y="2292"/>
                  </a:lnTo>
                  <a:lnTo>
                    <a:pt x="5035" y="1952"/>
                  </a:lnTo>
                  <a:lnTo>
                    <a:pt x="4865" y="1613"/>
                  </a:lnTo>
                  <a:lnTo>
                    <a:pt x="4667" y="1302"/>
                  </a:lnTo>
                  <a:lnTo>
                    <a:pt x="4441" y="1019"/>
                  </a:lnTo>
                  <a:lnTo>
                    <a:pt x="4187" y="736"/>
                  </a:lnTo>
                  <a:lnTo>
                    <a:pt x="3932" y="538"/>
                  </a:lnTo>
                  <a:lnTo>
                    <a:pt x="3677" y="368"/>
                  </a:lnTo>
                  <a:lnTo>
                    <a:pt x="3394" y="198"/>
                  </a:lnTo>
                  <a:lnTo>
                    <a:pt x="3083" y="85"/>
                  </a:lnTo>
                  <a:lnTo>
                    <a:pt x="2800" y="29"/>
                  </a:lnTo>
                  <a:lnTo>
                    <a:pt x="2461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40"/>
            <p:cNvSpPr/>
            <p:nvPr/>
          </p:nvSpPr>
          <p:spPr>
            <a:xfrm>
              <a:off x="6468200" y="2964600"/>
              <a:ext cx="43875" cy="98325"/>
            </a:xfrm>
            <a:custGeom>
              <a:avLst/>
              <a:gdLst/>
              <a:ahLst/>
              <a:cxnLst/>
              <a:rect l="l" t="t" r="r" b="b"/>
              <a:pathLst>
                <a:path w="1755" h="3933" extrusionOk="0">
                  <a:moveTo>
                    <a:pt x="1387" y="1"/>
                  </a:moveTo>
                  <a:lnTo>
                    <a:pt x="1245" y="29"/>
                  </a:lnTo>
                  <a:lnTo>
                    <a:pt x="1019" y="199"/>
                  </a:lnTo>
                  <a:lnTo>
                    <a:pt x="821" y="369"/>
                  </a:lnTo>
                  <a:lnTo>
                    <a:pt x="651" y="567"/>
                  </a:lnTo>
                  <a:lnTo>
                    <a:pt x="482" y="765"/>
                  </a:lnTo>
                  <a:lnTo>
                    <a:pt x="312" y="991"/>
                  </a:lnTo>
                  <a:lnTo>
                    <a:pt x="199" y="1245"/>
                  </a:lnTo>
                  <a:lnTo>
                    <a:pt x="114" y="1500"/>
                  </a:lnTo>
                  <a:lnTo>
                    <a:pt x="29" y="1755"/>
                  </a:lnTo>
                  <a:lnTo>
                    <a:pt x="1" y="2037"/>
                  </a:lnTo>
                  <a:lnTo>
                    <a:pt x="1" y="2320"/>
                  </a:lnTo>
                  <a:lnTo>
                    <a:pt x="29" y="2603"/>
                  </a:lnTo>
                  <a:lnTo>
                    <a:pt x="86" y="2886"/>
                  </a:lnTo>
                  <a:lnTo>
                    <a:pt x="171" y="3169"/>
                  </a:lnTo>
                  <a:lnTo>
                    <a:pt x="312" y="3424"/>
                  </a:lnTo>
                  <a:lnTo>
                    <a:pt x="453" y="3678"/>
                  </a:lnTo>
                  <a:lnTo>
                    <a:pt x="651" y="3876"/>
                  </a:lnTo>
                  <a:lnTo>
                    <a:pt x="680" y="3904"/>
                  </a:lnTo>
                  <a:lnTo>
                    <a:pt x="736" y="3933"/>
                  </a:lnTo>
                  <a:lnTo>
                    <a:pt x="821" y="3904"/>
                  </a:lnTo>
                  <a:lnTo>
                    <a:pt x="849" y="3820"/>
                  </a:lnTo>
                  <a:lnTo>
                    <a:pt x="849" y="3791"/>
                  </a:lnTo>
                  <a:lnTo>
                    <a:pt x="849" y="3735"/>
                  </a:lnTo>
                  <a:lnTo>
                    <a:pt x="765" y="3537"/>
                  </a:lnTo>
                  <a:lnTo>
                    <a:pt x="680" y="3339"/>
                  </a:lnTo>
                  <a:lnTo>
                    <a:pt x="623" y="3112"/>
                  </a:lnTo>
                  <a:lnTo>
                    <a:pt x="595" y="2914"/>
                  </a:lnTo>
                  <a:lnTo>
                    <a:pt x="567" y="2688"/>
                  </a:lnTo>
                  <a:lnTo>
                    <a:pt x="567" y="2462"/>
                  </a:lnTo>
                  <a:lnTo>
                    <a:pt x="595" y="2264"/>
                  </a:lnTo>
                  <a:lnTo>
                    <a:pt x="623" y="2037"/>
                  </a:lnTo>
                  <a:lnTo>
                    <a:pt x="680" y="1839"/>
                  </a:lnTo>
                  <a:lnTo>
                    <a:pt x="736" y="1641"/>
                  </a:lnTo>
                  <a:lnTo>
                    <a:pt x="849" y="1443"/>
                  </a:lnTo>
                  <a:lnTo>
                    <a:pt x="934" y="1245"/>
                  </a:lnTo>
                  <a:lnTo>
                    <a:pt x="1076" y="1076"/>
                  </a:lnTo>
                  <a:lnTo>
                    <a:pt x="1217" y="906"/>
                  </a:lnTo>
                  <a:lnTo>
                    <a:pt x="1387" y="765"/>
                  </a:lnTo>
                  <a:lnTo>
                    <a:pt x="1585" y="623"/>
                  </a:lnTo>
                  <a:lnTo>
                    <a:pt x="1670" y="538"/>
                  </a:lnTo>
                  <a:lnTo>
                    <a:pt x="1726" y="425"/>
                  </a:lnTo>
                  <a:lnTo>
                    <a:pt x="1755" y="312"/>
                  </a:lnTo>
                  <a:lnTo>
                    <a:pt x="1726" y="171"/>
                  </a:lnTo>
                  <a:lnTo>
                    <a:pt x="1613" y="57"/>
                  </a:lnTo>
                  <a:lnTo>
                    <a:pt x="150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40"/>
            <p:cNvSpPr/>
            <p:nvPr/>
          </p:nvSpPr>
          <p:spPr>
            <a:xfrm>
              <a:off x="6487300" y="3118075"/>
              <a:ext cx="74975" cy="36775"/>
            </a:xfrm>
            <a:custGeom>
              <a:avLst/>
              <a:gdLst/>
              <a:ahLst/>
              <a:cxnLst/>
              <a:rect l="l" t="t" r="r" b="b"/>
              <a:pathLst>
                <a:path w="2999" h="1471" extrusionOk="0">
                  <a:moveTo>
                    <a:pt x="227" y="0"/>
                  </a:moveTo>
                  <a:lnTo>
                    <a:pt x="114" y="85"/>
                  </a:lnTo>
                  <a:lnTo>
                    <a:pt x="29" y="170"/>
                  </a:lnTo>
                  <a:lnTo>
                    <a:pt x="1" y="311"/>
                  </a:lnTo>
                  <a:lnTo>
                    <a:pt x="29" y="424"/>
                  </a:lnTo>
                  <a:lnTo>
                    <a:pt x="85" y="537"/>
                  </a:lnTo>
                  <a:lnTo>
                    <a:pt x="397" y="792"/>
                  </a:lnTo>
                  <a:lnTo>
                    <a:pt x="708" y="990"/>
                  </a:lnTo>
                  <a:lnTo>
                    <a:pt x="1047" y="1160"/>
                  </a:lnTo>
                  <a:lnTo>
                    <a:pt x="1415" y="1301"/>
                  </a:lnTo>
                  <a:lnTo>
                    <a:pt x="1783" y="1414"/>
                  </a:lnTo>
                  <a:lnTo>
                    <a:pt x="2150" y="1471"/>
                  </a:lnTo>
                  <a:lnTo>
                    <a:pt x="2320" y="1471"/>
                  </a:lnTo>
                  <a:lnTo>
                    <a:pt x="2518" y="1443"/>
                  </a:lnTo>
                  <a:lnTo>
                    <a:pt x="2886" y="1386"/>
                  </a:lnTo>
                  <a:lnTo>
                    <a:pt x="2942" y="1386"/>
                  </a:lnTo>
                  <a:lnTo>
                    <a:pt x="2971" y="1358"/>
                  </a:lnTo>
                  <a:lnTo>
                    <a:pt x="2999" y="1301"/>
                  </a:lnTo>
                  <a:lnTo>
                    <a:pt x="2999" y="1245"/>
                  </a:lnTo>
                  <a:lnTo>
                    <a:pt x="2942" y="1160"/>
                  </a:lnTo>
                  <a:lnTo>
                    <a:pt x="2914" y="1131"/>
                  </a:lnTo>
                  <a:lnTo>
                    <a:pt x="2858" y="1103"/>
                  </a:lnTo>
                  <a:lnTo>
                    <a:pt x="2688" y="1103"/>
                  </a:lnTo>
                  <a:lnTo>
                    <a:pt x="2546" y="1075"/>
                  </a:lnTo>
                  <a:lnTo>
                    <a:pt x="2235" y="990"/>
                  </a:lnTo>
                  <a:lnTo>
                    <a:pt x="1896" y="877"/>
                  </a:lnTo>
                  <a:lnTo>
                    <a:pt x="1585" y="764"/>
                  </a:lnTo>
                  <a:lnTo>
                    <a:pt x="1302" y="651"/>
                  </a:lnTo>
                  <a:lnTo>
                    <a:pt x="1047" y="481"/>
                  </a:lnTo>
                  <a:lnTo>
                    <a:pt x="793" y="283"/>
                  </a:lnTo>
                  <a:lnTo>
                    <a:pt x="566" y="85"/>
                  </a:lnTo>
                  <a:lnTo>
                    <a:pt x="453" y="2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0"/>
            <p:cNvSpPr/>
            <p:nvPr/>
          </p:nvSpPr>
          <p:spPr>
            <a:xfrm>
              <a:off x="7218500" y="3014825"/>
              <a:ext cx="77825" cy="30425"/>
            </a:xfrm>
            <a:custGeom>
              <a:avLst/>
              <a:gdLst/>
              <a:ahLst/>
              <a:cxnLst/>
              <a:rect l="l" t="t" r="r" b="b"/>
              <a:pathLst>
                <a:path w="3113" h="1217" extrusionOk="0">
                  <a:moveTo>
                    <a:pt x="2858" y="0"/>
                  </a:moveTo>
                  <a:lnTo>
                    <a:pt x="2660" y="28"/>
                  </a:lnTo>
                  <a:lnTo>
                    <a:pt x="2320" y="113"/>
                  </a:lnTo>
                  <a:lnTo>
                    <a:pt x="1585" y="255"/>
                  </a:lnTo>
                  <a:lnTo>
                    <a:pt x="849" y="453"/>
                  </a:lnTo>
                  <a:lnTo>
                    <a:pt x="453" y="538"/>
                  </a:lnTo>
                  <a:lnTo>
                    <a:pt x="255" y="623"/>
                  </a:lnTo>
                  <a:lnTo>
                    <a:pt x="86" y="707"/>
                  </a:lnTo>
                  <a:lnTo>
                    <a:pt x="29" y="792"/>
                  </a:lnTo>
                  <a:lnTo>
                    <a:pt x="1" y="877"/>
                  </a:lnTo>
                  <a:lnTo>
                    <a:pt x="1" y="934"/>
                  </a:lnTo>
                  <a:lnTo>
                    <a:pt x="29" y="1019"/>
                  </a:lnTo>
                  <a:lnTo>
                    <a:pt x="57" y="1103"/>
                  </a:lnTo>
                  <a:lnTo>
                    <a:pt x="142" y="1160"/>
                  </a:lnTo>
                  <a:lnTo>
                    <a:pt x="199" y="1188"/>
                  </a:lnTo>
                  <a:lnTo>
                    <a:pt x="284" y="1217"/>
                  </a:lnTo>
                  <a:lnTo>
                    <a:pt x="482" y="1217"/>
                  </a:lnTo>
                  <a:lnTo>
                    <a:pt x="680" y="1160"/>
                  </a:lnTo>
                  <a:lnTo>
                    <a:pt x="1047" y="1019"/>
                  </a:lnTo>
                  <a:lnTo>
                    <a:pt x="1726" y="764"/>
                  </a:lnTo>
                  <a:lnTo>
                    <a:pt x="2405" y="509"/>
                  </a:lnTo>
                  <a:lnTo>
                    <a:pt x="2773" y="368"/>
                  </a:lnTo>
                  <a:lnTo>
                    <a:pt x="2914" y="311"/>
                  </a:lnTo>
                  <a:lnTo>
                    <a:pt x="2999" y="255"/>
                  </a:lnTo>
                  <a:lnTo>
                    <a:pt x="3056" y="198"/>
                  </a:lnTo>
                  <a:lnTo>
                    <a:pt x="3084" y="142"/>
                  </a:lnTo>
                  <a:lnTo>
                    <a:pt x="3112" y="85"/>
                  </a:lnTo>
                  <a:lnTo>
                    <a:pt x="3084" y="57"/>
                  </a:lnTo>
                  <a:lnTo>
                    <a:pt x="3027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40"/>
            <p:cNvSpPr/>
            <p:nvPr/>
          </p:nvSpPr>
          <p:spPr>
            <a:xfrm>
              <a:off x="7109600" y="3181700"/>
              <a:ext cx="137925" cy="24775"/>
            </a:xfrm>
            <a:custGeom>
              <a:avLst/>
              <a:gdLst/>
              <a:ahLst/>
              <a:cxnLst/>
              <a:rect l="l" t="t" r="r" b="b"/>
              <a:pathLst>
                <a:path w="5517" h="991" extrusionOk="0">
                  <a:moveTo>
                    <a:pt x="5517" y="1"/>
                  </a:moveTo>
                  <a:lnTo>
                    <a:pt x="3537" y="255"/>
                  </a:lnTo>
                  <a:lnTo>
                    <a:pt x="1783" y="425"/>
                  </a:lnTo>
                  <a:lnTo>
                    <a:pt x="906" y="538"/>
                  </a:lnTo>
                  <a:lnTo>
                    <a:pt x="482" y="567"/>
                  </a:lnTo>
                  <a:lnTo>
                    <a:pt x="284" y="623"/>
                  </a:lnTo>
                  <a:lnTo>
                    <a:pt x="86" y="680"/>
                  </a:lnTo>
                  <a:lnTo>
                    <a:pt x="29" y="765"/>
                  </a:lnTo>
                  <a:lnTo>
                    <a:pt x="1" y="821"/>
                  </a:lnTo>
                  <a:lnTo>
                    <a:pt x="29" y="906"/>
                  </a:lnTo>
                  <a:lnTo>
                    <a:pt x="114" y="963"/>
                  </a:lnTo>
                  <a:lnTo>
                    <a:pt x="284" y="991"/>
                  </a:lnTo>
                  <a:lnTo>
                    <a:pt x="482" y="991"/>
                  </a:lnTo>
                  <a:lnTo>
                    <a:pt x="849" y="934"/>
                  </a:lnTo>
                  <a:lnTo>
                    <a:pt x="1726" y="849"/>
                  </a:lnTo>
                  <a:lnTo>
                    <a:pt x="3508" y="680"/>
                  </a:lnTo>
                  <a:lnTo>
                    <a:pt x="5517" y="482"/>
                  </a:lnTo>
                  <a:lnTo>
                    <a:pt x="5290" y="255"/>
                  </a:lnTo>
                  <a:lnTo>
                    <a:pt x="5517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40"/>
            <p:cNvSpPr/>
            <p:nvPr/>
          </p:nvSpPr>
          <p:spPr>
            <a:xfrm>
              <a:off x="7025450" y="4209200"/>
              <a:ext cx="2150" cy="750"/>
            </a:xfrm>
            <a:custGeom>
              <a:avLst/>
              <a:gdLst/>
              <a:ahLst/>
              <a:cxnLst/>
              <a:rect l="l" t="t" r="r" b="b"/>
              <a:pathLst>
                <a:path w="86" h="30" extrusionOk="0">
                  <a:moveTo>
                    <a:pt x="1" y="1"/>
                  </a:moveTo>
                  <a:lnTo>
                    <a:pt x="57" y="29"/>
                  </a:lnTo>
                  <a:lnTo>
                    <a:pt x="85" y="29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40"/>
            <p:cNvSpPr/>
            <p:nvPr/>
          </p:nvSpPr>
          <p:spPr>
            <a:xfrm>
              <a:off x="5840950" y="3623675"/>
              <a:ext cx="1184525" cy="585550"/>
            </a:xfrm>
            <a:custGeom>
              <a:avLst/>
              <a:gdLst/>
              <a:ahLst/>
              <a:cxnLst/>
              <a:rect l="l" t="t" r="r" b="b"/>
              <a:pathLst>
                <a:path w="47381" h="23422" extrusionOk="0">
                  <a:moveTo>
                    <a:pt x="22517" y="1"/>
                  </a:moveTo>
                  <a:lnTo>
                    <a:pt x="21753" y="312"/>
                  </a:lnTo>
                  <a:lnTo>
                    <a:pt x="20848" y="708"/>
                  </a:lnTo>
                  <a:lnTo>
                    <a:pt x="19660" y="1274"/>
                  </a:lnTo>
                  <a:lnTo>
                    <a:pt x="18217" y="2009"/>
                  </a:lnTo>
                  <a:lnTo>
                    <a:pt x="17454" y="2462"/>
                  </a:lnTo>
                  <a:lnTo>
                    <a:pt x="16605" y="2943"/>
                  </a:lnTo>
                  <a:lnTo>
                    <a:pt x="15756" y="3480"/>
                  </a:lnTo>
                  <a:lnTo>
                    <a:pt x="14851" y="4046"/>
                  </a:lnTo>
                  <a:lnTo>
                    <a:pt x="13946" y="4668"/>
                  </a:lnTo>
                  <a:lnTo>
                    <a:pt x="12984" y="5347"/>
                  </a:lnTo>
                  <a:lnTo>
                    <a:pt x="12051" y="6082"/>
                  </a:lnTo>
                  <a:lnTo>
                    <a:pt x="11089" y="6846"/>
                  </a:lnTo>
                  <a:lnTo>
                    <a:pt x="10127" y="7666"/>
                  </a:lnTo>
                  <a:lnTo>
                    <a:pt x="9166" y="8543"/>
                  </a:lnTo>
                  <a:lnTo>
                    <a:pt x="8204" y="9477"/>
                  </a:lnTo>
                  <a:lnTo>
                    <a:pt x="7270" y="10467"/>
                  </a:lnTo>
                  <a:lnTo>
                    <a:pt x="6365" y="11513"/>
                  </a:lnTo>
                  <a:lnTo>
                    <a:pt x="5460" y="12616"/>
                  </a:lnTo>
                  <a:lnTo>
                    <a:pt x="4611" y="13748"/>
                  </a:lnTo>
                  <a:lnTo>
                    <a:pt x="3791" y="14964"/>
                  </a:lnTo>
                  <a:lnTo>
                    <a:pt x="3395" y="15586"/>
                  </a:lnTo>
                  <a:lnTo>
                    <a:pt x="3027" y="16209"/>
                  </a:lnTo>
                  <a:lnTo>
                    <a:pt x="2660" y="16888"/>
                  </a:lnTo>
                  <a:lnTo>
                    <a:pt x="2292" y="17538"/>
                  </a:lnTo>
                  <a:lnTo>
                    <a:pt x="1953" y="18217"/>
                  </a:lnTo>
                  <a:lnTo>
                    <a:pt x="1613" y="18924"/>
                  </a:lnTo>
                  <a:lnTo>
                    <a:pt x="1302" y="19631"/>
                  </a:lnTo>
                  <a:lnTo>
                    <a:pt x="1019" y="20367"/>
                  </a:lnTo>
                  <a:lnTo>
                    <a:pt x="736" y="21102"/>
                  </a:lnTo>
                  <a:lnTo>
                    <a:pt x="453" y="21866"/>
                  </a:lnTo>
                  <a:lnTo>
                    <a:pt x="227" y="22630"/>
                  </a:lnTo>
                  <a:lnTo>
                    <a:pt x="1" y="23422"/>
                  </a:lnTo>
                  <a:lnTo>
                    <a:pt x="47381" y="23422"/>
                  </a:lnTo>
                  <a:lnTo>
                    <a:pt x="47324" y="23337"/>
                  </a:lnTo>
                  <a:lnTo>
                    <a:pt x="47267" y="23111"/>
                  </a:lnTo>
                  <a:lnTo>
                    <a:pt x="47069" y="22375"/>
                  </a:lnTo>
                  <a:lnTo>
                    <a:pt x="46730" y="21187"/>
                  </a:lnTo>
                  <a:lnTo>
                    <a:pt x="46504" y="20423"/>
                  </a:lnTo>
                  <a:lnTo>
                    <a:pt x="46221" y="19547"/>
                  </a:lnTo>
                  <a:lnTo>
                    <a:pt x="45881" y="18557"/>
                  </a:lnTo>
                  <a:lnTo>
                    <a:pt x="45457" y="17453"/>
                  </a:lnTo>
                  <a:lnTo>
                    <a:pt x="44948" y="16237"/>
                  </a:lnTo>
                  <a:lnTo>
                    <a:pt x="44354" y="14908"/>
                  </a:lnTo>
                  <a:lnTo>
                    <a:pt x="43675" y="13465"/>
                  </a:lnTo>
                  <a:lnTo>
                    <a:pt x="42855" y="11909"/>
                  </a:lnTo>
                  <a:lnTo>
                    <a:pt x="41950" y="10212"/>
                  </a:lnTo>
                  <a:lnTo>
                    <a:pt x="40931" y="8430"/>
                  </a:lnTo>
                  <a:lnTo>
                    <a:pt x="22517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40"/>
            <p:cNvSpPr/>
            <p:nvPr/>
          </p:nvSpPr>
          <p:spPr>
            <a:xfrm>
              <a:off x="6490850" y="4018975"/>
              <a:ext cx="82050" cy="190250"/>
            </a:xfrm>
            <a:custGeom>
              <a:avLst/>
              <a:gdLst/>
              <a:ahLst/>
              <a:cxnLst/>
              <a:rect l="l" t="t" r="r" b="b"/>
              <a:pathLst>
                <a:path w="3282" h="7610" extrusionOk="0">
                  <a:moveTo>
                    <a:pt x="0" y="1"/>
                  </a:moveTo>
                  <a:lnTo>
                    <a:pt x="226" y="453"/>
                  </a:lnTo>
                  <a:lnTo>
                    <a:pt x="424" y="878"/>
                  </a:lnTo>
                  <a:lnTo>
                    <a:pt x="594" y="1359"/>
                  </a:lnTo>
                  <a:lnTo>
                    <a:pt x="764" y="1811"/>
                  </a:lnTo>
                  <a:lnTo>
                    <a:pt x="1047" y="2745"/>
                  </a:lnTo>
                  <a:lnTo>
                    <a:pt x="1273" y="3706"/>
                  </a:lnTo>
                  <a:lnTo>
                    <a:pt x="1414" y="4668"/>
                  </a:lnTo>
                  <a:lnTo>
                    <a:pt x="1499" y="5658"/>
                  </a:lnTo>
                  <a:lnTo>
                    <a:pt x="1528" y="6620"/>
                  </a:lnTo>
                  <a:lnTo>
                    <a:pt x="1471" y="7610"/>
                  </a:lnTo>
                  <a:lnTo>
                    <a:pt x="3281" y="7610"/>
                  </a:lnTo>
                  <a:lnTo>
                    <a:pt x="3083" y="6591"/>
                  </a:lnTo>
                  <a:lnTo>
                    <a:pt x="2829" y="5573"/>
                  </a:lnTo>
                  <a:lnTo>
                    <a:pt x="2489" y="4583"/>
                  </a:lnTo>
                  <a:lnTo>
                    <a:pt x="2122" y="3593"/>
                  </a:lnTo>
                  <a:lnTo>
                    <a:pt x="1669" y="2660"/>
                  </a:lnTo>
                  <a:lnTo>
                    <a:pt x="1188" y="1726"/>
                  </a:lnTo>
                  <a:lnTo>
                    <a:pt x="905" y="1274"/>
                  </a:lnTo>
                  <a:lnTo>
                    <a:pt x="622" y="849"/>
                  </a:lnTo>
                  <a:lnTo>
                    <a:pt x="311" y="4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4" name="Google Shape;5724;p40"/>
          <p:cNvGrpSpPr/>
          <p:nvPr/>
        </p:nvGrpSpPr>
        <p:grpSpPr>
          <a:xfrm>
            <a:off x="6926675" y="2575693"/>
            <a:ext cx="1380400" cy="2578325"/>
            <a:chOff x="3838975" y="1631625"/>
            <a:chExt cx="1380400" cy="2578325"/>
          </a:xfrm>
        </p:grpSpPr>
        <p:sp>
          <p:nvSpPr>
            <p:cNvPr id="5725" name="Google Shape;5725;p40"/>
            <p:cNvSpPr/>
            <p:nvPr/>
          </p:nvSpPr>
          <p:spPr>
            <a:xfrm>
              <a:off x="4162150" y="2256025"/>
              <a:ext cx="613850" cy="586975"/>
            </a:xfrm>
            <a:custGeom>
              <a:avLst/>
              <a:gdLst/>
              <a:ahLst/>
              <a:cxnLst/>
              <a:rect l="l" t="t" r="r" b="b"/>
              <a:pathLst>
                <a:path w="24554" h="23479" extrusionOk="0">
                  <a:moveTo>
                    <a:pt x="17793" y="1"/>
                  </a:moveTo>
                  <a:lnTo>
                    <a:pt x="17482" y="29"/>
                  </a:lnTo>
                  <a:lnTo>
                    <a:pt x="17142" y="114"/>
                  </a:lnTo>
                  <a:lnTo>
                    <a:pt x="16831" y="199"/>
                  </a:lnTo>
                  <a:lnTo>
                    <a:pt x="16492" y="312"/>
                  </a:lnTo>
                  <a:lnTo>
                    <a:pt x="16181" y="454"/>
                  </a:lnTo>
                  <a:lnTo>
                    <a:pt x="15869" y="623"/>
                  </a:lnTo>
                  <a:lnTo>
                    <a:pt x="15247" y="991"/>
                  </a:lnTo>
                  <a:lnTo>
                    <a:pt x="14625" y="1387"/>
                  </a:lnTo>
                  <a:lnTo>
                    <a:pt x="14087" y="1840"/>
                  </a:lnTo>
                  <a:lnTo>
                    <a:pt x="13210" y="2518"/>
                  </a:lnTo>
                  <a:lnTo>
                    <a:pt x="6252" y="8034"/>
                  </a:lnTo>
                  <a:lnTo>
                    <a:pt x="2773" y="10778"/>
                  </a:lnTo>
                  <a:lnTo>
                    <a:pt x="991" y="12192"/>
                  </a:lnTo>
                  <a:lnTo>
                    <a:pt x="680" y="12447"/>
                  </a:lnTo>
                  <a:lnTo>
                    <a:pt x="397" y="12730"/>
                  </a:lnTo>
                  <a:lnTo>
                    <a:pt x="284" y="12871"/>
                  </a:lnTo>
                  <a:lnTo>
                    <a:pt x="170" y="13041"/>
                  </a:lnTo>
                  <a:lnTo>
                    <a:pt x="86" y="13211"/>
                  </a:lnTo>
                  <a:lnTo>
                    <a:pt x="29" y="13437"/>
                  </a:lnTo>
                  <a:lnTo>
                    <a:pt x="1" y="13635"/>
                  </a:lnTo>
                  <a:lnTo>
                    <a:pt x="1" y="13833"/>
                  </a:lnTo>
                  <a:lnTo>
                    <a:pt x="29" y="14031"/>
                  </a:lnTo>
                  <a:lnTo>
                    <a:pt x="86" y="14201"/>
                  </a:lnTo>
                  <a:lnTo>
                    <a:pt x="170" y="14370"/>
                  </a:lnTo>
                  <a:lnTo>
                    <a:pt x="284" y="14540"/>
                  </a:lnTo>
                  <a:lnTo>
                    <a:pt x="397" y="14682"/>
                  </a:lnTo>
                  <a:lnTo>
                    <a:pt x="538" y="14823"/>
                  </a:lnTo>
                  <a:lnTo>
                    <a:pt x="849" y="15078"/>
                  </a:lnTo>
                  <a:lnTo>
                    <a:pt x="1189" y="15304"/>
                  </a:lnTo>
                  <a:lnTo>
                    <a:pt x="1868" y="15672"/>
                  </a:lnTo>
                  <a:lnTo>
                    <a:pt x="3678" y="16633"/>
                  </a:lnTo>
                  <a:lnTo>
                    <a:pt x="5517" y="17539"/>
                  </a:lnTo>
                  <a:lnTo>
                    <a:pt x="7383" y="18415"/>
                  </a:lnTo>
                  <a:lnTo>
                    <a:pt x="9279" y="19236"/>
                  </a:lnTo>
                  <a:lnTo>
                    <a:pt x="11174" y="20028"/>
                  </a:lnTo>
                  <a:lnTo>
                    <a:pt x="13126" y="20763"/>
                  </a:lnTo>
                  <a:lnTo>
                    <a:pt x="15049" y="21442"/>
                  </a:lnTo>
                  <a:lnTo>
                    <a:pt x="17001" y="22093"/>
                  </a:lnTo>
                  <a:lnTo>
                    <a:pt x="18953" y="22687"/>
                  </a:lnTo>
                  <a:lnTo>
                    <a:pt x="20933" y="23252"/>
                  </a:lnTo>
                  <a:lnTo>
                    <a:pt x="21414" y="23365"/>
                  </a:lnTo>
                  <a:lnTo>
                    <a:pt x="21894" y="23450"/>
                  </a:lnTo>
                  <a:lnTo>
                    <a:pt x="22404" y="23479"/>
                  </a:lnTo>
                  <a:lnTo>
                    <a:pt x="22630" y="23479"/>
                  </a:lnTo>
                  <a:lnTo>
                    <a:pt x="22884" y="23450"/>
                  </a:lnTo>
                  <a:lnTo>
                    <a:pt x="23111" y="23422"/>
                  </a:lnTo>
                  <a:lnTo>
                    <a:pt x="23337" y="23365"/>
                  </a:lnTo>
                  <a:lnTo>
                    <a:pt x="23535" y="23252"/>
                  </a:lnTo>
                  <a:lnTo>
                    <a:pt x="23733" y="23139"/>
                  </a:lnTo>
                  <a:lnTo>
                    <a:pt x="23931" y="22998"/>
                  </a:lnTo>
                  <a:lnTo>
                    <a:pt x="24101" y="22800"/>
                  </a:lnTo>
                  <a:lnTo>
                    <a:pt x="24242" y="22602"/>
                  </a:lnTo>
                  <a:lnTo>
                    <a:pt x="24355" y="22347"/>
                  </a:lnTo>
                  <a:lnTo>
                    <a:pt x="24468" y="22036"/>
                  </a:lnTo>
                  <a:lnTo>
                    <a:pt x="24525" y="21725"/>
                  </a:lnTo>
                  <a:lnTo>
                    <a:pt x="24553" y="21385"/>
                  </a:lnTo>
                  <a:lnTo>
                    <a:pt x="24525" y="21074"/>
                  </a:lnTo>
                  <a:lnTo>
                    <a:pt x="24044" y="16237"/>
                  </a:lnTo>
                  <a:lnTo>
                    <a:pt x="23790" y="15417"/>
                  </a:lnTo>
                  <a:lnTo>
                    <a:pt x="23592" y="14568"/>
                  </a:lnTo>
                  <a:lnTo>
                    <a:pt x="23365" y="13720"/>
                  </a:lnTo>
                  <a:lnTo>
                    <a:pt x="23111" y="12900"/>
                  </a:lnTo>
                  <a:lnTo>
                    <a:pt x="22969" y="12504"/>
                  </a:lnTo>
                  <a:lnTo>
                    <a:pt x="22800" y="12108"/>
                  </a:lnTo>
                  <a:lnTo>
                    <a:pt x="22602" y="11740"/>
                  </a:lnTo>
                  <a:lnTo>
                    <a:pt x="22375" y="11400"/>
                  </a:lnTo>
                  <a:lnTo>
                    <a:pt x="22121" y="11089"/>
                  </a:lnTo>
                  <a:lnTo>
                    <a:pt x="21810" y="10778"/>
                  </a:lnTo>
                  <a:lnTo>
                    <a:pt x="21470" y="10524"/>
                  </a:lnTo>
                  <a:lnTo>
                    <a:pt x="21074" y="10269"/>
                  </a:lnTo>
                  <a:lnTo>
                    <a:pt x="21074" y="10241"/>
                  </a:lnTo>
                  <a:lnTo>
                    <a:pt x="21018" y="10241"/>
                  </a:lnTo>
                  <a:lnTo>
                    <a:pt x="20904" y="10297"/>
                  </a:lnTo>
                  <a:lnTo>
                    <a:pt x="20706" y="10410"/>
                  </a:lnTo>
                  <a:lnTo>
                    <a:pt x="20508" y="10608"/>
                  </a:lnTo>
                  <a:lnTo>
                    <a:pt x="20282" y="10835"/>
                  </a:lnTo>
                  <a:lnTo>
                    <a:pt x="20056" y="11061"/>
                  </a:lnTo>
                  <a:lnTo>
                    <a:pt x="19886" y="11344"/>
                  </a:lnTo>
                  <a:lnTo>
                    <a:pt x="19773" y="11598"/>
                  </a:lnTo>
                  <a:lnTo>
                    <a:pt x="19886" y="11174"/>
                  </a:lnTo>
                  <a:lnTo>
                    <a:pt x="19943" y="10778"/>
                  </a:lnTo>
                  <a:lnTo>
                    <a:pt x="19999" y="10354"/>
                  </a:lnTo>
                  <a:lnTo>
                    <a:pt x="20056" y="9958"/>
                  </a:lnTo>
                  <a:lnTo>
                    <a:pt x="20056" y="9533"/>
                  </a:lnTo>
                  <a:lnTo>
                    <a:pt x="20056" y="9137"/>
                  </a:lnTo>
                  <a:lnTo>
                    <a:pt x="19999" y="8317"/>
                  </a:lnTo>
                  <a:lnTo>
                    <a:pt x="19858" y="6677"/>
                  </a:lnTo>
                  <a:lnTo>
                    <a:pt x="19801" y="5856"/>
                  </a:lnTo>
                  <a:lnTo>
                    <a:pt x="19773" y="5036"/>
                  </a:lnTo>
                  <a:lnTo>
                    <a:pt x="19745" y="5375"/>
                  </a:lnTo>
                  <a:lnTo>
                    <a:pt x="19716" y="5715"/>
                  </a:lnTo>
                  <a:lnTo>
                    <a:pt x="19631" y="6450"/>
                  </a:lnTo>
                  <a:lnTo>
                    <a:pt x="19490" y="7186"/>
                  </a:lnTo>
                  <a:lnTo>
                    <a:pt x="19320" y="7865"/>
                  </a:lnTo>
                  <a:lnTo>
                    <a:pt x="19292" y="6903"/>
                  </a:lnTo>
                  <a:lnTo>
                    <a:pt x="19292" y="5913"/>
                  </a:lnTo>
                  <a:lnTo>
                    <a:pt x="19320" y="3989"/>
                  </a:lnTo>
                  <a:lnTo>
                    <a:pt x="19320" y="3028"/>
                  </a:lnTo>
                  <a:lnTo>
                    <a:pt x="19292" y="2066"/>
                  </a:lnTo>
                  <a:lnTo>
                    <a:pt x="19207" y="1132"/>
                  </a:lnTo>
                  <a:lnTo>
                    <a:pt x="19151" y="680"/>
                  </a:lnTo>
                  <a:lnTo>
                    <a:pt x="19037" y="199"/>
                  </a:lnTo>
                  <a:lnTo>
                    <a:pt x="18755" y="86"/>
                  </a:lnTo>
                  <a:lnTo>
                    <a:pt x="18443" y="29"/>
                  </a:lnTo>
                  <a:lnTo>
                    <a:pt x="18104" y="1"/>
                  </a:lnTo>
                  <a:close/>
                </a:path>
              </a:pathLst>
            </a:custGeom>
            <a:solidFill>
              <a:srgbClr val="457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40"/>
            <p:cNvSpPr/>
            <p:nvPr/>
          </p:nvSpPr>
          <p:spPr>
            <a:xfrm>
              <a:off x="4638075" y="2260975"/>
              <a:ext cx="125200" cy="401000"/>
            </a:xfrm>
            <a:custGeom>
              <a:avLst/>
              <a:gdLst/>
              <a:ahLst/>
              <a:cxnLst/>
              <a:rect l="l" t="t" r="r" b="b"/>
              <a:pathLst>
                <a:path w="5008" h="16040" extrusionOk="0">
                  <a:moveTo>
                    <a:pt x="0" y="1"/>
                  </a:moveTo>
                  <a:lnTo>
                    <a:pt x="114" y="482"/>
                  </a:lnTo>
                  <a:lnTo>
                    <a:pt x="170" y="934"/>
                  </a:lnTo>
                  <a:lnTo>
                    <a:pt x="255" y="1868"/>
                  </a:lnTo>
                  <a:lnTo>
                    <a:pt x="283" y="2830"/>
                  </a:lnTo>
                  <a:lnTo>
                    <a:pt x="283" y="3791"/>
                  </a:lnTo>
                  <a:lnTo>
                    <a:pt x="255" y="5715"/>
                  </a:lnTo>
                  <a:lnTo>
                    <a:pt x="255" y="6705"/>
                  </a:lnTo>
                  <a:lnTo>
                    <a:pt x="283" y="7667"/>
                  </a:lnTo>
                  <a:lnTo>
                    <a:pt x="453" y="6988"/>
                  </a:lnTo>
                  <a:lnTo>
                    <a:pt x="594" y="6252"/>
                  </a:lnTo>
                  <a:lnTo>
                    <a:pt x="679" y="5517"/>
                  </a:lnTo>
                  <a:lnTo>
                    <a:pt x="708" y="5177"/>
                  </a:lnTo>
                  <a:lnTo>
                    <a:pt x="736" y="4838"/>
                  </a:lnTo>
                  <a:lnTo>
                    <a:pt x="764" y="5658"/>
                  </a:lnTo>
                  <a:lnTo>
                    <a:pt x="821" y="6479"/>
                  </a:lnTo>
                  <a:lnTo>
                    <a:pt x="962" y="8119"/>
                  </a:lnTo>
                  <a:lnTo>
                    <a:pt x="1019" y="8939"/>
                  </a:lnTo>
                  <a:lnTo>
                    <a:pt x="1019" y="9335"/>
                  </a:lnTo>
                  <a:lnTo>
                    <a:pt x="1019" y="9760"/>
                  </a:lnTo>
                  <a:lnTo>
                    <a:pt x="962" y="10156"/>
                  </a:lnTo>
                  <a:lnTo>
                    <a:pt x="906" y="10580"/>
                  </a:lnTo>
                  <a:lnTo>
                    <a:pt x="849" y="10976"/>
                  </a:lnTo>
                  <a:lnTo>
                    <a:pt x="736" y="11400"/>
                  </a:lnTo>
                  <a:lnTo>
                    <a:pt x="849" y="11146"/>
                  </a:lnTo>
                  <a:lnTo>
                    <a:pt x="1019" y="10863"/>
                  </a:lnTo>
                  <a:lnTo>
                    <a:pt x="1245" y="10637"/>
                  </a:lnTo>
                  <a:lnTo>
                    <a:pt x="1471" y="10410"/>
                  </a:lnTo>
                  <a:lnTo>
                    <a:pt x="1669" y="10212"/>
                  </a:lnTo>
                  <a:lnTo>
                    <a:pt x="1867" y="10099"/>
                  </a:lnTo>
                  <a:lnTo>
                    <a:pt x="1981" y="10043"/>
                  </a:lnTo>
                  <a:lnTo>
                    <a:pt x="2037" y="10043"/>
                  </a:lnTo>
                  <a:lnTo>
                    <a:pt x="2037" y="10071"/>
                  </a:lnTo>
                  <a:lnTo>
                    <a:pt x="2433" y="10326"/>
                  </a:lnTo>
                  <a:lnTo>
                    <a:pt x="2773" y="10580"/>
                  </a:lnTo>
                  <a:lnTo>
                    <a:pt x="3084" y="10891"/>
                  </a:lnTo>
                  <a:lnTo>
                    <a:pt x="3338" y="11202"/>
                  </a:lnTo>
                  <a:lnTo>
                    <a:pt x="3565" y="11542"/>
                  </a:lnTo>
                  <a:lnTo>
                    <a:pt x="3763" y="11910"/>
                  </a:lnTo>
                  <a:lnTo>
                    <a:pt x="3932" y="12306"/>
                  </a:lnTo>
                  <a:lnTo>
                    <a:pt x="4074" y="12702"/>
                  </a:lnTo>
                  <a:lnTo>
                    <a:pt x="4328" y="13522"/>
                  </a:lnTo>
                  <a:lnTo>
                    <a:pt x="4555" y="14370"/>
                  </a:lnTo>
                  <a:lnTo>
                    <a:pt x="4753" y="15219"/>
                  </a:lnTo>
                  <a:lnTo>
                    <a:pt x="5007" y="16039"/>
                  </a:lnTo>
                  <a:lnTo>
                    <a:pt x="4583" y="11881"/>
                  </a:lnTo>
                  <a:lnTo>
                    <a:pt x="4526" y="11287"/>
                  </a:lnTo>
                  <a:lnTo>
                    <a:pt x="4470" y="11004"/>
                  </a:lnTo>
                  <a:lnTo>
                    <a:pt x="4413" y="10722"/>
                  </a:lnTo>
                  <a:lnTo>
                    <a:pt x="4328" y="10439"/>
                  </a:lnTo>
                  <a:lnTo>
                    <a:pt x="4215" y="10184"/>
                  </a:lnTo>
                  <a:lnTo>
                    <a:pt x="4074" y="9929"/>
                  </a:lnTo>
                  <a:lnTo>
                    <a:pt x="3904" y="9731"/>
                  </a:lnTo>
                  <a:lnTo>
                    <a:pt x="3678" y="9533"/>
                  </a:lnTo>
                  <a:lnTo>
                    <a:pt x="3451" y="9420"/>
                  </a:lnTo>
                  <a:lnTo>
                    <a:pt x="3197" y="9307"/>
                  </a:lnTo>
                  <a:lnTo>
                    <a:pt x="2914" y="9279"/>
                  </a:lnTo>
                  <a:lnTo>
                    <a:pt x="2659" y="9251"/>
                  </a:lnTo>
                  <a:lnTo>
                    <a:pt x="2405" y="9166"/>
                  </a:lnTo>
                  <a:lnTo>
                    <a:pt x="2179" y="9053"/>
                  </a:lnTo>
                  <a:lnTo>
                    <a:pt x="1981" y="8883"/>
                  </a:lnTo>
                  <a:lnTo>
                    <a:pt x="1811" y="8685"/>
                  </a:lnTo>
                  <a:lnTo>
                    <a:pt x="1669" y="8459"/>
                  </a:lnTo>
                  <a:lnTo>
                    <a:pt x="1585" y="8232"/>
                  </a:lnTo>
                  <a:lnTo>
                    <a:pt x="1528" y="7949"/>
                  </a:lnTo>
                  <a:lnTo>
                    <a:pt x="1443" y="6875"/>
                  </a:lnTo>
                  <a:lnTo>
                    <a:pt x="1387" y="5687"/>
                  </a:lnTo>
                  <a:lnTo>
                    <a:pt x="1330" y="4470"/>
                  </a:lnTo>
                  <a:lnTo>
                    <a:pt x="1245" y="3282"/>
                  </a:lnTo>
                  <a:lnTo>
                    <a:pt x="1189" y="2716"/>
                  </a:lnTo>
                  <a:lnTo>
                    <a:pt x="1104" y="2207"/>
                  </a:lnTo>
                  <a:lnTo>
                    <a:pt x="1019" y="1698"/>
                  </a:lnTo>
                  <a:lnTo>
                    <a:pt x="934" y="1274"/>
                  </a:lnTo>
                  <a:lnTo>
                    <a:pt x="792" y="878"/>
                  </a:lnTo>
                  <a:lnTo>
                    <a:pt x="651" y="567"/>
                  </a:lnTo>
                  <a:lnTo>
                    <a:pt x="481" y="312"/>
                  </a:lnTo>
                  <a:lnTo>
                    <a:pt x="396" y="227"/>
                  </a:lnTo>
                  <a:lnTo>
                    <a:pt x="283" y="1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9E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40"/>
            <p:cNvSpPr/>
            <p:nvPr/>
          </p:nvSpPr>
          <p:spPr>
            <a:xfrm>
              <a:off x="4597775" y="2293525"/>
              <a:ext cx="466750" cy="531100"/>
            </a:xfrm>
            <a:custGeom>
              <a:avLst/>
              <a:gdLst/>
              <a:ahLst/>
              <a:cxnLst/>
              <a:rect l="l" t="t" r="r" b="b"/>
              <a:pathLst>
                <a:path w="18670" h="21244" extrusionOk="0">
                  <a:moveTo>
                    <a:pt x="18669" y="0"/>
                  </a:moveTo>
                  <a:lnTo>
                    <a:pt x="0" y="21243"/>
                  </a:lnTo>
                  <a:lnTo>
                    <a:pt x="849" y="20904"/>
                  </a:lnTo>
                  <a:lnTo>
                    <a:pt x="1697" y="20536"/>
                  </a:lnTo>
                  <a:lnTo>
                    <a:pt x="2546" y="20140"/>
                  </a:lnTo>
                  <a:lnTo>
                    <a:pt x="3338" y="19744"/>
                  </a:lnTo>
                  <a:lnTo>
                    <a:pt x="4158" y="19291"/>
                  </a:lnTo>
                  <a:lnTo>
                    <a:pt x="4950" y="18811"/>
                  </a:lnTo>
                  <a:lnTo>
                    <a:pt x="5714" y="18330"/>
                  </a:lnTo>
                  <a:lnTo>
                    <a:pt x="6478" y="17821"/>
                  </a:lnTo>
                  <a:lnTo>
                    <a:pt x="7213" y="17283"/>
                  </a:lnTo>
                  <a:lnTo>
                    <a:pt x="7949" y="16717"/>
                  </a:lnTo>
                  <a:lnTo>
                    <a:pt x="8656" y="16123"/>
                  </a:lnTo>
                  <a:lnTo>
                    <a:pt x="9363" y="15529"/>
                  </a:lnTo>
                  <a:lnTo>
                    <a:pt x="10014" y="14907"/>
                  </a:lnTo>
                  <a:lnTo>
                    <a:pt x="10692" y="14256"/>
                  </a:lnTo>
                  <a:lnTo>
                    <a:pt x="11315" y="13606"/>
                  </a:lnTo>
                  <a:lnTo>
                    <a:pt x="11937" y="12927"/>
                  </a:lnTo>
                  <a:lnTo>
                    <a:pt x="12531" y="12220"/>
                  </a:lnTo>
                  <a:lnTo>
                    <a:pt x="13097" y="11484"/>
                  </a:lnTo>
                  <a:lnTo>
                    <a:pt x="13663" y="10749"/>
                  </a:lnTo>
                  <a:lnTo>
                    <a:pt x="14200" y="10014"/>
                  </a:lnTo>
                  <a:lnTo>
                    <a:pt x="14709" y="9250"/>
                  </a:lnTo>
                  <a:lnTo>
                    <a:pt x="15190" y="8458"/>
                  </a:lnTo>
                  <a:lnTo>
                    <a:pt x="15643" y="7666"/>
                  </a:lnTo>
                  <a:lnTo>
                    <a:pt x="16095" y="6874"/>
                  </a:lnTo>
                  <a:lnTo>
                    <a:pt x="16491" y="6053"/>
                  </a:lnTo>
                  <a:lnTo>
                    <a:pt x="16887" y="5205"/>
                  </a:lnTo>
                  <a:lnTo>
                    <a:pt x="17255" y="4385"/>
                  </a:lnTo>
                  <a:lnTo>
                    <a:pt x="17594" y="3508"/>
                  </a:lnTo>
                  <a:lnTo>
                    <a:pt x="17905" y="2659"/>
                  </a:lnTo>
                  <a:lnTo>
                    <a:pt x="18188" y="1782"/>
                  </a:lnTo>
                  <a:lnTo>
                    <a:pt x="18443" y="905"/>
                  </a:lnTo>
                  <a:lnTo>
                    <a:pt x="1866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40"/>
            <p:cNvSpPr/>
            <p:nvPr/>
          </p:nvSpPr>
          <p:spPr>
            <a:xfrm>
              <a:off x="4592825" y="2285025"/>
              <a:ext cx="473100" cy="541725"/>
            </a:xfrm>
            <a:custGeom>
              <a:avLst/>
              <a:gdLst/>
              <a:ahLst/>
              <a:cxnLst/>
              <a:rect l="l" t="t" r="r" b="b"/>
              <a:pathLst>
                <a:path w="18924" h="21669" extrusionOk="0">
                  <a:moveTo>
                    <a:pt x="18924" y="1"/>
                  </a:moveTo>
                  <a:lnTo>
                    <a:pt x="18047" y="255"/>
                  </a:lnTo>
                  <a:lnTo>
                    <a:pt x="17198" y="595"/>
                  </a:lnTo>
                  <a:lnTo>
                    <a:pt x="16321" y="934"/>
                  </a:lnTo>
                  <a:lnTo>
                    <a:pt x="15473" y="1330"/>
                  </a:lnTo>
                  <a:lnTo>
                    <a:pt x="14653" y="1726"/>
                  </a:lnTo>
                  <a:lnTo>
                    <a:pt x="13832" y="2179"/>
                  </a:lnTo>
                  <a:lnTo>
                    <a:pt x="13040" y="2660"/>
                  </a:lnTo>
                  <a:lnTo>
                    <a:pt x="12248" y="3169"/>
                  </a:lnTo>
                  <a:lnTo>
                    <a:pt x="11484" y="3706"/>
                  </a:lnTo>
                  <a:lnTo>
                    <a:pt x="10749" y="4300"/>
                  </a:lnTo>
                  <a:lnTo>
                    <a:pt x="10014" y="4894"/>
                  </a:lnTo>
                  <a:lnTo>
                    <a:pt x="9278" y="5517"/>
                  </a:lnTo>
                  <a:lnTo>
                    <a:pt x="8599" y="6167"/>
                  </a:lnTo>
                  <a:lnTo>
                    <a:pt x="7920" y="6818"/>
                  </a:lnTo>
                  <a:lnTo>
                    <a:pt x="7270" y="7525"/>
                  </a:lnTo>
                  <a:lnTo>
                    <a:pt x="6647" y="8232"/>
                  </a:lnTo>
                  <a:lnTo>
                    <a:pt x="6025" y="8967"/>
                  </a:lnTo>
                  <a:lnTo>
                    <a:pt x="5431" y="9731"/>
                  </a:lnTo>
                  <a:lnTo>
                    <a:pt x="4865" y="10495"/>
                  </a:lnTo>
                  <a:lnTo>
                    <a:pt x="4328" y="11287"/>
                  </a:lnTo>
                  <a:lnTo>
                    <a:pt x="3819" y="12079"/>
                  </a:lnTo>
                  <a:lnTo>
                    <a:pt x="3338" y="12899"/>
                  </a:lnTo>
                  <a:lnTo>
                    <a:pt x="2885" y="13748"/>
                  </a:lnTo>
                  <a:lnTo>
                    <a:pt x="2433" y="14568"/>
                  </a:lnTo>
                  <a:lnTo>
                    <a:pt x="2037" y="15445"/>
                  </a:lnTo>
                  <a:lnTo>
                    <a:pt x="1641" y="16294"/>
                  </a:lnTo>
                  <a:lnTo>
                    <a:pt x="1301" y="17171"/>
                  </a:lnTo>
                  <a:lnTo>
                    <a:pt x="990" y="18076"/>
                  </a:lnTo>
                  <a:lnTo>
                    <a:pt x="679" y="18953"/>
                  </a:lnTo>
                  <a:lnTo>
                    <a:pt x="424" y="19858"/>
                  </a:lnTo>
                  <a:lnTo>
                    <a:pt x="198" y="20763"/>
                  </a:lnTo>
                  <a:lnTo>
                    <a:pt x="0" y="21668"/>
                  </a:lnTo>
                  <a:lnTo>
                    <a:pt x="0" y="21668"/>
                  </a:lnTo>
                  <a:lnTo>
                    <a:pt x="198" y="21583"/>
                  </a:lnTo>
                  <a:lnTo>
                    <a:pt x="18867" y="340"/>
                  </a:lnTo>
                  <a:lnTo>
                    <a:pt x="18924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40"/>
            <p:cNvSpPr/>
            <p:nvPr/>
          </p:nvSpPr>
          <p:spPr>
            <a:xfrm>
              <a:off x="4537650" y="2354325"/>
              <a:ext cx="475950" cy="534650"/>
            </a:xfrm>
            <a:custGeom>
              <a:avLst/>
              <a:gdLst/>
              <a:ahLst/>
              <a:cxnLst/>
              <a:rect l="l" t="t" r="r" b="b"/>
              <a:pathLst>
                <a:path w="19038" h="21386" extrusionOk="0">
                  <a:moveTo>
                    <a:pt x="18953" y="1"/>
                  </a:moveTo>
                  <a:lnTo>
                    <a:pt x="18896" y="29"/>
                  </a:lnTo>
                  <a:lnTo>
                    <a:pt x="18330" y="595"/>
                  </a:lnTo>
                  <a:lnTo>
                    <a:pt x="17765" y="1189"/>
                  </a:lnTo>
                  <a:lnTo>
                    <a:pt x="16775" y="2292"/>
                  </a:lnTo>
                  <a:lnTo>
                    <a:pt x="14710" y="4583"/>
                  </a:lnTo>
                  <a:lnTo>
                    <a:pt x="7355" y="12843"/>
                  </a:lnTo>
                  <a:lnTo>
                    <a:pt x="57" y="21046"/>
                  </a:lnTo>
                  <a:lnTo>
                    <a:pt x="29" y="21131"/>
                  </a:lnTo>
                  <a:lnTo>
                    <a:pt x="1" y="21216"/>
                  </a:lnTo>
                  <a:lnTo>
                    <a:pt x="29" y="21272"/>
                  </a:lnTo>
                  <a:lnTo>
                    <a:pt x="86" y="21329"/>
                  </a:lnTo>
                  <a:lnTo>
                    <a:pt x="142" y="21385"/>
                  </a:lnTo>
                  <a:lnTo>
                    <a:pt x="284" y="21385"/>
                  </a:lnTo>
                  <a:lnTo>
                    <a:pt x="369" y="21329"/>
                  </a:lnTo>
                  <a:lnTo>
                    <a:pt x="4470" y="16690"/>
                  </a:lnTo>
                  <a:lnTo>
                    <a:pt x="11796" y="8430"/>
                  </a:lnTo>
                  <a:lnTo>
                    <a:pt x="15417" y="4329"/>
                  </a:lnTo>
                  <a:lnTo>
                    <a:pt x="17256" y="2235"/>
                  </a:lnTo>
                  <a:lnTo>
                    <a:pt x="18189" y="1189"/>
                  </a:lnTo>
                  <a:lnTo>
                    <a:pt x="18613" y="651"/>
                  </a:lnTo>
                  <a:lnTo>
                    <a:pt x="19038" y="142"/>
                  </a:lnTo>
                  <a:lnTo>
                    <a:pt x="19038" y="57"/>
                  </a:lnTo>
                  <a:lnTo>
                    <a:pt x="1900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40"/>
            <p:cNvSpPr/>
            <p:nvPr/>
          </p:nvSpPr>
          <p:spPr>
            <a:xfrm>
              <a:off x="4846675" y="2401000"/>
              <a:ext cx="126625" cy="144300"/>
            </a:xfrm>
            <a:custGeom>
              <a:avLst/>
              <a:gdLst/>
              <a:ahLst/>
              <a:cxnLst/>
              <a:rect l="l" t="t" r="r" b="b"/>
              <a:pathLst>
                <a:path w="5065" h="5772" extrusionOk="0">
                  <a:moveTo>
                    <a:pt x="1755" y="1"/>
                  </a:moveTo>
                  <a:lnTo>
                    <a:pt x="1698" y="29"/>
                  </a:lnTo>
                  <a:lnTo>
                    <a:pt x="1642" y="57"/>
                  </a:lnTo>
                  <a:lnTo>
                    <a:pt x="1613" y="114"/>
                  </a:lnTo>
                  <a:lnTo>
                    <a:pt x="1189" y="1472"/>
                  </a:lnTo>
                  <a:lnTo>
                    <a:pt x="793" y="2829"/>
                  </a:lnTo>
                  <a:lnTo>
                    <a:pt x="1" y="5545"/>
                  </a:lnTo>
                  <a:lnTo>
                    <a:pt x="1" y="5601"/>
                  </a:lnTo>
                  <a:lnTo>
                    <a:pt x="29" y="5658"/>
                  </a:lnTo>
                  <a:lnTo>
                    <a:pt x="86" y="5715"/>
                  </a:lnTo>
                  <a:lnTo>
                    <a:pt x="199" y="5771"/>
                  </a:lnTo>
                  <a:lnTo>
                    <a:pt x="256" y="5743"/>
                  </a:lnTo>
                  <a:lnTo>
                    <a:pt x="284" y="5743"/>
                  </a:lnTo>
                  <a:lnTo>
                    <a:pt x="1444" y="5036"/>
                  </a:lnTo>
                  <a:lnTo>
                    <a:pt x="2632" y="4357"/>
                  </a:lnTo>
                  <a:lnTo>
                    <a:pt x="3820" y="3734"/>
                  </a:lnTo>
                  <a:lnTo>
                    <a:pt x="5008" y="3112"/>
                  </a:lnTo>
                  <a:lnTo>
                    <a:pt x="5036" y="3084"/>
                  </a:lnTo>
                  <a:lnTo>
                    <a:pt x="5064" y="3056"/>
                  </a:lnTo>
                  <a:lnTo>
                    <a:pt x="5036" y="2971"/>
                  </a:lnTo>
                  <a:lnTo>
                    <a:pt x="5008" y="2914"/>
                  </a:lnTo>
                  <a:lnTo>
                    <a:pt x="4923" y="2914"/>
                  </a:lnTo>
                  <a:lnTo>
                    <a:pt x="3791" y="3423"/>
                  </a:lnTo>
                  <a:lnTo>
                    <a:pt x="2660" y="3961"/>
                  </a:lnTo>
                  <a:lnTo>
                    <a:pt x="1585" y="4555"/>
                  </a:lnTo>
                  <a:lnTo>
                    <a:pt x="510" y="5177"/>
                  </a:lnTo>
                  <a:lnTo>
                    <a:pt x="1246" y="2688"/>
                  </a:lnTo>
                  <a:lnTo>
                    <a:pt x="1585" y="1443"/>
                  </a:lnTo>
                  <a:lnTo>
                    <a:pt x="1924" y="199"/>
                  </a:lnTo>
                  <a:lnTo>
                    <a:pt x="1924" y="114"/>
                  </a:lnTo>
                  <a:lnTo>
                    <a:pt x="1896" y="57"/>
                  </a:lnTo>
                  <a:lnTo>
                    <a:pt x="1868" y="29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0"/>
            <p:cNvSpPr/>
            <p:nvPr/>
          </p:nvSpPr>
          <p:spPr>
            <a:xfrm>
              <a:off x="4718700" y="2548800"/>
              <a:ext cx="145700" cy="137225"/>
            </a:xfrm>
            <a:custGeom>
              <a:avLst/>
              <a:gdLst/>
              <a:ahLst/>
              <a:cxnLst/>
              <a:rect l="l" t="t" r="r" b="b"/>
              <a:pathLst>
                <a:path w="5828" h="5489" extrusionOk="0">
                  <a:moveTo>
                    <a:pt x="1980" y="1"/>
                  </a:moveTo>
                  <a:lnTo>
                    <a:pt x="1952" y="29"/>
                  </a:lnTo>
                  <a:lnTo>
                    <a:pt x="1924" y="57"/>
                  </a:lnTo>
                  <a:lnTo>
                    <a:pt x="1839" y="397"/>
                  </a:lnTo>
                  <a:lnTo>
                    <a:pt x="1726" y="708"/>
                  </a:lnTo>
                  <a:lnTo>
                    <a:pt x="1556" y="1358"/>
                  </a:lnTo>
                  <a:lnTo>
                    <a:pt x="1358" y="2037"/>
                  </a:lnTo>
                  <a:lnTo>
                    <a:pt x="1160" y="2659"/>
                  </a:lnTo>
                  <a:lnTo>
                    <a:pt x="905" y="3338"/>
                  </a:lnTo>
                  <a:lnTo>
                    <a:pt x="622" y="3989"/>
                  </a:lnTo>
                  <a:lnTo>
                    <a:pt x="340" y="4611"/>
                  </a:lnTo>
                  <a:lnTo>
                    <a:pt x="28" y="5233"/>
                  </a:lnTo>
                  <a:lnTo>
                    <a:pt x="0" y="5318"/>
                  </a:lnTo>
                  <a:lnTo>
                    <a:pt x="0" y="5375"/>
                  </a:lnTo>
                  <a:lnTo>
                    <a:pt x="28" y="5403"/>
                  </a:lnTo>
                  <a:lnTo>
                    <a:pt x="57" y="5460"/>
                  </a:lnTo>
                  <a:lnTo>
                    <a:pt x="170" y="5488"/>
                  </a:lnTo>
                  <a:lnTo>
                    <a:pt x="283" y="5488"/>
                  </a:lnTo>
                  <a:lnTo>
                    <a:pt x="3027" y="4102"/>
                  </a:lnTo>
                  <a:lnTo>
                    <a:pt x="4413" y="3395"/>
                  </a:lnTo>
                  <a:lnTo>
                    <a:pt x="5120" y="3055"/>
                  </a:lnTo>
                  <a:lnTo>
                    <a:pt x="5459" y="2886"/>
                  </a:lnTo>
                  <a:lnTo>
                    <a:pt x="5771" y="2688"/>
                  </a:lnTo>
                  <a:lnTo>
                    <a:pt x="5799" y="2659"/>
                  </a:lnTo>
                  <a:lnTo>
                    <a:pt x="5827" y="2603"/>
                  </a:lnTo>
                  <a:lnTo>
                    <a:pt x="5827" y="2546"/>
                  </a:lnTo>
                  <a:lnTo>
                    <a:pt x="5771" y="2490"/>
                  </a:lnTo>
                  <a:lnTo>
                    <a:pt x="5714" y="2461"/>
                  </a:lnTo>
                  <a:lnTo>
                    <a:pt x="5686" y="2461"/>
                  </a:lnTo>
                  <a:lnTo>
                    <a:pt x="5318" y="2603"/>
                  </a:lnTo>
                  <a:lnTo>
                    <a:pt x="4979" y="2773"/>
                  </a:lnTo>
                  <a:lnTo>
                    <a:pt x="4300" y="3112"/>
                  </a:lnTo>
                  <a:lnTo>
                    <a:pt x="2914" y="3791"/>
                  </a:lnTo>
                  <a:lnTo>
                    <a:pt x="566" y="4922"/>
                  </a:lnTo>
                  <a:lnTo>
                    <a:pt x="1047" y="3904"/>
                  </a:lnTo>
                  <a:lnTo>
                    <a:pt x="1471" y="2829"/>
                  </a:lnTo>
                  <a:lnTo>
                    <a:pt x="1697" y="2179"/>
                  </a:lnTo>
                  <a:lnTo>
                    <a:pt x="1895" y="1500"/>
                  </a:lnTo>
                  <a:lnTo>
                    <a:pt x="2065" y="821"/>
                  </a:lnTo>
                  <a:lnTo>
                    <a:pt x="2150" y="481"/>
                  </a:lnTo>
                  <a:lnTo>
                    <a:pt x="2178" y="114"/>
                  </a:lnTo>
                  <a:lnTo>
                    <a:pt x="2150" y="85"/>
                  </a:lnTo>
                  <a:lnTo>
                    <a:pt x="2150" y="57"/>
                  </a:lnTo>
                  <a:lnTo>
                    <a:pt x="206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0"/>
            <p:cNvSpPr/>
            <p:nvPr/>
          </p:nvSpPr>
          <p:spPr>
            <a:xfrm>
              <a:off x="4382800" y="2341600"/>
              <a:ext cx="87700" cy="428575"/>
            </a:xfrm>
            <a:custGeom>
              <a:avLst/>
              <a:gdLst/>
              <a:ahLst/>
              <a:cxnLst/>
              <a:rect l="l" t="t" r="r" b="b"/>
              <a:pathLst>
                <a:path w="3508" h="17143" extrusionOk="0">
                  <a:moveTo>
                    <a:pt x="3310" y="1"/>
                  </a:moveTo>
                  <a:lnTo>
                    <a:pt x="3253" y="29"/>
                  </a:lnTo>
                  <a:lnTo>
                    <a:pt x="3196" y="57"/>
                  </a:lnTo>
                  <a:lnTo>
                    <a:pt x="3168" y="114"/>
                  </a:lnTo>
                  <a:lnTo>
                    <a:pt x="2857" y="1019"/>
                  </a:lnTo>
                  <a:lnTo>
                    <a:pt x="2602" y="1924"/>
                  </a:lnTo>
                  <a:lnTo>
                    <a:pt x="2093" y="3763"/>
                  </a:lnTo>
                  <a:lnTo>
                    <a:pt x="1697" y="5403"/>
                  </a:lnTo>
                  <a:lnTo>
                    <a:pt x="1330" y="7016"/>
                  </a:lnTo>
                  <a:lnTo>
                    <a:pt x="1018" y="8685"/>
                  </a:lnTo>
                  <a:lnTo>
                    <a:pt x="736" y="10325"/>
                  </a:lnTo>
                  <a:lnTo>
                    <a:pt x="481" y="11994"/>
                  </a:lnTo>
                  <a:lnTo>
                    <a:pt x="283" y="13663"/>
                  </a:lnTo>
                  <a:lnTo>
                    <a:pt x="113" y="15332"/>
                  </a:lnTo>
                  <a:lnTo>
                    <a:pt x="28" y="16180"/>
                  </a:lnTo>
                  <a:lnTo>
                    <a:pt x="0" y="17001"/>
                  </a:lnTo>
                  <a:lnTo>
                    <a:pt x="28" y="17057"/>
                  </a:lnTo>
                  <a:lnTo>
                    <a:pt x="57" y="17114"/>
                  </a:lnTo>
                  <a:lnTo>
                    <a:pt x="85" y="17142"/>
                  </a:lnTo>
                  <a:lnTo>
                    <a:pt x="198" y="17142"/>
                  </a:lnTo>
                  <a:lnTo>
                    <a:pt x="255" y="17114"/>
                  </a:lnTo>
                  <a:lnTo>
                    <a:pt x="283" y="17086"/>
                  </a:lnTo>
                  <a:lnTo>
                    <a:pt x="283" y="17029"/>
                  </a:lnTo>
                  <a:lnTo>
                    <a:pt x="396" y="16067"/>
                  </a:lnTo>
                  <a:lnTo>
                    <a:pt x="453" y="15106"/>
                  </a:lnTo>
                  <a:lnTo>
                    <a:pt x="679" y="13239"/>
                  </a:lnTo>
                  <a:lnTo>
                    <a:pt x="877" y="11598"/>
                  </a:lnTo>
                  <a:lnTo>
                    <a:pt x="1160" y="9957"/>
                  </a:lnTo>
                  <a:lnTo>
                    <a:pt x="1443" y="8317"/>
                  </a:lnTo>
                  <a:lnTo>
                    <a:pt x="1782" y="6676"/>
                  </a:lnTo>
                  <a:lnTo>
                    <a:pt x="2150" y="5064"/>
                  </a:lnTo>
                  <a:lnTo>
                    <a:pt x="2574" y="3480"/>
                  </a:lnTo>
                  <a:lnTo>
                    <a:pt x="3027" y="1868"/>
                  </a:lnTo>
                  <a:lnTo>
                    <a:pt x="3508" y="255"/>
                  </a:lnTo>
                  <a:lnTo>
                    <a:pt x="3508" y="170"/>
                  </a:lnTo>
                  <a:lnTo>
                    <a:pt x="3508" y="85"/>
                  </a:lnTo>
                  <a:lnTo>
                    <a:pt x="3451" y="57"/>
                  </a:lnTo>
                  <a:lnTo>
                    <a:pt x="339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0"/>
            <p:cNvSpPr/>
            <p:nvPr/>
          </p:nvSpPr>
          <p:spPr>
            <a:xfrm>
              <a:off x="4260450" y="2384750"/>
              <a:ext cx="146400" cy="226300"/>
            </a:xfrm>
            <a:custGeom>
              <a:avLst/>
              <a:gdLst/>
              <a:ahLst/>
              <a:cxnLst/>
              <a:rect l="l" t="t" r="r" b="b"/>
              <a:pathLst>
                <a:path w="5856" h="9052" extrusionOk="0">
                  <a:moveTo>
                    <a:pt x="170" y="0"/>
                  </a:moveTo>
                  <a:lnTo>
                    <a:pt x="114" y="28"/>
                  </a:lnTo>
                  <a:lnTo>
                    <a:pt x="57" y="57"/>
                  </a:lnTo>
                  <a:lnTo>
                    <a:pt x="29" y="85"/>
                  </a:lnTo>
                  <a:lnTo>
                    <a:pt x="0" y="142"/>
                  </a:lnTo>
                  <a:lnTo>
                    <a:pt x="29" y="198"/>
                  </a:lnTo>
                  <a:lnTo>
                    <a:pt x="57" y="283"/>
                  </a:lnTo>
                  <a:lnTo>
                    <a:pt x="368" y="736"/>
                  </a:lnTo>
                  <a:lnTo>
                    <a:pt x="736" y="1188"/>
                  </a:lnTo>
                  <a:lnTo>
                    <a:pt x="1443" y="2093"/>
                  </a:lnTo>
                  <a:lnTo>
                    <a:pt x="2009" y="2914"/>
                  </a:lnTo>
                  <a:lnTo>
                    <a:pt x="2575" y="3734"/>
                  </a:lnTo>
                  <a:lnTo>
                    <a:pt x="3140" y="4582"/>
                  </a:lnTo>
                  <a:lnTo>
                    <a:pt x="3649" y="5431"/>
                  </a:lnTo>
                  <a:lnTo>
                    <a:pt x="4159" y="6308"/>
                  </a:lnTo>
                  <a:lnTo>
                    <a:pt x="4639" y="7185"/>
                  </a:lnTo>
                  <a:lnTo>
                    <a:pt x="5092" y="8090"/>
                  </a:lnTo>
                  <a:lnTo>
                    <a:pt x="5545" y="8967"/>
                  </a:lnTo>
                  <a:lnTo>
                    <a:pt x="5601" y="9023"/>
                  </a:lnTo>
                  <a:lnTo>
                    <a:pt x="5658" y="9052"/>
                  </a:lnTo>
                  <a:lnTo>
                    <a:pt x="5771" y="9052"/>
                  </a:lnTo>
                  <a:lnTo>
                    <a:pt x="5799" y="8995"/>
                  </a:lnTo>
                  <a:lnTo>
                    <a:pt x="5856" y="8939"/>
                  </a:lnTo>
                  <a:lnTo>
                    <a:pt x="5856" y="8882"/>
                  </a:lnTo>
                  <a:lnTo>
                    <a:pt x="5856" y="8825"/>
                  </a:lnTo>
                  <a:lnTo>
                    <a:pt x="5601" y="8288"/>
                  </a:lnTo>
                  <a:lnTo>
                    <a:pt x="5347" y="7751"/>
                  </a:lnTo>
                  <a:lnTo>
                    <a:pt x="4809" y="6732"/>
                  </a:lnTo>
                  <a:lnTo>
                    <a:pt x="4328" y="5855"/>
                  </a:lnTo>
                  <a:lnTo>
                    <a:pt x="3819" y="4978"/>
                  </a:lnTo>
                  <a:lnTo>
                    <a:pt x="3282" y="4102"/>
                  </a:lnTo>
                  <a:lnTo>
                    <a:pt x="2716" y="3253"/>
                  </a:lnTo>
                  <a:lnTo>
                    <a:pt x="2150" y="2433"/>
                  </a:lnTo>
                  <a:lnTo>
                    <a:pt x="1556" y="1641"/>
                  </a:lnTo>
                  <a:lnTo>
                    <a:pt x="934" y="820"/>
                  </a:lnTo>
                  <a:lnTo>
                    <a:pt x="623" y="424"/>
                  </a:lnTo>
                  <a:lnTo>
                    <a:pt x="283" y="57"/>
                  </a:lnTo>
                  <a:lnTo>
                    <a:pt x="227" y="2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40"/>
            <p:cNvSpPr/>
            <p:nvPr/>
          </p:nvSpPr>
          <p:spPr>
            <a:xfrm>
              <a:off x="4422400" y="2439200"/>
              <a:ext cx="128000" cy="79225"/>
            </a:xfrm>
            <a:custGeom>
              <a:avLst/>
              <a:gdLst/>
              <a:ahLst/>
              <a:cxnLst/>
              <a:rect l="l" t="t" r="r" b="b"/>
              <a:pathLst>
                <a:path w="5120" h="3169" extrusionOk="0">
                  <a:moveTo>
                    <a:pt x="4979" y="0"/>
                  </a:moveTo>
                  <a:lnTo>
                    <a:pt x="4639" y="170"/>
                  </a:lnTo>
                  <a:lnTo>
                    <a:pt x="4328" y="340"/>
                  </a:lnTo>
                  <a:lnTo>
                    <a:pt x="3706" y="707"/>
                  </a:lnTo>
                  <a:lnTo>
                    <a:pt x="2518" y="1386"/>
                  </a:lnTo>
                  <a:lnTo>
                    <a:pt x="85" y="2829"/>
                  </a:lnTo>
                  <a:lnTo>
                    <a:pt x="28" y="2857"/>
                  </a:lnTo>
                  <a:lnTo>
                    <a:pt x="0" y="2942"/>
                  </a:lnTo>
                  <a:lnTo>
                    <a:pt x="0" y="2998"/>
                  </a:lnTo>
                  <a:lnTo>
                    <a:pt x="28" y="3055"/>
                  </a:lnTo>
                  <a:lnTo>
                    <a:pt x="57" y="3112"/>
                  </a:lnTo>
                  <a:lnTo>
                    <a:pt x="113" y="3140"/>
                  </a:lnTo>
                  <a:lnTo>
                    <a:pt x="170" y="3168"/>
                  </a:lnTo>
                  <a:lnTo>
                    <a:pt x="226" y="3140"/>
                  </a:lnTo>
                  <a:lnTo>
                    <a:pt x="2687" y="1669"/>
                  </a:lnTo>
                  <a:lnTo>
                    <a:pt x="3932" y="934"/>
                  </a:lnTo>
                  <a:lnTo>
                    <a:pt x="4526" y="566"/>
                  </a:lnTo>
                  <a:lnTo>
                    <a:pt x="4809" y="396"/>
                  </a:lnTo>
                  <a:lnTo>
                    <a:pt x="5092" y="198"/>
                  </a:lnTo>
                  <a:lnTo>
                    <a:pt x="5120" y="170"/>
                  </a:lnTo>
                  <a:lnTo>
                    <a:pt x="5120" y="113"/>
                  </a:lnTo>
                  <a:lnTo>
                    <a:pt x="5120" y="57"/>
                  </a:lnTo>
                  <a:lnTo>
                    <a:pt x="503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40"/>
            <p:cNvSpPr/>
            <p:nvPr/>
          </p:nvSpPr>
          <p:spPr>
            <a:xfrm>
              <a:off x="4336825" y="2376950"/>
              <a:ext cx="22650" cy="142875"/>
            </a:xfrm>
            <a:custGeom>
              <a:avLst/>
              <a:gdLst/>
              <a:ahLst/>
              <a:cxnLst/>
              <a:rect l="l" t="t" r="r" b="b"/>
              <a:pathLst>
                <a:path w="906" h="5715" extrusionOk="0">
                  <a:moveTo>
                    <a:pt x="57" y="1"/>
                  </a:moveTo>
                  <a:lnTo>
                    <a:pt x="0" y="29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227" y="1472"/>
                  </a:lnTo>
                  <a:lnTo>
                    <a:pt x="340" y="2122"/>
                  </a:lnTo>
                  <a:lnTo>
                    <a:pt x="425" y="2801"/>
                  </a:lnTo>
                  <a:lnTo>
                    <a:pt x="481" y="3508"/>
                  </a:lnTo>
                  <a:lnTo>
                    <a:pt x="510" y="4216"/>
                  </a:lnTo>
                  <a:lnTo>
                    <a:pt x="510" y="4866"/>
                  </a:lnTo>
                  <a:lnTo>
                    <a:pt x="538" y="5545"/>
                  </a:lnTo>
                  <a:lnTo>
                    <a:pt x="566" y="5630"/>
                  </a:lnTo>
                  <a:lnTo>
                    <a:pt x="594" y="5687"/>
                  </a:lnTo>
                  <a:lnTo>
                    <a:pt x="651" y="5715"/>
                  </a:lnTo>
                  <a:lnTo>
                    <a:pt x="764" y="5715"/>
                  </a:lnTo>
                  <a:lnTo>
                    <a:pt x="821" y="5687"/>
                  </a:lnTo>
                  <a:lnTo>
                    <a:pt x="877" y="5630"/>
                  </a:lnTo>
                  <a:lnTo>
                    <a:pt x="877" y="5573"/>
                  </a:lnTo>
                  <a:lnTo>
                    <a:pt x="906" y="5206"/>
                  </a:lnTo>
                  <a:lnTo>
                    <a:pt x="906" y="4866"/>
                  </a:lnTo>
                  <a:lnTo>
                    <a:pt x="849" y="4159"/>
                  </a:lnTo>
                  <a:lnTo>
                    <a:pt x="792" y="3480"/>
                  </a:lnTo>
                  <a:lnTo>
                    <a:pt x="736" y="2801"/>
                  </a:lnTo>
                  <a:lnTo>
                    <a:pt x="651" y="2122"/>
                  </a:lnTo>
                  <a:lnTo>
                    <a:pt x="538" y="1444"/>
                  </a:lnTo>
                  <a:lnTo>
                    <a:pt x="368" y="736"/>
                  </a:lnTo>
                  <a:lnTo>
                    <a:pt x="198" y="86"/>
                  </a:lnTo>
                  <a:lnTo>
                    <a:pt x="170" y="29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0"/>
            <p:cNvSpPr/>
            <p:nvPr/>
          </p:nvSpPr>
          <p:spPr>
            <a:xfrm>
              <a:off x="4245600" y="2437775"/>
              <a:ext cx="76400" cy="29725"/>
            </a:xfrm>
            <a:custGeom>
              <a:avLst/>
              <a:gdLst/>
              <a:ahLst/>
              <a:cxnLst/>
              <a:rect l="l" t="t" r="r" b="b"/>
              <a:pathLst>
                <a:path w="3056" h="1189" extrusionOk="0">
                  <a:moveTo>
                    <a:pt x="114" y="1"/>
                  </a:moveTo>
                  <a:lnTo>
                    <a:pt x="29" y="29"/>
                  </a:lnTo>
                  <a:lnTo>
                    <a:pt x="0" y="85"/>
                  </a:lnTo>
                  <a:lnTo>
                    <a:pt x="0" y="170"/>
                  </a:lnTo>
                  <a:lnTo>
                    <a:pt x="29" y="227"/>
                  </a:lnTo>
                  <a:lnTo>
                    <a:pt x="198" y="312"/>
                  </a:lnTo>
                  <a:lnTo>
                    <a:pt x="368" y="368"/>
                  </a:lnTo>
                  <a:lnTo>
                    <a:pt x="708" y="481"/>
                  </a:lnTo>
                  <a:lnTo>
                    <a:pt x="1415" y="708"/>
                  </a:lnTo>
                  <a:lnTo>
                    <a:pt x="2829" y="1189"/>
                  </a:lnTo>
                  <a:lnTo>
                    <a:pt x="2886" y="1189"/>
                  </a:lnTo>
                  <a:lnTo>
                    <a:pt x="2971" y="1160"/>
                  </a:lnTo>
                  <a:lnTo>
                    <a:pt x="2999" y="1132"/>
                  </a:lnTo>
                  <a:lnTo>
                    <a:pt x="3055" y="1047"/>
                  </a:lnTo>
                  <a:lnTo>
                    <a:pt x="3055" y="991"/>
                  </a:lnTo>
                  <a:lnTo>
                    <a:pt x="3027" y="934"/>
                  </a:lnTo>
                  <a:lnTo>
                    <a:pt x="2999" y="877"/>
                  </a:lnTo>
                  <a:lnTo>
                    <a:pt x="2942" y="821"/>
                  </a:lnTo>
                  <a:lnTo>
                    <a:pt x="1528" y="397"/>
                  </a:lnTo>
                  <a:lnTo>
                    <a:pt x="792" y="199"/>
                  </a:lnTo>
                  <a:lnTo>
                    <a:pt x="453" y="85"/>
                  </a:lnTo>
                  <a:lnTo>
                    <a:pt x="283" y="29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40"/>
            <p:cNvSpPr/>
            <p:nvPr/>
          </p:nvSpPr>
          <p:spPr>
            <a:xfrm>
              <a:off x="4404700" y="2363525"/>
              <a:ext cx="33975" cy="86300"/>
            </a:xfrm>
            <a:custGeom>
              <a:avLst/>
              <a:gdLst/>
              <a:ahLst/>
              <a:cxnLst/>
              <a:rect l="l" t="t" r="r" b="b"/>
              <a:pathLst>
                <a:path w="1359" h="3452" extrusionOk="0">
                  <a:moveTo>
                    <a:pt x="86" y="1"/>
                  </a:moveTo>
                  <a:lnTo>
                    <a:pt x="29" y="57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86" y="595"/>
                  </a:lnTo>
                  <a:lnTo>
                    <a:pt x="227" y="991"/>
                  </a:lnTo>
                  <a:lnTo>
                    <a:pt x="482" y="1783"/>
                  </a:lnTo>
                  <a:lnTo>
                    <a:pt x="765" y="2603"/>
                  </a:lnTo>
                  <a:lnTo>
                    <a:pt x="878" y="2999"/>
                  </a:lnTo>
                  <a:lnTo>
                    <a:pt x="963" y="3197"/>
                  </a:lnTo>
                  <a:lnTo>
                    <a:pt x="1048" y="3367"/>
                  </a:lnTo>
                  <a:lnTo>
                    <a:pt x="1132" y="3423"/>
                  </a:lnTo>
                  <a:lnTo>
                    <a:pt x="1246" y="3451"/>
                  </a:lnTo>
                  <a:lnTo>
                    <a:pt x="1274" y="3423"/>
                  </a:lnTo>
                  <a:lnTo>
                    <a:pt x="1330" y="3395"/>
                  </a:lnTo>
                  <a:lnTo>
                    <a:pt x="1330" y="3367"/>
                  </a:lnTo>
                  <a:lnTo>
                    <a:pt x="1359" y="3310"/>
                  </a:lnTo>
                  <a:lnTo>
                    <a:pt x="1330" y="3084"/>
                  </a:lnTo>
                  <a:lnTo>
                    <a:pt x="1246" y="2886"/>
                  </a:lnTo>
                  <a:lnTo>
                    <a:pt x="1104" y="2490"/>
                  </a:lnTo>
                  <a:lnTo>
                    <a:pt x="850" y="1669"/>
                  </a:lnTo>
                  <a:lnTo>
                    <a:pt x="595" y="877"/>
                  </a:lnTo>
                  <a:lnTo>
                    <a:pt x="454" y="453"/>
                  </a:lnTo>
                  <a:lnTo>
                    <a:pt x="256" y="85"/>
                  </a:lnTo>
                  <a:lnTo>
                    <a:pt x="227" y="2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40"/>
            <p:cNvSpPr/>
            <p:nvPr/>
          </p:nvSpPr>
          <p:spPr>
            <a:xfrm>
              <a:off x="4447150" y="2319675"/>
              <a:ext cx="43150" cy="47400"/>
            </a:xfrm>
            <a:custGeom>
              <a:avLst/>
              <a:gdLst/>
              <a:ahLst/>
              <a:cxnLst/>
              <a:rect l="l" t="t" r="r" b="b"/>
              <a:pathLst>
                <a:path w="1726" h="1896" extrusionOk="0">
                  <a:moveTo>
                    <a:pt x="1018" y="1"/>
                  </a:moveTo>
                  <a:lnTo>
                    <a:pt x="877" y="29"/>
                  </a:lnTo>
                  <a:lnTo>
                    <a:pt x="764" y="114"/>
                  </a:lnTo>
                  <a:lnTo>
                    <a:pt x="679" y="227"/>
                  </a:lnTo>
                  <a:lnTo>
                    <a:pt x="651" y="368"/>
                  </a:lnTo>
                  <a:lnTo>
                    <a:pt x="651" y="510"/>
                  </a:lnTo>
                  <a:lnTo>
                    <a:pt x="622" y="425"/>
                  </a:lnTo>
                  <a:lnTo>
                    <a:pt x="566" y="397"/>
                  </a:lnTo>
                  <a:lnTo>
                    <a:pt x="396" y="397"/>
                  </a:lnTo>
                  <a:lnTo>
                    <a:pt x="311" y="425"/>
                  </a:lnTo>
                  <a:lnTo>
                    <a:pt x="255" y="482"/>
                  </a:lnTo>
                  <a:lnTo>
                    <a:pt x="198" y="566"/>
                  </a:lnTo>
                  <a:lnTo>
                    <a:pt x="170" y="651"/>
                  </a:lnTo>
                  <a:lnTo>
                    <a:pt x="198" y="736"/>
                  </a:lnTo>
                  <a:lnTo>
                    <a:pt x="226" y="849"/>
                  </a:lnTo>
                  <a:lnTo>
                    <a:pt x="283" y="934"/>
                  </a:lnTo>
                  <a:lnTo>
                    <a:pt x="368" y="962"/>
                  </a:lnTo>
                  <a:lnTo>
                    <a:pt x="283" y="962"/>
                  </a:lnTo>
                  <a:lnTo>
                    <a:pt x="170" y="991"/>
                  </a:lnTo>
                  <a:lnTo>
                    <a:pt x="85" y="1047"/>
                  </a:lnTo>
                  <a:lnTo>
                    <a:pt x="28" y="1132"/>
                  </a:lnTo>
                  <a:lnTo>
                    <a:pt x="0" y="1217"/>
                  </a:lnTo>
                  <a:lnTo>
                    <a:pt x="28" y="1302"/>
                  </a:lnTo>
                  <a:lnTo>
                    <a:pt x="57" y="1415"/>
                  </a:lnTo>
                  <a:lnTo>
                    <a:pt x="113" y="1472"/>
                  </a:lnTo>
                  <a:lnTo>
                    <a:pt x="170" y="1528"/>
                  </a:lnTo>
                  <a:lnTo>
                    <a:pt x="255" y="1557"/>
                  </a:lnTo>
                  <a:lnTo>
                    <a:pt x="424" y="1557"/>
                  </a:lnTo>
                  <a:lnTo>
                    <a:pt x="509" y="1528"/>
                  </a:lnTo>
                  <a:lnTo>
                    <a:pt x="566" y="1500"/>
                  </a:lnTo>
                  <a:lnTo>
                    <a:pt x="707" y="1415"/>
                  </a:lnTo>
                  <a:lnTo>
                    <a:pt x="679" y="1528"/>
                  </a:lnTo>
                  <a:lnTo>
                    <a:pt x="707" y="1641"/>
                  </a:lnTo>
                  <a:lnTo>
                    <a:pt x="764" y="1755"/>
                  </a:lnTo>
                  <a:lnTo>
                    <a:pt x="849" y="1839"/>
                  </a:lnTo>
                  <a:lnTo>
                    <a:pt x="962" y="1896"/>
                  </a:lnTo>
                  <a:lnTo>
                    <a:pt x="1075" y="1896"/>
                  </a:lnTo>
                  <a:lnTo>
                    <a:pt x="1188" y="1839"/>
                  </a:lnTo>
                  <a:lnTo>
                    <a:pt x="1301" y="1783"/>
                  </a:lnTo>
                  <a:lnTo>
                    <a:pt x="1330" y="1641"/>
                  </a:lnTo>
                  <a:lnTo>
                    <a:pt x="1358" y="1528"/>
                  </a:lnTo>
                  <a:lnTo>
                    <a:pt x="1301" y="1387"/>
                  </a:lnTo>
                  <a:lnTo>
                    <a:pt x="1245" y="1274"/>
                  </a:lnTo>
                  <a:lnTo>
                    <a:pt x="1330" y="1330"/>
                  </a:lnTo>
                  <a:lnTo>
                    <a:pt x="1443" y="1330"/>
                  </a:lnTo>
                  <a:lnTo>
                    <a:pt x="1556" y="1302"/>
                  </a:lnTo>
                  <a:lnTo>
                    <a:pt x="1641" y="1245"/>
                  </a:lnTo>
                  <a:lnTo>
                    <a:pt x="1697" y="1132"/>
                  </a:lnTo>
                  <a:lnTo>
                    <a:pt x="1726" y="1047"/>
                  </a:lnTo>
                  <a:lnTo>
                    <a:pt x="1697" y="934"/>
                  </a:lnTo>
                  <a:lnTo>
                    <a:pt x="1641" y="821"/>
                  </a:lnTo>
                  <a:lnTo>
                    <a:pt x="1584" y="764"/>
                  </a:lnTo>
                  <a:lnTo>
                    <a:pt x="1471" y="708"/>
                  </a:lnTo>
                  <a:lnTo>
                    <a:pt x="1386" y="680"/>
                  </a:lnTo>
                  <a:lnTo>
                    <a:pt x="1273" y="708"/>
                  </a:lnTo>
                  <a:lnTo>
                    <a:pt x="1386" y="623"/>
                  </a:lnTo>
                  <a:lnTo>
                    <a:pt x="1443" y="482"/>
                  </a:lnTo>
                  <a:lnTo>
                    <a:pt x="1443" y="340"/>
                  </a:lnTo>
                  <a:lnTo>
                    <a:pt x="1386" y="199"/>
                  </a:lnTo>
                  <a:lnTo>
                    <a:pt x="1301" y="86"/>
                  </a:lnTo>
                  <a:lnTo>
                    <a:pt x="1160" y="29"/>
                  </a:lnTo>
                  <a:lnTo>
                    <a:pt x="10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0"/>
            <p:cNvSpPr/>
            <p:nvPr/>
          </p:nvSpPr>
          <p:spPr>
            <a:xfrm>
              <a:off x="4461275" y="2336650"/>
              <a:ext cx="14875" cy="14875"/>
            </a:xfrm>
            <a:custGeom>
              <a:avLst/>
              <a:gdLst/>
              <a:ahLst/>
              <a:cxnLst/>
              <a:rect l="l" t="t" r="r" b="b"/>
              <a:pathLst>
                <a:path w="595" h="595" extrusionOk="0">
                  <a:moveTo>
                    <a:pt x="227" y="1"/>
                  </a:moveTo>
                  <a:lnTo>
                    <a:pt x="227" y="29"/>
                  </a:lnTo>
                  <a:lnTo>
                    <a:pt x="171" y="29"/>
                  </a:lnTo>
                  <a:lnTo>
                    <a:pt x="142" y="57"/>
                  </a:lnTo>
                  <a:lnTo>
                    <a:pt x="114" y="85"/>
                  </a:lnTo>
                  <a:lnTo>
                    <a:pt x="86" y="85"/>
                  </a:lnTo>
                  <a:lnTo>
                    <a:pt x="57" y="142"/>
                  </a:lnTo>
                  <a:lnTo>
                    <a:pt x="1" y="199"/>
                  </a:lnTo>
                  <a:lnTo>
                    <a:pt x="1" y="227"/>
                  </a:lnTo>
                  <a:lnTo>
                    <a:pt x="1" y="283"/>
                  </a:lnTo>
                  <a:lnTo>
                    <a:pt x="1" y="340"/>
                  </a:lnTo>
                  <a:lnTo>
                    <a:pt x="1" y="368"/>
                  </a:lnTo>
                  <a:lnTo>
                    <a:pt x="29" y="425"/>
                  </a:lnTo>
                  <a:lnTo>
                    <a:pt x="29" y="453"/>
                  </a:lnTo>
                  <a:lnTo>
                    <a:pt x="57" y="482"/>
                  </a:lnTo>
                  <a:lnTo>
                    <a:pt x="86" y="510"/>
                  </a:lnTo>
                  <a:lnTo>
                    <a:pt x="114" y="538"/>
                  </a:lnTo>
                  <a:lnTo>
                    <a:pt x="171" y="566"/>
                  </a:lnTo>
                  <a:lnTo>
                    <a:pt x="199" y="595"/>
                  </a:lnTo>
                  <a:lnTo>
                    <a:pt x="312" y="595"/>
                  </a:lnTo>
                  <a:lnTo>
                    <a:pt x="369" y="566"/>
                  </a:lnTo>
                  <a:lnTo>
                    <a:pt x="425" y="538"/>
                  </a:lnTo>
                  <a:lnTo>
                    <a:pt x="453" y="510"/>
                  </a:lnTo>
                  <a:lnTo>
                    <a:pt x="482" y="510"/>
                  </a:lnTo>
                  <a:lnTo>
                    <a:pt x="482" y="482"/>
                  </a:lnTo>
                  <a:lnTo>
                    <a:pt x="510" y="453"/>
                  </a:lnTo>
                  <a:lnTo>
                    <a:pt x="538" y="425"/>
                  </a:lnTo>
                  <a:lnTo>
                    <a:pt x="567" y="368"/>
                  </a:lnTo>
                  <a:lnTo>
                    <a:pt x="595" y="312"/>
                  </a:lnTo>
                  <a:lnTo>
                    <a:pt x="567" y="255"/>
                  </a:lnTo>
                  <a:lnTo>
                    <a:pt x="567" y="227"/>
                  </a:lnTo>
                  <a:lnTo>
                    <a:pt x="567" y="170"/>
                  </a:lnTo>
                  <a:lnTo>
                    <a:pt x="538" y="142"/>
                  </a:lnTo>
                  <a:lnTo>
                    <a:pt x="510" y="114"/>
                  </a:lnTo>
                  <a:lnTo>
                    <a:pt x="453" y="57"/>
                  </a:lnTo>
                  <a:lnTo>
                    <a:pt x="425" y="29"/>
                  </a:lnTo>
                  <a:lnTo>
                    <a:pt x="369" y="29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0"/>
            <p:cNvSpPr/>
            <p:nvPr/>
          </p:nvSpPr>
          <p:spPr>
            <a:xfrm>
              <a:off x="4512900" y="2413725"/>
              <a:ext cx="62975" cy="58025"/>
            </a:xfrm>
            <a:custGeom>
              <a:avLst/>
              <a:gdLst/>
              <a:ahLst/>
              <a:cxnLst/>
              <a:rect l="l" t="t" r="r" b="b"/>
              <a:pathLst>
                <a:path w="2519" h="2321" extrusionOk="0">
                  <a:moveTo>
                    <a:pt x="1415" y="1"/>
                  </a:moveTo>
                  <a:lnTo>
                    <a:pt x="1274" y="57"/>
                  </a:lnTo>
                  <a:lnTo>
                    <a:pt x="1132" y="142"/>
                  </a:lnTo>
                  <a:lnTo>
                    <a:pt x="1047" y="227"/>
                  </a:lnTo>
                  <a:lnTo>
                    <a:pt x="1019" y="369"/>
                  </a:lnTo>
                  <a:lnTo>
                    <a:pt x="1019" y="510"/>
                  </a:lnTo>
                  <a:lnTo>
                    <a:pt x="963" y="425"/>
                  </a:lnTo>
                  <a:lnTo>
                    <a:pt x="906" y="340"/>
                  </a:lnTo>
                  <a:lnTo>
                    <a:pt x="736" y="255"/>
                  </a:lnTo>
                  <a:lnTo>
                    <a:pt x="538" y="199"/>
                  </a:lnTo>
                  <a:lnTo>
                    <a:pt x="453" y="199"/>
                  </a:lnTo>
                  <a:lnTo>
                    <a:pt x="368" y="227"/>
                  </a:lnTo>
                  <a:lnTo>
                    <a:pt x="284" y="284"/>
                  </a:lnTo>
                  <a:lnTo>
                    <a:pt x="199" y="340"/>
                  </a:lnTo>
                  <a:lnTo>
                    <a:pt x="86" y="482"/>
                  </a:lnTo>
                  <a:lnTo>
                    <a:pt x="1" y="651"/>
                  </a:lnTo>
                  <a:lnTo>
                    <a:pt x="1" y="765"/>
                  </a:lnTo>
                  <a:lnTo>
                    <a:pt x="1" y="849"/>
                  </a:lnTo>
                  <a:lnTo>
                    <a:pt x="29" y="934"/>
                  </a:lnTo>
                  <a:lnTo>
                    <a:pt x="86" y="1019"/>
                  </a:lnTo>
                  <a:lnTo>
                    <a:pt x="227" y="1161"/>
                  </a:lnTo>
                  <a:lnTo>
                    <a:pt x="397" y="1245"/>
                  </a:lnTo>
                  <a:lnTo>
                    <a:pt x="482" y="1274"/>
                  </a:lnTo>
                  <a:lnTo>
                    <a:pt x="595" y="1274"/>
                  </a:lnTo>
                  <a:lnTo>
                    <a:pt x="482" y="1302"/>
                  </a:lnTo>
                  <a:lnTo>
                    <a:pt x="425" y="1387"/>
                  </a:lnTo>
                  <a:lnTo>
                    <a:pt x="368" y="1472"/>
                  </a:lnTo>
                  <a:lnTo>
                    <a:pt x="368" y="1585"/>
                  </a:lnTo>
                  <a:lnTo>
                    <a:pt x="397" y="1698"/>
                  </a:lnTo>
                  <a:lnTo>
                    <a:pt x="453" y="1811"/>
                  </a:lnTo>
                  <a:lnTo>
                    <a:pt x="538" y="1896"/>
                  </a:lnTo>
                  <a:lnTo>
                    <a:pt x="651" y="1924"/>
                  </a:lnTo>
                  <a:lnTo>
                    <a:pt x="934" y="1924"/>
                  </a:lnTo>
                  <a:lnTo>
                    <a:pt x="1047" y="1868"/>
                  </a:lnTo>
                  <a:lnTo>
                    <a:pt x="1104" y="1811"/>
                  </a:lnTo>
                  <a:lnTo>
                    <a:pt x="1132" y="1783"/>
                  </a:lnTo>
                  <a:lnTo>
                    <a:pt x="1132" y="1783"/>
                  </a:lnTo>
                  <a:lnTo>
                    <a:pt x="1104" y="1896"/>
                  </a:lnTo>
                  <a:lnTo>
                    <a:pt x="1104" y="2037"/>
                  </a:lnTo>
                  <a:lnTo>
                    <a:pt x="1161" y="2151"/>
                  </a:lnTo>
                  <a:lnTo>
                    <a:pt x="1245" y="2235"/>
                  </a:lnTo>
                  <a:lnTo>
                    <a:pt x="1359" y="2292"/>
                  </a:lnTo>
                  <a:lnTo>
                    <a:pt x="1472" y="2320"/>
                  </a:lnTo>
                  <a:lnTo>
                    <a:pt x="1613" y="2292"/>
                  </a:lnTo>
                  <a:lnTo>
                    <a:pt x="1726" y="2235"/>
                  </a:lnTo>
                  <a:lnTo>
                    <a:pt x="1811" y="2151"/>
                  </a:lnTo>
                  <a:lnTo>
                    <a:pt x="1868" y="2066"/>
                  </a:lnTo>
                  <a:lnTo>
                    <a:pt x="1896" y="1953"/>
                  </a:lnTo>
                  <a:lnTo>
                    <a:pt x="1896" y="1839"/>
                  </a:lnTo>
                  <a:lnTo>
                    <a:pt x="1896" y="1726"/>
                  </a:lnTo>
                  <a:lnTo>
                    <a:pt x="1868" y="1613"/>
                  </a:lnTo>
                  <a:lnTo>
                    <a:pt x="1783" y="1415"/>
                  </a:lnTo>
                  <a:lnTo>
                    <a:pt x="1783" y="1415"/>
                  </a:lnTo>
                  <a:lnTo>
                    <a:pt x="1924" y="1500"/>
                  </a:lnTo>
                  <a:lnTo>
                    <a:pt x="2094" y="1500"/>
                  </a:lnTo>
                  <a:lnTo>
                    <a:pt x="2264" y="1472"/>
                  </a:lnTo>
                  <a:lnTo>
                    <a:pt x="2377" y="1359"/>
                  </a:lnTo>
                  <a:lnTo>
                    <a:pt x="2462" y="1217"/>
                  </a:lnTo>
                  <a:lnTo>
                    <a:pt x="2518" y="1076"/>
                  </a:lnTo>
                  <a:lnTo>
                    <a:pt x="2490" y="906"/>
                  </a:lnTo>
                  <a:lnTo>
                    <a:pt x="2405" y="765"/>
                  </a:lnTo>
                  <a:lnTo>
                    <a:pt x="2349" y="708"/>
                  </a:lnTo>
                  <a:lnTo>
                    <a:pt x="2264" y="651"/>
                  </a:lnTo>
                  <a:lnTo>
                    <a:pt x="2094" y="623"/>
                  </a:lnTo>
                  <a:lnTo>
                    <a:pt x="1896" y="623"/>
                  </a:lnTo>
                  <a:lnTo>
                    <a:pt x="1811" y="651"/>
                  </a:lnTo>
                  <a:lnTo>
                    <a:pt x="1755" y="708"/>
                  </a:lnTo>
                  <a:lnTo>
                    <a:pt x="1755" y="708"/>
                  </a:lnTo>
                  <a:lnTo>
                    <a:pt x="1811" y="595"/>
                  </a:lnTo>
                  <a:lnTo>
                    <a:pt x="1868" y="453"/>
                  </a:lnTo>
                  <a:lnTo>
                    <a:pt x="1839" y="312"/>
                  </a:lnTo>
                  <a:lnTo>
                    <a:pt x="1783" y="171"/>
                  </a:lnTo>
                  <a:lnTo>
                    <a:pt x="1670" y="86"/>
                  </a:lnTo>
                  <a:lnTo>
                    <a:pt x="1557" y="29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40"/>
            <p:cNvSpPr/>
            <p:nvPr/>
          </p:nvSpPr>
          <p:spPr>
            <a:xfrm>
              <a:off x="4534825" y="2432125"/>
              <a:ext cx="19125" cy="19825"/>
            </a:xfrm>
            <a:custGeom>
              <a:avLst/>
              <a:gdLst/>
              <a:ahLst/>
              <a:cxnLst/>
              <a:rect l="l" t="t" r="r" b="b"/>
              <a:pathLst>
                <a:path w="765" h="793" extrusionOk="0">
                  <a:moveTo>
                    <a:pt x="340" y="0"/>
                  </a:moveTo>
                  <a:lnTo>
                    <a:pt x="284" y="29"/>
                  </a:lnTo>
                  <a:lnTo>
                    <a:pt x="227" y="29"/>
                  </a:lnTo>
                  <a:lnTo>
                    <a:pt x="199" y="57"/>
                  </a:lnTo>
                  <a:lnTo>
                    <a:pt x="170" y="57"/>
                  </a:lnTo>
                  <a:lnTo>
                    <a:pt x="114" y="113"/>
                  </a:lnTo>
                  <a:lnTo>
                    <a:pt x="57" y="170"/>
                  </a:lnTo>
                  <a:lnTo>
                    <a:pt x="29" y="198"/>
                  </a:lnTo>
                  <a:lnTo>
                    <a:pt x="29" y="227"/>
                  </a:lnTo>
                  <a:lnTo>
                    <a:pt x="1" y="283"/>
                  </a:lnTo>
                  <a:lnTo>
                    <a:pt x="1" y="396"/>
                  </a:lnTo>
                  <a:lnTo>
                    <a:pt x="1" y="425"/>
                  </a:lnTo>
                  <a:lnTo>
                    <a:pt x="1" y="481"/>
                  </a:lnTo>
                  <a:lnTo>
                    <a:pt x="1" y="509"/>
                  </a:lnTo>
                  <a:lnTo>
                    <a:pt x="29" y="594"/>
                  </a:lnTo>
                  <a:lnTo>
                    <a:pt x="57" y="623"/>
                  </a:lnTo>
                  <a:lnTo>
                    <a:pt x="114" y="679"/>
                  </a:lnTo>
                  <a:lnTo>
                    <a:pt x="199" y="736"/>
                  </a:lnTo>
                  <a:lnTo>
                    <a:pt x="284" y="764"/>
                  </a:lnTo>
                  <a:lnTo>
                    <a:pt x="340" y="792"/>
                  </a:lnTo>
                  <a:lnTo>
                    <a:pt x="397" y="792"/>
                  </a:lnTo>
                  <a:lnTo>
                    <a:pt x="482" y="764"/>
                  </a:lnTo>
                  <a:lnTo>
                    <a:pt x="510" y="764"/>
                  </a:lnTo>
                  <a:lnTo>
                    <a:pt x="566" y="736"/>
                  </a:lnTo>
                  <a:lnTo>
                    <a:pt x="595" y="736"/>
                  </a:lnTo>
                  <a:lnTo>
                    <a:pt x="651" y="679"/>
                  </a:lnTo>
                  <a:lnTo>
                    <a:pt x="708" y="623"/>
                  </a:lnTo>
                  <a:lnTo>
                    <a:pt x="736" y="594"/>
                  </a:lnTo>
                  <a:lnTo>
                    <a:pt x="764" y="509"/>
                  </a:lnTo>
                  <a:lnTo>
                    <a:pt x="764" y="425"/>
                  </a:lnTo>
                  <a:lnTo>
                    <a:pt x="764" y="368"/>
                  </a:lnTo>
                  <a:lnTo>
                    <a:pt x="708" y="283"/>
                  </a:lnTo>
                  <a:lnTo>
                    <a:pt x="708" y="227"/>
                  </a:lnTo>
                  <a:lnTo>
                    <a:pt x="680" y="227"/>
                  </a:lnTo>
                  <a:lnTo>
                    <a:pt x="680" y="198"/>
                  </a:lnTo>
                  <a:lnTo>
                    <a:pt x="651" y="170"/>
                  </a:lnTo>
                  <a:lnTo>
                    <a:pt x="623" y="142"/>
                  </a:lnTo>
                  <a:lnTo>
                    <a:pt x="595" y="113"/>
                  </a:lnTo>
                  <a:lnTo>
                    <a:pt x="538" y="29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40"/>
            <p:cNvSpPr/>
            <p:nvPr/>
          </p:nvSpPr>
          <p:spPr>
            <a:xfrm>
              <a:off x="4371475" y="2335950"/>
              <a:ext cx="62950" cy="58000"/>
            </a:xfrm>
            <a:custGeom>
              <a:avLst/>
              <a:gdLst/>
              <a:ahLst/>
              <a:cxnLst/>
              <a:rect l="l" t="t" r="r" b="b"/>
              <a:pathLst>
                <a:path w="2518" h="2320" extrusionOk="0">
                  <a:moveTo>
                    <a:pt x="1415" y="0"/>
                  </a:moveTo>
                  <a:lnTo>
                    <a:pt x="1273" y="57"/>
                  </a:lnTo>
                  <a:lnTo>
                    <a:pt x="1160" y="142"/>
                  </a:lnTo>
                  <a:lnTo>
                    <a:pt x="1075" y="255"/>
                  </a:lnTo>
                  <a:lnTo>
                    <a:pt x="1019" y="368"/>
                  </a:lnTo>
                  <a:lnTo>
                    <a:pt x="1047" y="510"/>
                  </a:lnTo>
                  <a:lnTo>
                    <a:pt x="990" y="425"/>
                  </a:lnTo>
                  <a:lnTo>
                    <a:pt x="906" y="340"/>
                  </a:lnTo>
                  <a:lnTo>
                    <a:pt x="764" y="255"/>
                  </a:lnTo>
                  <a:lnTo>
                    <a:pt x="566" y="198"/>
                  </a:lnTo>
                  <a:lnTo>
                    <a:pt x="481" y="227"/>
                  </a:lnTo>
                  <a:lnTo>
                    <a:pt x="368" y="227"/>
                  </a:lnTo>
                  <a:lnTo>
                    <a:pt x="283" y="283"/>
                  </a:lnTo>
                  <a:lnTo>
                    <a:pt x="198" y="340"/>
                  </a:lnTo>
                  <a:lnTo>
                    <a:pt x="85" y="481"/>
                  </a:lnTo>
                  <a:lnTo>
                    <a:pt x="29" y="651"/>
                  </a:lnTo>
                  <a:lnTo>
                    <a:pt x="0" y="764"/>
                  </a:lnTo>
                  <a:lnTo>
                    <a:pt x="29" y="849"/>
                  </a:lnTo>
                  <a:lnTo>
                    <a:pt x="57" y="934"/>
                  </a:lnTo>
                  <a:lnTo>
                    <a:pt x="85" y="1019"/>
                  </a:lnTo>
                  <a:lnTo>
                    <a:pt x="227" y="1160"/>
                  </a:lnTo>
                  <a:lnTo>
                    <a:pt x="396" y="1273"/>
                  </a:lnTo>
                  <a:lnTo>
                    <a:pt x="594" y="1273"/>
                  </a:lnTo>
                  <a:lnTo>
                    <a:pt x="481" y="1302"/>
                  </a:lnTo>
                  <a:lnTo>
                    <a:pt x="425" y="1386"/>
                  </a:lnTo>
                  <a:lnTo>
                    <a:pt x="396" y="1471"/>
                  </a:lnTo>
                  <a:lnTo>
                    <a:pt x="368" y="1584"/>
                  </a:lnTo>
                  <a:lnTo>
                    <a:pt x="396" y="1698"/>
                  </a:lnTo>
                  <a:lnTo>
                    <a:pt x="453" y="1811"/>
                  </a:lnTo>
                  <a:lnTo>
                    <a:pt x="538" y="1896"/>
                  </a:lnTo>
                  <a:lnTo>
                    <a:pt x="651" y="1924"/>
                  </a:lnTo>
                  <a:lnTo>
                    <a:pt x="792" y="1952"/>
                  </a:lnTo>
                  <a:lnTo>
                    <a:pt x="934" y="1924"/>
                  </a:lnTo>
                  <a:lnTo>
                    <a:pt x="1075" y="1867"/>
                  </a:lnTo>
                  <a:lnTo>
                    <a:pt x="1104" y="1839"/>
                  </a:lnTo>
                  <a:lnTo>
                    <a:pt x="1132" y="1782"/>
                  </a:lnTo>
                  <a:lnTo>
                    <a:pt x="1104" y="1896"/>
                  </a:lnTo>
                  <a:lnTo>
                    <a:pt x="1132" y="2037"/>
                  </a:lnTo>
                  <a:lnTo>
                    <a:pt x="1160" y="2150"/>
                  </a:lnTo>
                  <a:lnTo>
                    <a:pt x="1273" y="2235"/>
                  </a:lnTo>
                  <a:lnTo>
                    <a:pt x="1387" y="2292"/>
                  </a:lnTo>
                  <a:lnTo>
                    <a:pt x="1500" y="2320"/>
                  </a:lnTo>
                  <a:lnTo>
                    <a:pt x="1613" y="2292"/>
                  </a:lnTo>
                  <a:lnTo>
                    <a:pt x="1726" y="2235"/>
                  </a:lnTo>
                  <a:lnTo>
                    <a:pt x="1811" y="2150"/>
                  </a:lnTo>
                  <a:lnTo>
                    <a:pt x="1867" y="2065"/>
                  </a:lnTo>
                  <a:lnTo>
                    <a:pt x="1896" y="1952"/>
                  </a:lnTo>
                  <a:lnTo>
                    <a:pt x="1924" y="1839"/>
                  </a:lnTo>
                  <a:lnTo>
                    <a:pt x="1896" y="1726"/>
                  </a:lnTo>
                  <a:lnTo>
                    <a:pt x="1867" y="1613"/>
                  </a:lnTo>
                  <a:lnTo>
                    <a:pt x="1783" y="1415"/>
                  </a:lnTo>
                  <a:lnTo>
                    <a:pt x="1952" y="1500"/>
                  </a:lnTo>
                  <a:lnTo>
                    <a:pt x="2094" y="1500"/>
                  </a:lnTo>
                  <a:lnTo>
                    <a:pt x="2263" y="1471"/>
                  </a:lnTo>
                  <a:lnTo>
                    <a:pt x="2405" y="1358"/>
                  </a:lnTo>
                  <a:lnTo>
                    <a:pt x="2490" y="1217"/>
                  </a:lnTo>
                  <a:lnTo>
                    <a:pt x="2518" y="1075"/>
                  </a:lnTo>
                  <a:lnTo>
                    <a:pt x="2490" y="906"/>
                  </a:lnTo>
                  <a:lnTo>
                    <a:pt x="2405" y="764"/>
                  </a:lnTo>
                  <a:lnTo>
                    <a:pt x="2348" y="708"/>
                  </a:lnTo>
                  <a:lnTo>
                    <a:pt x="2263" y="651"/>
                  </a:lnTo>
                  <a:lnTo>
                    <a:pt x="2094" y="623"/>
                  </a:lnTo>
                  <a:lnTo>
                    <a:pt x="1924" y="623"/>
                  </a:lnTo>
                  <a:lnTo>
                    <a:pt x="1839" y="651"/>
                  </a:lnTo>
                  <a:lnTo>
                    <a:pt x="1754" y="708"/>
                  </a:lnTo>
                  <a:lnTo>
                    <a:pt x="1839" y="594"/>
                  </a:lnTo>
                  <a:lnTo>
                    <a:pt x="1867" y="453"/>
                  </a:lnTo>
                  <a:lnTo>
                    <a:pt x="1867" y="311"/>
                  </a:lnTo>
                  <a:lnTo>
                    <a:pt x="1783" y="170"/>
                  </a:lnTo>
                  <a:lnTo>
                    <a:pt x="1698" y="85"/>
                  </a:lnTo>
                  <a:lnTo>
                    <a:pt x="1556" y="29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40"/>
            <p:cNvSpPr/>
            <p:nvPr/>
          </p:nvSpPr>
          <p:spPr>
            <a:xfrm>
              <a:off x="4393400" y="2354325"/>
              <a:ext cx="19125" cy="19825"/>
            </a:xfrm>
            <a:custGeom>
              <a:avLst/>
              <a:gdLst/>
              <a:ahLst/>
              <a:cxnLst/>
              <a:rect l="l" t="t" r="r" b="b"/>
              <a:pathLst>
                <a:path w="765" h="793" extrusionOk="0">
                  <a:moveTo>
                    <a:pt x="368" y="1"/>
                  </a:moveTo>
                  <a:lnTo>
                    <a:pt x="283" y="29"/>
                  </a:lnTo>
                  <a:lnTo>
                    <a:pt x="255" y="29"/>
                  </a:lnTo>
                  <a:lnTo>
                    <a:pt x="227" y="57"/>
                  </a:lnTo>
                  <a:lnTo>
                    <a:pt x="198" y="57"/>
                  </a:lnTo>
                  <a:lnTo>
                    <a:pt x="113" y="114"/>
                  </a:lnTo>
                  <a:lnTo>
                    <a:pt x="85" y="171"/>
                  </a:lnTo>
                  <a:lnTo>
                    <a:pt x="57" y="199"/>
                  </a:lnTo>
                  <a:lnTo>
                    <a:pt x="57" y="227"/>
                  </a:lnTo>
                  <a:lnTo>
                    <a:pt x="29" y="284"/>
                  </a:lnTo>
                  <a:lnTo>
                    <a:pt x="0" y="397"/>
                  </a:lnTo>
                  <a:lnTo>
                    <a:pt x="0" y="425"/>
                  </a:lnTo>
                  <a:lnTo>
                    <a:pt x="29" y="482"/>
                  </a:lnTo>
                  <a:lnTo>
                    <a:pt x="29" y="510"/>
                  </a:lnTo>
                  <a:lnTo>
                    <a:pt x="57" y="595"/>
                  </a:lnTo>
                  <a:lnTo>
                    <a:pt x="57" y="623"/>
                  </a:lnTo>
                  <a:lnTo>
                    <a:pt x="113" y="680"/>
                  </a:lnTo>
                  <a:lnTo>
                    <a:pt x="198" y="736"/>
                  </a:lnTo>
                  <a:lnTo>
                    <a:pt x="227" y="736"/>
                  </a:lnTo>
                  <a:lnTo>
                    <a:pt x="283" y="765"/>
                  </a:lnTo>
                  <a:lnTo>
                    <a:pt x="312" y="765"/>
                  </a:lnTo>
                  <a:lnTo>
                    <a:pt x="368" y="793"/>
                  </a:lnTo>
                  <a:lnTo>
                    <a:pt x="396" y="793"/>
                  </a:lnTo>
                  <a:lnTo>
                    <a:pt x="481" y="765"/>
                  </a:lnTo>
                  <a:lnTo>
                    <a:pt x="510" y="765"/>
                  </a:lnTo>
                  <a:lnTo>
                    <a:pt x="594" y="736"/>
                  </a:lnTo>
                  <a:lnTo>
                    <a:pt x="679" y="680"/>
                  </a:lnTo>
                  <a:lnTo>
                    <a:pt x="708" y="623"/>
                  </a:lnTo>
                  <a:lnTo>
                    <a:pt x="736" y="595"/>
                  </a:lnTo>
                  <a:lnTo>
                    <a:pt x="764" y="510"/>
                  </a:lnTo>
                  <a:lnTo>
                    <a:pt x="764" y="425"/>
                  </a:lnTo>
                  <a:lnTo>
                    <a:pt x="764" y="369"/>
                  </a:lnTo>
                  <a:lnTo>
                    <a:pt x="736" y="284"/>
                  </a:lnTo>
                  <a:lnTo>
                    <a:pt x="708" y="227"/>
                  </a:lnTo>
                  <a:lnTo>
                    <a:pt x="679" y="171"/>
                  </a:lnTo>
                  <a:lnTo>
                    <a:pt x="651" y="142"/>
                  </a:lnTo>
                  <a:lnTo>
                    <a:pt x="623" y="114"/>
                  </a:lnTo>
                  <a:lnTo>
                    <a:pt x="538" y="29"/>
                  </a:lnTo>
                  <a:lnTo>
                    <a:pt x="481" y="29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0"/>
            <p:cNvSpPr/>
            <p:nvPr/>
          </p:nvSpPr>
          <p:spPr>
            <a:xfrm>
              <a:off x="4313475" y="2350100"/>
              <a:ext cx="57325" cy="62950"/>
            </a:xfrm>
            <a:custGeom>
              <a:avLst/>
              <a:gdLst/>
              <a:ahLst/>
              <a:cxnLst/>
              <a:rect l="l" t="t" r="r" b="b"/>
              <a:pathLst>
                <a:path w="2293" h="2518" extrusionOk="0">
                  <a:moveTo>
                    <a:pt x="963" y="0"/>
                  </a:moveTo>
                  <a:lnTo>
                    <a:pt x="793" y="57"/>
                  </a:lnTo>
                  <a:lnTo>
                    <a:pt x="652" y="142"/>
                  </a:lnTo>
                  <a:lnTo>
                    <a:pt x="623" y="198"/>
                  </a:lnTo>
                  <a:lnTo>
                    <a:pt x="567" y="283"/>
                  </a:lnTo>
                  <a:lnTo>
                    <a:pt x="567" y="481"/>
                  </a:lnTo>
                  <a:lnTo>
                    <a:pt x="595" y="651"/>
                  </a:lnTo>
                  <a:lnTo>
                    <a:pt x="623" y="736"/>
                  </a:lnTo>
                  <a:lnTo>
                    <a:pt x="680" y="792"/>
                  </a:lnTo>
                  <a:lnTo>
                    <a:pt x="538" y="736"/>
                  </a:lnTo>
                  <a:lnTo>
                    <a:pt x="397" y="707"/>
                  </a:lnTo>
                  <a:lnTo>
                    <a:pt x="256" y="736"/>
                  </a:lnTo>
                  <a:lnTo>
                    <a:pt x="142" y="820"/>
                  </a:lnTo>
                  <a:lnTo>
                    <a:pt x="58" y="934"/>
                  </a:lnTo>
                  <a:lnTo>
                    <a:pt x="1" y="1047"/>
                  </a:lnTo>
                  <a:lnTo>
                    <a:pt x="1" y="1188"/>
                  </a:lnTo>
                  <a:lnTo>
                    <a:pt x="58" y="1330"/>
                  </a:lnTo>
                  <a:lnTo>
                    <a:pt x="142" y="1443"/>
                  </a:lnTo>
                  <a:lnTo>
                    <a:pt x="284" y="1528"/>
                  </a:lnTo>
                  <a:lnTo>
                    <a:pt x="397" y="1556"/>
                  </a:lnTo>
                  <a:lnTo>
                    <a:pt x="538" y="1528"/>
                  </a:lnTo>
                  <a:lnTo>
                    <a:pt x="454" y="1584"/>
                  </a:lnTo>
                  <a:lnTo>
                    <a:pt x="397" y="1669"/>
                  </a:lnTo>
                  <a:lnTo>
                    <a:pt x="312" y="1839"/>
                  </a:lnTo>
                  <a:lnTo>
                    <a:pt x="284" y="2037"/>
                  </a:lnTo>
                  <a:lnTo>
                    <a:pt x="284" y="2122"/>
                  </a:lnTo>
                  <a:lnTo>
                    <a:pt x="340" y="2206"/>
                  </a:lnTo>
                  <a:lnTo>
                    <a:pt x="369" y="2291"/>
                  </a:lnTo>
                  <a:lnTo>
                    <a:pt x="425" y="2376"/>
                  </a:lnTo>
                  <a:lnTo>
                    <a:pt x="595" y="2489"/>
                  </a:lnTo>
                  <a:lnTo>
                    <a:pt x="793" y="2518"/>
                  </a:lnTo>
                  <a:lnTo>
                    <a:pt x="963" y="2518"/>
                  </a:lnTo>
                  <a:lnTo>
                    <a:pt x="1076" y="2461"/>
                  </a:lnTo>
                  <a:lnTo>
                    <a:pt x="1132" y="2433"/>
                  </a:lnTo>
                  <a:lnTo>
                    <a:pt x="1274" y="2263"/>
                  </a:lnTo>
                  <a:lnTo>
                    <a:pt x="1330" y="2093"/>
                  </a:lnTo>
                  <a:lnTo>
                    <a:pt x="1359" y="2008"/>
                  </a:lnTo>
                  <a:lnTo>
                    <a:pt x="1359" y="1895"/>
                  </a:lnTo>
                  <a:lnTo>
                    <a:pt x="1387" y="2008"/>
                  </a:lnTo>
                  <a:lnTo>
                    <a:pt x="1472" y="2065"/>
                  </a:lnTo>
                  <a:lnTo>
                    <a:pt x="1557" y="2093"/>
                  </a:lnTo>
                  <a:lnTo>
                    <a:pt x="1670" y="2093"/>
                  </a:lnTo>
                  <a:lnTo>
                    <a:pt x="1783" y="2065"/>
                  </a:lnTo>
                  <a:lnTo>
                    <a:pt x="1896" y="1980"/>
                  </a:lnTo>
                  <a:lnTo>
                    <a:pt x="1953" y="1895"/>
                  </a:lnTo>
                  <a:lnTo>
                    <a:pt x="1981" y="1782"/>
                  </a:lnTo>
                  <a:lnTo>
                    <a:pt x="1981" y="1641"/>
                  </a:lnTo>
                  <a:lnTo>
                    <a:pt x="1953" y="1499"/>
                  </a:lnTo>
                  <a:lnTo>
                    <a:pt x="1896" y="1386"/>
                  </a:lnTo>
                  <a:lnTo>
                    <a:pt x="1840" y="1330"/>
                  </a:lnTo>
                  <a:lnTo>
                    <a:pt x="1924" y="1330"/>
                  </a:lnTo>
                  <a:lnTo>
                    <a:pt x="2038" y="1301"/>
                  </a:lnTo>
                  <a:lnTo>
                    <a:pt x="2151" y="1245"/>
                  </a:lnTo>
                  <a:lnTo>
                    <a:pt x="2236" y="1160"/>
                  </a:lnTo>
                  <a:lnTo>
                    <a:pt x="2292" y="1047"/>
                  </a:lnTo>
                  <a:lnTo>
                    <a:pt x="2292" y="905"/>
                  </a:lnTo>
                  <a:lnTo>
                    <a:pt x="2264" y="792"/>
                  </a:lnTo>
                  <a:lnTo>
                    <a:pt x="2207" y="679"/>
                  </a:lnTo>
                  <a:lnTo>
                    <a:pt x="2094" y="622"/>
                  </a:lnTo>
                  <a:lnTo>
                    <a:pt x="2009" y="566"/>
                  </a:lnTo>
                  <a:lnTo>
                    <a:pt x="1896" y="538"/>
                  </a:lnTo>
                  <a:lnTo>
                    <a:pt x="1783" y="538"/>
                  </a:lnTo>
                  <a:lnTo>
                    <a:pt x="1670" y="566"/>
                  </a:lnTo>
                  <a:lnTo>
                    <a:pt x="1585" y="594"/>
                  </a:lnTo>
                  <a:lnTo>
                    <a:pt x="1387" y="707"/>
                  </a:lnTo>
                  <a:lnTo>
                    <a:pt x="1444" y="538"/>
                  </a:lnTo>
                  <a:lnTo>
                    <a:pt x="1444" y="368"/>
                  </a:lnTo>
                  <a:lnTo>
                    <a:pt x="1387" y="226"/>
                  </a:lnTo>
                  <a:lnTo>
                    <a:pt x="1274" y="85"/>
                  </a:lnTo>
                  <a:lnTo>
                    <a:pt x="1132" y="28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0"/>
            <p:cNvSpPr/>
            <p:nvPr/>
          </p:nvSpPr>
          <p:spPr>
            <a:xfrm>
              <a:off x="4331875" y="2371300"/>
              <a:ext cx="19825" cy="19825"/>
            </a:xfrm>
            <a:custGeom>
              <a:avLst/>
              <a:gdLst/>
              <a:ahLst/>
              <a:cxnLst/>
              <a:rect l="l" t="t" r="r" b="b"/>
              <a:pathLst>
                <a:path w="793" h="793" extrusionOk="0">
                  <a:moveTo>
                    <a:pt x="396" y="1"/>
                  </a:moveTo>
                  <a:lnTo>
                    <a:pt x="340" y="29"/>
                  </a:lnTo>
                  <a:lnTo>
                    <a:pt x="255" y="57"/>
                  </a:lnTo>
                  <a:lnTo>
                    <a:pt x="198" y="86"/>
                  </a:lnTo>
                  <a:lnTo>
                    <a:pt x="198" y="114"/>
                  </a:lnTo>
                  <a:lnTo>
                    <a:pt x="170" y="142"/>
                  </a:lnTo>
                  <a:lnTo>
                    <a:pt x="142" y="170"/>
                  </a:lnTo>
                  <a:lnTo>
                    <a:pt x="114" y="170"/>
                  </a:lnTo>
                  <a:lnTo>
                    <a:pt x="85" y="199"/>
                  </a:lnTo>
                  <a:lnTo>
                    <a:pt x="29" y="284"/>
                  </a:lnTo>
                  <a:lnTo>
                    <a:pt x="29" y="340"/>
                  </a:lnTo>
                  <a:lnTo>
                    <a:pt x="0" y="368"/>
                  </a:lnTo>
                  <a:lnTo>
                    <a:pt x="0" y="425"/>
                  </a:lnTo>
                  <a:lnTo>
                    <a:pt x="29" y="453"/>
                  </a:lnTo>
                  <a:lnTo>
                    <a:pt x="29" y="538"/>
                  </a:lnTo>
                  <a:lnTo>
                    <a:pt x="57" y="566"/>
                  </a:lnTo>
                  <a:lnTo>
                    <a:pt x="85" y="595"/>
                  </a:lnTo>
                  <a:lnTo>
                    <a:pt x="85" y="623"/>
                  </a:lnTo>
                  <a:lnTo>
                    <a:pt x="142" y="708"/>
                  </a:lnTo>
                  <a:lnTo>
                    <a:pt x="198" y="736"/>
                  </a:lnTo>
                  <a:lnTo>
                    <a:pt x="255" y="764"/>
                  </a:lnTo>
                  <a:lnTo>
                    <a:pt x="340" y="793"/>
                  </a:lnTo>
                  <a:lnTo>
                    <a:pt x="453" y="793"/>
                  </a:lnTo>
                  <a:lnTo>
                    <a:pt x="538" y="764"/>
                  </a:lnTo>
                  <a:lnTo>
                    <a:pt x="566" y="764"/>
                  </a:lnTo>
                  <a:lnTo>
                    <a:pt x="623" y="708"/>
                  </a:lnTo>
                  <a:lnTo>
                    <a:pt x="651" y="708"/>
                  </a:lnTo>
                  <a:lnTo>
                    <a:pt x="708" y="651"/>
                  </a:lnTo>
                  <a:lnTo>
                    <a:pt x="764" y="566"/>
                  </a:lnTo>
                  <a:lnTo>
                    <a:pt x="764" y="538"/>
                  </a:lnTo>
                  <a:lnTo>
                    <a:pt x="792" y="453"/>
                  </a:lnTo>
                  <a:lnTo>
                    <a:pt x="792" y="397"/>
                  </a:lnTo>
                  <a:lnTo>
                    <a:pt x="792" y="368"/>
                  </a:lnTo>
                  <a:lnTo>
                    <a:pt x="764" y="255"/>
                  </a:lnTo>
                  <a:lnTo>
                    <a:pt x="736" y="170"/>
                  </a:lnTo>
                  <a:lnTo>
                    <a:pt x="708" y="170"/>
                  </a:lnTo>
                  <a:lnTo>
                    <a:pt x="708" y="142"/>
                  </a:lnTo>
                  <a:lnTo>
                    <a:pt x="651" y="86"/>
                  </a:lnTo>
                  <a:lnTo>
                    <a:pt x="594" y="57"/>
                  </a:lnTo>
                  <a:lnTo>
                    <a:pt x="566" y="29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0"/>
            <p:cNvSpPr/>
            <p:nvPr/>
          </p:nvSpPr>
          <p:spPr>
            <a:xfrm>
              <a:off x="4232875" y="2357875"/>
              <a:ext cx="61550" cy="57300"/>
            </a:xfrm>
            <a:custGeom>
              <a:avLst/>
              <a:gdLst/>
              <a:ahLst/>
              <a:cxnLst/>
              <a:rect l="l" t="t" r="r" b="b"/>
              <a:pathLst>
                <a:path w="2462" h="2292" extrusionOk="0">
                  <a:moveTo>
                    <a:pt x="1019" y="0"/>
                  </a:moveTo>
                  <a:lnTo>
                    <a:pt x="877" y="57"/>
                  </a:lnTo>
                  <a:lnTo>
                    <a:pt x="792" y="113"/>
                  </a:lnTo>
                  <a:lnTo>
                    <a:pt x="736" y="198"/>
                  </a:lnTo>
                  <a:lnTo>
                    <a:pt x="707" y="311"/>
                  </a:lnTo>
                  <a:lnTo>
                    <a:pt x="679" y="425"/>
                  </a:lnTo>
                  <a:lnTo>
                    <a:pt x="679" y="538"/>
                  </a:lnTo>
                  <a:lnTo>
                    <a:pt x="707" y="651"/>
                  </a:lnTo>
                  <a:lnTo>
                    <a:pt x="764" y="849"/>
                  </a:lnTo>
                  <a:lnTo>
                    <a:pt x="623" y="764"/>
                  </a:lnTo>
                  <a:lnTo>
                    <a:pt x="453" y="736"/>
                  </a:lnTo>
                  <a:lnTo>
                    <a:pt x="283" y="764"/>
                  </a:lnTo>
                  <a:lnTo>
                    <a:pt x="142" y="849"/>
                  </a:lnTo>
                  <a:lnTo>
                    <a:pt x="57" y="990"/>
                  </a:lnTo>
                  <a:lnTo>
                    <a:pt x="0" y="1132"/>
                  </a:lnTo>
                  <a:lnTo>
                    <a:pt x="0" y="1301"/>
                  </a:lnTo>
                  <a:lnTo>
                    <a:pt x="85" y="1443"/>
                  </a:lnTo>
                  <a:lnTo>
                    <a:pt x="142" y="1528"/>
                  </a:lnTo>
                  <a:lnTo>
                    <a:pt x="198" y="1556"/>
                  </a:lnTo>
                  <a:lnTo>
                    <a:pt x="368" y="1613"/>
                  </a:lnTo>
                  <a:lnTo>
                    <a:pt x="651" y="1613"/>
                  </a:lnTo>
                  <a:lnTo>
                    <a:pt x="736" y="1556"/>
                  </a:lnTo>
                  <a:lnTo>
                    <a:pt x="736" y="1556"/>
                  </a:lnTo>
                  <a:lnTo>
                    <a:pt x="651" y="1669"/>
                  </a:lnTo>
                  <a:lnTo>
                    <a:pt x="594" y="1811"/>
                  </a:lnTo>
                  <a:lnTo>
                    <a:pt x="594" y="1952"/>
                  </a:lnTo>
                  <a:lnTo>
                    <a:pt x="651" y="2093"/>
                  </a:lnTo>
                  <a:lnTo>
                    <a:pt x="736" y="2207"/>
                  </a:lnTo>
                  <a:lnTo>
                    <a:pt x="849" y="2263"/>
                  </a:lnTo>
                  <a:lnTo>
                    <a:pt x="990" y="2291"/>
                  </a:lnTo>
                  <a:lnTo>
                    <a:pt x="1132" y="2263"/>
                  </a:lnTo>
                  <a:lnTo>
                    <a:pt x="1273" y="2207"/>
                  </a:lnTo>
                  <a:lnTo>
                    <a:pt x="1358" y="2093"/>
                  </a:lnTo>
                  <a:lnTo>
                    <a:pt x="1415" y="1980"/>
                  </a:lnTo>
                  <a:lnTo>
                    <a:pt x="1415" y="1839"/>
                  </a:lnTo>
                  <a:lnTo>
                    <a:pt x="1471" y="1924"/>
                  </a:lnTo>
                  <a:lnTo>
                    <a:pt x="1528" y="2009"/>
                  </a:lnTo>
                  <a:lnTo>
                    <a:pt x="1669" y="2122"/>
                  </a:lnTo>
                  <a:lnTo>
                    <a:pt x="1867" y="2178"/>
                  </a:lnTo>
                  <a:lnTo>
                    <a:pt x="2065" y="2178"/>
                  </a:lnTo>
                  <a:lnTo>
                    <a:pt x="2150" y="2122"/>
                  </a:lnTo>
                  <a:lnTo>
                    <a:pt x="2235" y="2093"/>
                  </a:lnTo>
                  <a:lnTo>
                    <a:pt x="2376" y="1952"/>
                  </a:lnTo>
                  <a:lnTo>
                    <a:pt x="2461" y="1782"/>
                  </a:lnTo>
                  <a:lnTo>
                    <a:pt x="2461" y="1669"/>
                  </a:lnTo>
                  <a:lnTo>
                    <a:pt x="2461" y="1584"/>
                  </a:lnTo>
                  <a:lnTo>
                    <a:pt x="2433" y="1499"/>
                  </a:lnTo>
                  <a:lnTo>
                    <a:pt x="2405" y="1386"/>
                  </a:lnTo>
                  <a:lnTo>
                    <a:pt x="2292" y="1245"/>
                  </a:lnTo>
                  <a:lnTo>
                    <a:pt x="2122" y="1132"/>
                  </a:lnTo>
                  <a:lnTo>
                    <a:pt x="2037" y="1103"/>
                  </a:lnTo>
                  <a:lnTo>
                    <a:pt x="1924" y="1103"/>
                  </a:lnTo>
                  <a:lnTo>
                    <a:pt x="2037" y="1075"/>
                  </a:lnTo>
                  <a:lnTo>
                    <a:pt x="2122" y="1019"/>
                  </a:lnTo>
                  <a:lnTo>
                    <a:pt x="2150" y="934"/>
                  </a:lnTo>
                  <a:lnTo>
                    <a:pt x="2178" y="821"/>
                  </a:lnTo>
                  <a:lnTo>
                    <a:pt x="2178" y="707"/>
                  </a:lnTo>
                  <a:lnTo>
                    <a:pt x="2122" y="594"/>
                  </a:lnTo>
                  <a:lnTo>
                    <a:pt x="2037" y="509"/>
                  </a:lnTo>
                  <a:lnTo>
                    <a:pt x="1924" y="453"/>
                  </a:lnTo>
                  <a:lnTo>
                    <a:pt x="1811" y="425"/>
                  </a:lnTo>
                  <a:lnTo>
                    <a:pt x="1641" y="425"/>
                  </a:lnTo>
                  <a:lnTo>
                    <a:pt x="1528" y="481"/>
                  </a:lnTo>
                  <a:lnTo>
                    <a:pt x="1471" y="509"/>
                  </a:lnTo>
                  <a:lnTo>
                    <a:pt x="1443" y="566"/>
                  </a:lnTo>
                  <a:lnTo>
                    <a:pt x="1471" y="453"/>
                  </a:lnTo>
                  <a:lnTo>
                    <a:pt x="1471" y="311"/>
                  </a:lnTo>
                  <a:lnTo>
                    <a:pt x="1443" y="198"/>
                  </a:lnTo>
                  <a:lnTo>
                    <a:pt x="1358" y="85"/>
                  </a:lnTo>
                  <a:lnTo>
                    <a:pt x="1245" y="29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40"/>
            <p:cNvSpPr/>
            <p:nvPr/>
          </p:nvSpPr>
          <p:spPr>
            <a:xfrm>
              <a:off x="4254800" y="2377675"/>
              <a:ext cx="19100" cy="19825"/>
            </a:xfrm>
            <a:custGeom>
              <a:avLst/>
              <a:gdLst/>
              <a:ahLst/>
              <a:cxnLst/>
              <a:rect l="l" t="t" r="r" b="b"/>
              <a:pathLst>
                <a:path w="764" h="793" extrusionOk="0">
                  <a:moveTo>
                    <a:pt x="311" y="0"/>
                  </a:moveTo>
                  <a:lnTo>
                    <a:pt x="283" y="29"/>
                  </a:lnTo>
                  <a:lnTo>
                    <a:pt x="198" y="29"/>
                  </a:lnTo>
                  <a:lnTo>
                    <a:pt x="198" y="57"/>
                  </a:lnTo>
                  <a:lnTo>
                    <a:pt x="113" y="85"/>
                  </a:lnTo>
                  <a:lnTo>
                    <a:pt x="85" y="142"/>
                  </a:lnTo>
                  <a:lnTo>
                    <a:pt x="57" y="170"/>
                  </a:lnTo>
                  <a:lnTo>
                    <a:pt x="0" y="255"/>
                  </a:lnTo>
                  <a:lnTo>
                    <a:pt x="0" y="311"/>
                  </a:lnTo>
                  <a:lnTo>
                    <a:pt x="0" y="396"/>
                  </a:lnTo>
                  <a:lnTo>
                    <a:pt x="28" y="481"/>
                  </a:lnTo>
                  <a:lnTo>
                    <a:pt x="57" y="538"/>
                  </a:lnTo>
                  <a:lnTo>
                    <a:pt x="85" y="594"/>
                  </a:lnTo>
                  <a:lnTo>
                    <a:pt x="113" y="623"/>
                  </a:lnTo>
                  <a:lnTo>
                    <a:pt x="113" y="651"/>
                  </a:lnTo>
                  <a:lnTo>
                    <a:pt x="198" y="736"/>
                  </a:lnTo>
                  <a:lnTo>
                    <a:pt x="255" y="764"/>
                  </a:lnTo>
                  <a:lnTo>
                    <a:pt x="340" y="792"/>
                  </a:lnTo>
                  <a:lnTo>
                    <a:pt x="453" y="792"/>
                  </a:lnTo>
                  <a:lnTo>
                    <a:pt x="481" y="764"/>
                  </a:lnTo>
                  <a:lnTo>
                    <a:pt x="509" y="764"/>
                  </a:lnTo>
                  <a:lnTo>
                    <a:pt x="538" y="736"/>
                  </a:lnTo>
                  <a:lnTo>
                    <a:pt x="623" y="707"/>
                  </a:lnTo>
                  <a:lnTo>
                    <a:pt x="651" y="651"/>
                  </a:lnTo>
                  <a:lnTo>
                    <a:pt x="707" y="623"/>
                  </a:lnTo>
                  <a:lnTo>
                    <a:pt x="707" y="594"/>
                  </a:lnTo>
                  <a:lnTo>
                    <a:pt x="736" y="538"/>
                  </a:lnTo>
                  <a:lnTo>
                    <a:pt x="764" y="453"/>
                  </a:lnTo>
                  <a:lnTo>
                    <a:pt x="764" y="425"/>
                  </a:lnTo>
                  <a:lnTo>
                    <a:pt x="764" y="340"/>
                  </a:lnTo>
                  <a:lnTo>
                    <a:pt x="764" y="311"/>
                  </a:lnTo>
                  <a:lnTo>
                    <a:pt x="736" y="227"/>
                  </a:lnTo>
                  <a:lnTo>
                    <a:pt x="707" y="227"/>
                  </a:lnTo>
                  <a:lnTo>
                    <a:pt x="679" y="142"/>
                  </a:lnTo>
                  <a:lnTo>
                    <a:pt x="594" y="85"/>
                  </a:lnTo>
                  <a:lnTo>
                    <a:pt x="594" y="57"/>
                  </a:lnTo>
                  <a:lnTo>
                    <a:pt x="509" y="29"/>
                  </a:lnTo>
                  <a:lnTo>
                    <a:pt x="453" y="29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40"/>
            <p:cNvSpPr/>
            <p:nvPr/>
          </p:nvSpPr>
          <p:spPr>
            <a:xfrm>
              <a:off x="4222275" y="2419400"/>
              <a:ext cx="44575" cy="48800"/>
            </a:xfrm>
            <a:custGeom>
              <a:avLst/>
              <a:gdLst/>
              <a:ahLst/>
              <a:cxnLst/>
              <a:rect l="l" t="t" r="r" b="b"/>
              <a:pathLst>
                <a:path w="1783" h="1952" extrusionOk="0">
                  <a:moveTo>
                    <a:pt x="1047" y="0"/>
                  </a:moveTo>
                  <a:lnTo>
                    <a:pt x="933" y="85"/>
                  </a:lnTo>
                  <a:lnTo>
                    <a:pt x="820" y="198"/>
                  </a:lnTo>
                  <a:lnTo>
                    <a:pt x="764" y="340"/>
                  </a:lnTo>
                  <a:lnTo>
                    <a:pt x="764" y="481"/>
                  </a:lnTo>
                  <a:lnTo>
                    <a:pt x="735" y="396"/>
                  </a:lnTo>
                  <a:lnTo>
                    <a:pt x="679" y="340"/>
                  </a:lnTo>
                  <a:lnTo>
                    <a:pt x="594" y="340"/>
                  </a:lnTo>
                  <a:lnTo>
                    <a:pt x="509" y="311"/>
                  </a:lnTo>
                  <a:lnTo>
                    <a:pt x="424" y="340"/>
                  </a:lnTo>
                  <a:lnTo>
                    <a:pt x="339" y="396"/>
                  </a:lnTo>
                  <a:lnTo>
                    <a:pt x="283" y="481"/>
                  </a:lnTo>
                  <a:lnTo>
                    <a:pt x="255" y="566"/>
                  </a:lnTo>
                  <a:lnTo>
                    <a:pt x="255" y="651"/>
                  </a:lnTo>
                  <a:lnTo>
                    <a:pt x="283" y="764"/>
                  </a:lnTo>
                  <a:lnTo>
                    <a:pt x="311" y="877"/>
                  </a:lnTo>
                  <a:lnTo>
                    <a:pt x="396" y="934"/>
                  </a:lnTo>
                  <a:lnTo>
                    <a:pt x="311" y="905"/>
                  </a:lnTo>
                  <a:lnTo>
                    <a:pt x="198" y="905"/>
                  </a:lnTo>
                  <a:lnTo>
                    <a:pt x="113" y="962"/>
                  </a:lnTo>
                  <a:lnTo>
                    <a:pt x="57" y="1047"/>
                  </a:lnTo>
                  <a:lnTo>
                    <a:pt x="0" y="1132"/>
                  </a:lnTo>
                  <a:lnTo>
                    <a:pt x="0" y="1216"/>
                  </a:lnTo>
                  <a:lnTo>
                    <a:pt x="28" y="1330"/>
                  </a:lnTo>
                  <a:lnTo>
                    <a:pt x="85" y="1414"/>
                  </a:lnTo>
                  <a:lnTo>
                    <a:pt x="141" y="1471"/>
                  </a:lnTo>
                  <a:lnTo>
                    <a:pt x="226" y="1499"/>
                  </a:lnTo>
                  <a:lnTo>
                    <a:pt x="396" y="1528"/>
                  </a:lnTo>
                  <a:lnTo>
                    <a:pt x="481" y="1499"/>
                  </a:lnTo>
                  <a:lnTo>
                    <a:pt x="537" y="1471"/>
                  </a:lnTo>
                  <a:lnTo>
                    <a:pt x="707" y="1414"/>
                  </a:lnTo>
                  <a:lnTo>
                    <a:pt x="651" y="1528"/>
                  </a:lnTo>
                  <a:lnTo>
                    <a:pt x="651" y="1641"/>
                  </a:lnTo>
                  <a:lnTo>
                    <a:pt x="679" y="1782"/>
                  </a:lnTo>
                  <a:lnTo>
                    <a:pt x="764" y="1867"/>
                  </a:lnTo>
                  <a:lnTo>
                    <a:pt x="877" y="1924"/>
                  </a:lnTo>
                  <a:lnTo>
                    <a:pt x="1018" y="1952"/>
                  </a:lnTo>
                  <a:lnTo>
                    <a:pt x="1131" y="1924"/>
                  </a:lnTo>
                  <a:lnTo>
                    <a:pt x="1245" y="1839"/>
                  </a:lnTo>
                  <a:lnTo>
                    <a:pt x="1301" y="1754"/>
                  </a:lnTo>
                  <a:lnTo>
                    <a:pt x="1329" y="1612"/>
                  </a:lnTo>
                  <a:lnTo>
                    <a:pt x="1301" y="1471"/>
                  </a:lnTo>
                  <a:lnTo>
                    <a:pt x="1245" y="1330"/>
                  </a:lnTo>
                  <a:lnTo>
                    <a:pt x="1358" y="1386"/>
                  </a:lnTo>
                  <a:lnTo>
                    <a:pt x="1443" y="1414"/>
                  </a:lnTo>
                  <a:lnTo>
                    <a:pt x="1556" y="1414"/>
                  </a:lnTo>
                  <a:lnTo>
                    <a:pt x="1669" y="1358"/>
                  </a:lnTo>
                  <a:lnTo>
                    <a:pt x="1725" y="1273"/>
                  </a:lnTo>
                  <a:lnTo>
                    <a:pt x="1782" y="1160"/>
                  </a:lnTo>
                  <a:lnTo>
                    <a:pt x="1782" y="1047"/>
                  </a:lnTo>
                  <a:lnTo>
                    <a:pt x="1725" y="934"/>
                  </a:lnTo>
                  <a:lnTo>
                    <a:pt x="1669" y="849"/>
                  </a:lnTo>
                  <a:lnTo>
                    <a:pt x="1584" y="792"/>
                  </a:lnTo>
                  <a:lnTo>
                    <a:pt x="1471" y="764"/>
                  </a:lnTo>
                  <a:lnTo>
                    <a:pt x="1386" y="764"/>
                  </a:lnTo>
                  <a:lnTo>
                    <a:pt x="1499" y="679"/>
                  </a:lnTo>
                  <a:lnTo>
                    <a:pt x="1556" y="538"/>
                  </a:lnTo>
                  <a:lnTo>
                    <a:pt x="1584" y="396"/>
                  </a:lnTo>
                  <a:lnTo>
                    <a:pt x="1556" y="255"/>
                  </a:lnTo>
                  <a:lnTo>
                    <a:pt x="1471" y="142"/>
                  </a:lnTo>
                  <a:lnTo>
                    <a:pt x="1358" y="57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0"/>
            <p:cNvSpPr/>
            <p:nvPr/>
          </p:nvSpPr>
          <p:spPr>
            <a:xfrm>
              <a:off x="4237125" y="2436375"/>
              <a:ext cx="15575" cy="15575"/>
            </a:xfrm>
            <a:custGeom>
              <a:avLst/>
              <a:gdLst/>
              <a:ahLst/>
              <a:cxnLst/>
              <a:rect l="l" t="t" r="r" b="b"/>
              <a:pathLst>
                <a:path w="623" h="623" extrusionOk="0">
                  <a:moveTo>
                    <a:pt x="283" y="0"/>
                  </a:moveTo>
                  <a:lnTo>
                    <a:pt x="226" y="28"/>
                  </a:lnTo>
                  <a:lnTo>
                    <a:pt x="198" y="28"/>
                  </a:lnTo>
                  <a:lnTo>
                    <a:pt x="141" y="57"/>
                  </a:lnTo>
                  <a:lnTo>
                    <a:pt x="113" y="57"/>
                  </a:lnTo>
                  <a:lnTo>
                    <a:pt x="85" y="113"/>
                  </a:lnTo>
                  <a:lnTo>
                    <a:pt x="28" y="170"/>
                  </a:lnTo>
                  <a:lnTo>
                    <a:pt x="28" y="198"/>
                  </a:lnTo>
                  <a:lnTo>
                    <a:pt x="0" y="255"/>
                  </a:lnTo>
                  <a:lnTo>
                    <a:pt x="0" y="311"/>
                  </a:lnTo>
                  <a:lnTo>
                    <a:pt x="0" y="339"/>
                  </a:lnTo>
                  <a:lnTo>
                    <a:pt x="28" y="396"/>
                  </a:lnTo>
                  <a:lnTo>
                    <a:pt x="28" y="424"/>
                  </a:lnTo>
                  <a:lnTo>
                    <a:pt x="57" y="481"/>
                  </a:lnTo>
                  <a:lnTo>
                    <a:pt x="113" y="537"/>
                  </a:lnTo>
                  <a:lnTo>
                    <a:pt x="141" y="566"/>
                  </a:lnTo>
                  <a:lnTo>
                    <a:pt x="170" y="594"/>
                  </a:lnTo>
                  <a:lnTo>
                    <a:pt x="283" y="622"/>
                  </a:lnTo>
                  <a:lnTo>
                    <a:pt x="368" y="594"/>
                  </a:lnTo>
                  <a:lnTo>
                    <a:pt x="396" y="566"/>
                  </a:lnTo>
                  <a:lnTo>
                    <a:pt x="453" y="537"/>
                  </a:lnTo>
                  <a:lnTo>
                    <a:pt x="481" y="509"/>
                  </a:lnTo>
                  <a:lnTo>
                    <a:pt x="509" y="481"/>
                  </a:lnTo>
                  <a:lnTo>
                    <a:pt x="537" y="481"/>
                  </a:lnTo>
                  <a:lnTo>
                    <a:pt x="594" y="396"/>
                  </a:lnTo>
                  <a:lnTo>
                    <a:pt x="594" y="368"/>
                  </a:lnTo>
                  <a:lnTo>
                    <a:pt x="594" y="339"/>
                  </a:lnTo>
                  <a:lnTo>
                    <a:pt x="622" y="283"/>
                  </a:lnTo>
                  <a:lnTo>
                    <a:pt x="594" y="283"/>
                  </a:lnTo>
                  <a:lnTo>
                    <a:pt x="594" y="198"/>
                  </a:lnTo>
                  <a:lnTo>
                    <a:pt x="566" y="170"/>
                  </a:lnTo>
                  <a:lnTo>
                    <a:pt x="566" y="141"/>
                  </a:lnTo>
                  <a:lnTo>
                    <a:pt x="509" y="85"/>
                  </a:lnTo>
                  <a:lnTo>
                    <a:pt x="481" y="57"/>
                  </a:lnTo>
                  <a:lnTo>
                    <a:pt x="424" y="28"/>
                  </a:lnTo>
                  <a:lnTo>
                    <a:pt x="368" y="28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0"/>
            <p:cNvSpPr/>
            <p:nvPr/>
          </p:nvSpPr>
          <p:spPr>
            <a:xfrm>
              <a:off x="4347425" y="2618100"/>
              <a:ext cx="367750" cy="241175"/>
            </a:xfrm>
            <a:custGeom>
              <a:avLst/>
              <a:gdLst/>
              <a:ahLst/>
              <a:cxnLst/>
              <a:rect l="l" t="t" r="r" b="b"/>
              <a:pathLst>
                <a:path w="14710" h="9647" extrusionOk="0">
                  <a:moveTo>
                    <a:pt x="14540" y="1"/>
                  </a:moveTo>
                  <a:lnTo>
                    <a:pt x="14455" y="29"/>
                  </a:lnTo>
                  <a:lnTo>
                    <a:pt x="13607" y="425"/>
                  </a:lnTo>
                  <a:lnTo>
                    <a:pt x="12758" y="877"/>
                  </a:lnTo>
                  <a:lnTo>
                    <a:pt x="11089" y="1783"/>
                  </a:lnTo>
                  <a:lnTo>
                    <a:pt x="9646" y="2603"/>
                  </a:lnTo>
                  <a:lnTo>
                    <a:pt x="8204" y="3480"/>
                  </a:lnTo>
                  <a:lnTo>
                    <a:pt x="6789" y="4357"/>
                  </a:lnTo>
                  <a:lnTo>
                    <a:pt x="5403" y="5290"/>
                  </a:lnTo>
                  <a:lnTo>
                    <a:pt x="4017" y="6280"/>
                  </a:lnTo>
                  <a:lnTo>
                    <a:pt x="2660" y="7270"/>
                  </a:lnTo>
                  <a:lnTo>
                    <a:pt x="1330" y="8288"/>
                  </a:lnTo>
                  <a:lnTo>
                    <a:pt x="680" y="8826"/>
                  </a:lnTo>
                  <a:lnTo>
                    <a:pt x="57" y="9392"/>
                  </a:lnTo>
                  <a:lnTo>
                    <a:pt x="29" y="9448"/>
                  </a:lnTo>
                  <a:lnTo>
                    <a:pt x="1" y="9505"/>
                  </a:lnTo>
                  <a:lnTo>
                    <a:pt x="1" y="9533"/>
                  </a:lnTo>
                  <a:lnTo>
                    <a:pt x="29" y="9590"/>
                  </a:lnTo>
                  <a:lnTo>
                    <a:pt x="86" y="9618"/>
                  </a:lnTo>
                  <a:lnTo>
                    <a:pt x="142" y="9646"/>
                  </a:lnTo>
                  <a:lnTo>
                    <a:pt x="199" y="9646"/>
                  </a:lnTo>
                  <a:lnTo>
                    <a:pt x="255" y="9618"/>
                  </a:lnTo>
                  <a:lnTo>
                    <a:pt x="991" y="9024"/>
                  </a:lnTo>
                  <a:lnTo>
                    <a:pt x="1754" y="8402"/>
                  </a:lnTo>
                  <a:lnTo>
                    <a:pt x="3225" y="7270"/>
                  </a:lnTo>
                  <a:lnTo>
                    <a:pt x="4583" y="6308"/>
                  </a:lnTo>
                  <a:lnTo>
                    <a:pt x="5969" y="5347"/>
                  </a:lnTo>
                  <a:lnTo>
                    <a:pt x="7355" y="4442"/>
                  </a:lnTo>
                  <a:lnTo>
                    <a:pt x="8770" y="3536"/>
                  </a:lnTo>
                  <a:lnTo>
                    <a:pt x="10184" y="2716"/>
                  </a:lnTo>
                  <a:lnTo>
                    <a:pt x="11626" y="1896"/>
                  </a:lnTo>
                  <a:lnTo>
                    <a:pt x="13126" y="1132"/>
                  </a:lnTo>
                  <a:lnTo>
                    <a:pt x="14625" y="368"/>
                  </a:lnTo>
                  <a:lnTo>
                    <a:pt x="14681" y="312"/>
                  </a:lnTo>
                  <a:lnTo>
                    <a:pt x="14710" y="255"/>
                  </a:lnTo>
                  <a:lnTo>
                    <a:pt x="14710" y="199"/>
                  </a:lnTo>
                  <a:lnTo>
                    <a:pt x="14710" y="114"/>
                  </a:lnTo>
                  <a:lnTo>
                    <a:pt x="14653" y="57"/>
                  </a:lnTo>
                  <a:lnTo>
                    <a:pt x="14597" y="29"/>
                  </a:lnTo>
                  <a:lnTo>
                    <a:pt x="1454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40"/>
            <p:cNvSpPr/>
            <p:nvPr/>
          </p:nvSpPr>
          <p:spPr>
            <a:xfrm>
              <a:off x="4474025" y="2502825"/>
              <a:ext cx="70725" cy="258150"/>
            </a:xfrm>
            <a:custGeom>
              <a:avLst/>
              <a:gdLst/>
              <a:ahLst/>
              <a:cxnLst/>
              <a:rect l="l" t="t" r="r" b="b"/>
              <a:pathLst>
                <a:path w="2829" h="10326" extrusionOk="0">
                  <a:moveTo>
                    <a:pt x="2631" y="1"/>
                  </a:moveTo>
                  <a:lnTo>
                    <a:pt x="2574" y="29"/>
                  </a:lnTo>
                  <a:lnTo>
                    <a:pt x="2546" y="57"/>
                  </a:lnTo>
                  <a:lnTo>
                    <a:pt x="2518" y="142"/>
                  </a:lnTo>
                  <a:lnTo>
                    <a:pt x="2404" y="708"/>
                  </a:lnTo>
                  <a:lnTo>
                    <a:pt x="2320" y="1274"/>
                  </a:lnTo>
                  <a:lnTo>
                    <a:pt x="2150" y="2405"/>
                  </a:lnTo>
                  <a:lnTo>
                    <a:pt x="1980" y="3367"/>
                  </a:lnTo>
                  <a:lnTo>
                    <a:pt x="1754" y="4357"/>
                  </a:lnTo>
                  <a:lnTo>
                    <a:pt x="1527" y="5319"/>
                  </a:lnTo>
                  <a:lnTo>
                    <a:pt x="1273" y="6309"/>
                  </a:lnTo>
                  <a:lnTo>
                    <a:pt x="990" y="7270"/>
                  </a:lnTo>
                  <a:lnTo>
                    <a:pt x="679" y="8232"/>
                  </a:lnTo>
                  <a:lnTo>
                    <a:pt x="339" y="9166"/>
                  </a:lnTo>
                  <a:lnTo>
                    <a:pt x="0" y="10099"/>
                  </a:lnTo>
                  <a:lnTo>
                    <a:pt x="0" y="10184"/>
                  </a:lnTo>
                  <a:lnTo>
                    <a:pt x="28" y="10241"/>
                  </a:lnTo>
                  <a:lnTo>
                    <a:pt x="57" y="10297"/>
                  </a:lnTo>
                  <a:lnTo>
                    <a:pt x="113" y="10325"/>
                  </a:lnTo>
                  <a:lnTo>
                    <a:pt x="226" y="10325"/>
                  </a:lnTo>
                  <a:lnTo>
                    <a:pt x="283" y="10297"/>
                  </a:lnTo>
                  <a:lnTo>
                    <a:pt x="339" y="10212"/>
                  </a:lnTo>
                  <a:lnTo>
                    <a:pt x="566" y="9703"/>
                  </a:lnTo>
                  <a:lnTo>
                    <a:pt x="764" y="9137"/>
                  </a:lnTo>
                  <a:lnTo>
                    <a:pt x="1131" y="8034"/>
                  </a:lnTo>
                  <a:lnTo>
                    <a:pt x="1414" y="7072"/>
                  </a:lnTo>
                  <a:lnTo>
                    <a:pt x="1697" y="6082"/>
                  </a:lnTo>
                  <a:lnTo>
                    <a:pt x="1952" y="5121"/>
                  </a:lnTo>
                  <a:lnTo>
                    <a:pt x="2178" y="4131"/>
                  </a:lnTo>
                  <a:lnTo>
                    <a:pt x="2404" y="3141"/>
                  </a:lnTo>
                  <a:lnTo>
                    <a:pt x="2574" y="2151"/>
                  </a:lnTo>
                  <a:lnTo>
                    <a:pt x="2744" y="1161"/>
                  </a:lnTo>
                  <a:lnTo>
                    <a:pt x="2800" y="652"/>
                  </a:lnTo>
                  <a:lnTo>
                    <a:pt x="2829" y="142"/>
                  </a:lnTo>
                  <a:lnTo>
                    <a:pt x="2829" y="86"/>
                  </a:lnTo>
                  <a:lnTo>
                    <a:pt x="2800" y="29"/>
                  </a:lnTo>
                  <a:lnTo>
                    <a:pt x="274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40"/>
            <p:cNvSpPr/>
            <p:nvPr/>
          </p:nvSpPr>
          <p:spPr>
            <a:xfrm>
              <a:off x="4557450" y="2705075"/>
              <a:ext cx="142875" cy="46000"/>
            </a:xfrm>
            <a:custGeom>
              <a:avLst/>
              <a:gdLst/>
              <a:ahLst/>
              <a:cxnLst/>
              <a:rect l="l" t="t" r="r" b="b"/>
              <a:pathLst>
                <a:path w="5715" h="1840" extrusionOk="0">
                  <a:moveTo>
                    <a:pt x="171" y="1"/>
                  </a:moveTo>
                  <a:lnTo>
                    <a:pt x="114" y="29"/>
                  </a:lnTo>
                  <a:lnTo>
                    <a:pt x="57" y="86"/>
                  </a:lnTo>
                  <a:lnTo>
                    <a:pt x="29" y="142"/>
                  </a:lnTo>
                  <a:lnTo>
                    <a:pt x="1" y="199"/>
                  </a:lnTo>
                  <a:lnTo>
                    <a:pt x="29" y="255"/>
                  </a:lnTo>
                  <a:lnTo>
                    <a:pt x="57" y="312"/>
                  </a:lnTo>
                  <a:lnTo>
                    <a:pt x="142" y="340"/>
                  </a:lnTo>
                  <a:lnTo>
                    <a:pt x="2886" y="1132"/>
                  </a:lnTo>
                  <a:lnTo>
                    <a:pt x="4272" y="1500"/>
                  </a:lnTo>
                  <a:lnTo>
                    <a:pt x="4951" y="1698"/>
                  </a:lnTo>
                  <a:lnTo>
                    <a:pt x="5262" y="1783"/>
                  </a:lnTo>
                  <a:lnTo>
                    <a:pt x="5602" y="1839"/>
                  </a:lnTo>
                  <a:lnTo>
                    <a:pt x="5658" y="1839"/>
                  </a:lnTo>
                  <a:lnTo>
                    <a:pt x="5686" y="1811"/>
                  </a:lnTo>
                  <a:lnTo>
                    <a:pt x="5715" y="1755"/>
                  </a:lnTo>
                  <a:lnTo>
                    <a:pt x="5715" y="1670"/>
                  </a:lnTo>
                  <a:lnTo>
                    <a:pt x="5658" y="1641"/>
                  </a:lnTo>
                  <a:lnTo>
                    <a:pt x="5319" y="1500"/>
                  </a:lnTo>
                  <a:lnTo>
                    <a:pt x="4979" y="1387"/>
                  </a:lnTo>
                  <a:lnTo>
                    <a:pt x="4272" y="1189"/>
                  </a:lnTo>
                  <a:lnTo>
                    <a:pt x="2943" y="793"/>
                  </a:lnTo>
                  <a:lnTo>
                    <a:pt x="255" y="29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0"/>
            <p:cNvSpPr/>
            <p:nvPr/>
          </p:nvSpPr>
          <p:spPr>
            <a:xfrm>
              <a:off x="4507250" y="2551625"/>
              <a:ext cx="94075" cy="111750"/>
            </a:xfrm>
            <a:custGeom>
              <a:avLst/>
              <a:gdLst/>
              <a:ahLst/>
              <a:cxnLst/>
              <a:rect l="l" t="t" r="r" b="b"/>
              <a:pathLst>
                <a:path w="3763" h="4470" extrusionOk="0">
                  <a:moveTo>
                    <a:pt x="3621" y="1"/>
                  </a:moveTo>
                  <a:lnTo>
                    <a:pt x="3593" y="29"/>
                  </a:lnTo>
                  <a:lnTo>
                    <a:pt x="2773" y="1132"/>
                  </a:lnTo>
                  <a:lnTo>
                    <a:pt x="2377" y="1670"/>
                  </a:lnTo>
                  <a:lnTo>
                    <a:pt x="1952" y="2179"/>
                  </a:lnTo>
                  <a:lnTo>
                    <a:pt x="1471" y="2716"/>
                  </a:lnTo>
                  <a:lnTo>
                    <a:pt x="991" y="3225"/>
                  </a:lnTo>
                  <a:lnTo>
                    <a:pt x="510" y="3706"/>
                  </a:lnTo>
                  <a:lnTo>
                    <a:pt x="29" y="4187"/>
                  </a:lnTo>
                  <a:lnTo>
                    <a:pt x="0" y="4244"/>
                  </a:lnTo>
                  <a:lnTo>
                    <a:pt x="0" y="4300"/>
                  </a:lnTo>
                  <a:lnTo>
                    <a:pt x="0" y="4357"/>
                  </a:lnTo>
                  <a:lnTo>
                    <a:pt x="29" y="4413"/>
                  </a:lnTo>
                  <a:lnTo>
                    <a:pt x="85" y="4470"/>
                  </a:lnTo>
                  <a:lnTo>
                    <a:pt x="198" y="4470"/>
                  </a:lnTo>
                  <a:lnTo>
                    <a:pt x="255" y="4442"/>
                  </a:lnTo>
                  <a:lnTo>
                    <a:pt x="538" y="4215"/>
                  </a:lnTo>
                  <a:lnTo>
                    <a:pt x="792" y="3961"/>
                  </a:lnTo>
                  <a:lnTo>
                    <a:pt x="1273" y="3452"/>
                  </a:lnTo>
                  <a:lnTo>
                    <a:pt x="1726" y="2942"/>
                  </a:lnTo>
                  <a:lnTo>
                    <a:pt x="2150" y="2433"/>
                  </a:lnTo>
                  <a:lnTo>
                    <a:pt x="2603" y="1896"/>
                  </a:lnTo>
                  <a:lnTo>
                    <a:pt x="2999" y="1330"/>
                  </a:lnTo>
                  <a:lnTo>
                    <a:pt x="3395" y="764"/>
                  </a:lnTo>
                  <a:lnTo>
                    <a:pt x="3763" y="142"/>
                  </a:lnTo>
                  <a:lnTo>
                    <a:pt x="3763" y="114"/>
                  </a:lnTo>
                  <a:lnTo>
                    <a:pt x="3763" y="57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0"/>
            <p:cNvSpPr/>
            <p:nvPr/>
          </p:nvSpPr>
          <p:spPr>
            <a:xfrm>
              <a:off x="4488875" y="2527575"/>
              <a:ext cx="39625" cy="72875"/>
            </a:xfrm>
            <a:custGeom>
              <a:avLst/>
              <a:gdLst/>
              <a:ahLst/>
              <a:cxnLst/>
              <a:rect l="l" t="t" r="r" b="b"/>
              <a:pathLst>
                <a:path w="1585" h="2915" extrusionOk="0">
                  <a:moveTo>
                    <a:pt x="57" y="1"/>
                  </a:moveTo>
                  <a:lnTo>
                    <a:pt x="28" y="58"/>
                  </a:lnTo>
                  <a:lnTo>
                    <a:pt x="0" y="142"/>
                  </a:lnTo>
                  <a:lnTo>
                    <a:pt x="57" y="312"/>
                  </a:lnTo>
                  <a:lnTo>
                    <a:pt x="141" y="482"/>
                  </a:lnTo>
                  <a:lnTo>
                    <a:pt x="283" y="821"/>
                  </a:lnTo>
                  <a:lnTo>
                    <a:pt x="594" y="1472"/>
                  </a:lnTo>
                  <a:lnTo>
                    <a:pt x="1216" y="2801"/>
                  </a:lnTo>
                  <a:lnTo>
                    <a:pt x="1273" y="2886"/>
                  </a:lnTo>
                  <a:lnTo>
                    <a:pt x="1329" y="2914"/>
                  </a:lnTo>
                  <a:lnTo>
                    <a:pt x="1414" y="2914"/>
                  </a:lnTo>
                  <a:lnTo>
                    <a:pt x="1471" y="2886"/>
                  </a:lnTo>
                  <a:lnTo>
                    <a:pt x="1527" y="2858"/>
                  </a:lnTo>
                  <a:lnTo>
                    <a:pt x="1556" y="2801"/>
                  </a:lnTo>
                  <a:lnTo>
                    <a:pt x="1584" y="2745"/>
                  </a:lnTo>
                  <a:lnTo>
                    <a:pt x="1556" y="2660"/>
                  </a:lnTo>
                  <a:lnTo>
                    <a:pt x="905" y="1330"/>
                  </a:lnTo>
                  <a:lnTo>
                    <a:pt x="566" y="652"/>
                  </a:lnTo>
                  <a:lnTo>
                    <a:pt x="396" y="340"/>
                  </a:lnTo>
                  <a:lnTo>
                    <a:pt x="311" y="171"/>
                  </a:lnTo>
                  <a:lnTo>
                    <a:pt x="198" y="29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0"/>
            <p:cNvSpPr/>
            <p:nvPr/>
          </p:nvSpPr>
          <p:spPr>
            <a:xfrm>
              <a:off x="4613325" y="2591925"/>
              <a:ext cx="46000" cy="81350"/>
            </a:xfrm>
            <a:custGeom>
              <a:avLst/>
              <a:gdLst/>
              <a:ahLst/>
              <a:cxnLst/>
              <a:rect l="l" t="t" r="r" b="b"/>
              <a:pathLst>
                <a:path w="1840" h="3254" extrusionOk="0">
                  <a:moveTo>
                    <a:pt x="1669" y="1"/>
                  </a:moveTo>
                  <a:lnTo>
                    <a:pt x="1613" y="29"/>
                  </a:lnTo>
                  <a:lnTo>
                    <a:pt x="1584" y="58"/>
                  </a:lnTo>
                  <a:lnTo>
                    <a:pt x="1330" y="397"/>
                  </a:lnTo>
                  <a:lnTo>
                    <a:pt x="1132" y="793"/>
                  </a:lnTo>
                  <a:lnTo>
                    <a:pt x="736" y="1528"/>
                  </a:lnTo>
                  <a:lnTo>
                    <a:pt x="340" y="2292"/>
                  </a:lnTo>
                  <a:lnTo>
                    <a:pt x="142" y="2632"/>
                  </a:lnTo>
                  <a:lnTo>
                    <a:pt x="57" y="2830"/>
                  </a:lnTo>
                  <a:lnTo>
                    <a:pt x="0" y="3028"/>
                  </a:lnTo>
                  <a:lnTo>
                    <a:pt x="0" y="3112"/>
                  </a:lnTo>
                  <a:lnTo>
                    <a:pt x="57" y="3197"/>
                  </a:lnTo>
                  <a:lnTo>
                    <a:pt x="114" y="3226"/>
                  </a:lnTo>
                  <a:lnTo>
                    <a:pt x="142" y="3254"/>
                  </a:lnTo>
                  <a:lnTo>
                    <a:pt x="198" y="3226"/>
                  </a:lnTo>
                  <a:lnTo>
                    <a:pt x="227" y="3197"/>
                  </a:lnTo>
                  <a:lnTo>
                    <a:pt x="368" y="3028"/>
                  </a:lnTo>
                  <a:lnTo>
                    <a:pt x="481" y="2858"/>
                  </a:lnTo>
                  <a:lnTo>
                    <a:pt x="679" y="2462"/>
                  </a:lnTo>
                  <a:lnTo>
                    <a:pt x="1075" y="1726"/>
                  </a:lnTo>
                  <a:lnTo>
                    <a:pt x="1471" y="963"/>
                  </a:lnTo>
                  <a:lnTo>
                    <a:pt x="1669" y="595"/>
                  </a:lnTo>
                  <a:lnTo>
                    <a:pt x="1839" y="199"/>
                  </a:lnTo>
                  <a:lnTo>
                    <a:pt x="1839" y="142"/>
                  </a:lnTo>
                  <a:lnTo>
                    <a:pt x="1839" y="86"/>
                  </a:lnTo>
                  <a:lnTo>
                    <a:pt x="1754" y="29"/>
                  </a:lnTo>
                  <a:lnTo>
                    <a:pt x="166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0"/>
            <p:cNvSpPr/>
            <p:nvPr/>
          </p:nvSpPr>
          <p:spPr>
            <a:xfrm>
              <a:off x="4691825" y="2603950"/>
              <a:ext cx="45975" cy="41050"/>
            </a:xfrm>
            <a:custGeom>
              <a:avLst/>
              <a:gdLst/>
              <a:ahLst/>
              <a:cxnLst/>
              <a:rect l="l" t="t" r="r" b="b"/>
              <a:pathLst>
                <a:path w="1839" h="1642" extrusionOk="0">
                  <a:moveTo>
                    <a:pt x="736" y="1"/>
                  </a:moveTo>
                  <a:lnTo>
                    <a:pt x="651" y="57"/>
                  </a:lnTo>
                  <a:lnTo>
                    <a:pt x="594" y="142"/>
                  </a:lnTo>
                  <a:lnTo>
                    <a:pt x="538" y="227"/>
                  </a:lnTo>
                  <a:lnTo>
                    <a:pt x="538" y="340"/>
                  </a:lnTo>
                  <a:lnTo>
                    <a:pt x="538" y="425"/>
                  </a:lnTo>
                  <a:lnTo>
                    <a:pt x="481" y="340"/>
                  </a:lnTo>
                  <a:lnTo>
                    <a:pt x="396" y="312"/>
                  </a:lnTo>
                  <a:lnTo>
                    <a:pt x="311" y="284"/>
                  </a:lnTo>
                  <a:lnTo>
                    <a:pt x="227" y="284"/>
                  </a:lnTo>
                  <a:lnTo>
                    <a:pt x="142" y="340"/>
                  </a:lnTo>
                  <a:lnTo>
                    <a:pt x="57" y="397"/>
                  </a:lnTo>
                  <a:lnTo>
                    <a:pt x="29" y="482"/>
                  </a:lnTo>
                  <a:lnTo>
                    <a:pt x="0" y="595"/>
                  </a:lnTo>
                  <a:lnTo>
                    <a:pt x="29" y="651"/>
                  </a:lnTo>
                  <a:lnTo>
                    <a:pt x="57" y="736"/>
                  </a:lnTo>
                  <a:lnTo>
                    <a:pt x="170" y="878"/>
                  </a:lnTo>
                  <a:lnTo>
                    <a:pt x="255" y="906"/>
                  </a:lnTo>
                  <a:lnTo>
                    <a:pt x="311" y="934"/>
                  </a:lnTo>
                  <a:lnTo>
                    <a:pt x="481" y="963"/>
                  </a:lnTo>
                  <a:lnTo>
                    <a:pt x="368" y="1019"/>
                  </a:lnTo>
                  <a:lnTo>
                    <a:pt x="283" y="1132"/>
                  </a:lnTo>
                  <a:lnTo>
                    <a:pt x="255" y="1245"/>
                  </a:lnTo>
                  <a:lnTo>
                    <a:pt x="255" y="1359"/>
                  </a:lnTo>
                  <a:lnTo>
                    <a:pt x="283" y="1472"/>
                  </a:lnTo>
                  <a:lnTo>
                    <a:pt x="368" y="1557"/>
                  </a:lnTo>
                  <a:lnTo>
                    <a:pt x="481" y="1613"/>
                  </a:lnTo>
                  <a:lnTo>
                    <a:pt x="623" y="1641"/>
                  </a:lnTo>
                  <a:lnTo>
                    <a:pt x="736" y="1585"/>
                  </a:lnTo>
                  <a:lnTo>
                    <a:pt x="821" y="1500"/>
                  </a:lnTo>
                  <a:lnTo>
                    <a:pt x="905" y="1387"/>
                  </a:lnTo>
                  <a:lnTo>
                    <a:pt x="934" y="1274"/>
                  </a:lnTo>
                  <a:lnTo>
                    <a:pt x="962" y="1359"/>
                  </a:lnTo>
                  <a:lnTo>
                    <a:pt x="1047" y="1443"/>
                  </a:lnTo>
                  <a:lnTo>
                    <a:pt x="1132" y="1500"/>
                  </a:lnTo>
                  <a:lnTo>
                    <a:pt x="1245" y="1528"/>
                  </a:lnTo>
                  <a:lnTo>
                    <a:pt x="1330" y="1500"/>
                  </a:lnTo>
                  <a:lnTo>
                    <a:pt x="1443" y="1443"/>
                  </a:lnTo>
                  <a:lnTo>
                    <a:pt x="1499" y="1359"/>
                  </a:lnTo>
                  <a:lnTo>
                    <a:pt x="1528" y="1245"/>
                  </a:lnTo>
                  <a:lnTo>
                    <a:pt x="1528" y="1161"/>
                  </a:lnTo>
                  <a:lnTo>
                    <a:pt x="1499" y="1047"/>
                  </a:lnTo>
                  <a:lnTo>
                    <a:pt x="1471" y="963"/>
                  </a:lnTo>
                  <a:lnTo>
                    <a:pt x="1358" y="906"/>
                  </a:lnTo>
                  <a:lnTo>
                    <a:pt x="1499" y="906"/>
                  </a:lnTo>
                  <a:lnTo>
                    <a:pt x="1641" y="849"/>
                  </a:lnTo>
                  <a:lnTo>
                    <a:pt x="1754" y="765"/>
                  </a:lnTo>
                  <a:lnTo>
                    <a:pt x="1811" y="623"/>
                  </a:lnTo>
                  <a:lnTo>
                    <a:pt x="1839" y="482"/>
                  </a:lnTo>
                  <a:lnTo>
                    <a:pt x="1782" y="340"/>
                  </a:lnTo>
                  <a:lnTo>
                    <a:pt x="1726" y="227"/>
                  </a:lnTo>
                  <a:lnTo>
                    <a:pt x="1584" y="142"/>
                  </a:lnTo>
                  <a:lnTo>
                    <a:pt x="1443" y="114"/>
                  </a:lnTo>
                  <a:lnTo>
                    <a:pt x="1301" y="142"/>
                  </a:lnTo>
                  <a:lnTo>
                    <a:pt x="1188" y="199"/>
                  </a:lnTo>
                  <a:lnTo>
                    <a:pt x="1075" y="312"/>
                  </a:lnTo>
                  <a:lnTo>
                    <a:pt x="1103" y="227"/>
                  </a:lnTo>
                  <a:lnTo>
                    <a:pt x="1103" y="171"/>
                  </a:lnTo>
                  <a:lnTo>
                    <a:pt x="1047" y="86"/>
                  </a:lnTo>
                  <a:lnTo>
                    <a:pt x="990" y="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0"/>
            <p:cNvSpPr/>
            <p:nvPr/>
          </p:nvSpPr>
          <p:spPr>
            <a:xfrm>
              <a:off x="4706675" y="2615975"/>
              <a:ext cx="14875" cy="14175"/>
            </a:xfrm>
            <a:custGeom>
              <a:avLst/>
              <a:gdLst/>
              <a:ahLst/>
              <a:cxnLst/>
              <a:rect l="l" t="t" r="r" b="b"/>
              <a:pathLst>
                <a:path w="595" h="567" extrusionOk="0">
                  <a:moveTo>
                    <a:pt x="227" y="1"/>
                  </a:moveTo>
                  <a:lnTo>
                    <a:pt x="170" y="29"/>
                  </a:lnTo>
                  <a:lnTo>
                    <a:pt x="142" y="29"/>
                  </a:lnTo>
                  <a:lnTo>
                    <a:pt x="113" y="86"/>
                  </a:lnTo>
                  <a:lnTo>
                    <a:pt x="85" y="86"/>
                  </a:lnTo>
                  <a:lnTo>
                    <a:pt x="57" y="114"/>
                  </a:lnTo>
                  <a:lnTo>
                    <a:pt x="57" y="142"/>
                  </a:lnTo>
                  <a:lnTo>
                    <a:pt x="29" y="199"/>
                  </a:lnTo>
                  <a:lnTo>
                    <a:pt x="0" y="199"/>
                  </a:lnTo>
                  <a:lnTo>
                    <a:pt x="0" y="284"/>
                  </a:lnTo>
                  <a:lnTo>
                    <a:pt x="0" y="340"/>
                  </a:lnTo>
                  <a:lnTo>
                    <a:pt x="0" y="397"/>
                  </a:lnTo>
                  <a:lnTo>
                    <a:pt x="29" y="425"/>
                  </a:lnTo>
                  <a:lnTo>
                    <a:pt x="85" y="510"/>
                  </a:lnTo>
                  <a:lnTo>
                    <a:pt x="142" y="538"/>
                  </a:lnTo>
                  <a:lnTo>
                    <a:pt x="198" y="566"/>
                  </a:lnTo>
                  <a:lnTo>
                    <a:pt x="368" y="566"/>
                  </a:lnTo>
                  <a:lnTo>
                    <a:pt x="453" y="538"/>
                  </a:lnTo>
                  <a:lnTo>
                    <a:pt x="481" y="510"/>
                  </a:lnTo>
                  <a:lnTo>
                    <a:pt x="538" y="482"/>
                  </a:lnTo>
                  <a:lnTo>
                    <a:pt x="538" y="453"/>
                  </a:lnTo>
                  <a:lnTo>
                    <a:pt x="566" y="397"/>
                  </a:lnTo>
                  <a:lnTo>
                    <a:pt x="566" y="368"/>
                  </a:lnTo>
                  <a:lnTo>
                    <a:pt x="566" y="340"/>
                  </a:lnTo>
                  <a:lnTo>
                    <a:pt x="594" y="340"/>
                  </a:lnTo>
                  <a:lnTo>
                    <a:pt x="594" y="312"/>
                  </a:lnTo>
                  <a:lnTo>
                    <a:pt x="566" y="255"/>
                  </a:lnTo>
                  <a:lnTo>
                    <a:pt x="566" y="199"/>
                  </a:lnTo>
                  <a:lnTo>
                    <a:pt x="538" y="170"/>
                  </a:lnTo>
                  <a:lnTo>
                    <a:pt x="509" y="114"/>
                  </a:lnTo>
                  <a:lnTo>
                    <a:pt x="453" y="57"/>
                  </a:lnTo>
                  <a:lnTo>
                    <a:pt x="396" y="29"/>
                  </a:lnTo>
                  <a:lnTo>
                    <a:pt x="368" y="29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40"/>
            <p:cNvSpPr/>
            <p:nvPr/>
          </p:nvSpPr>
          <p:spPr>
            <a:xfrm>
              <a:off x="4669200" y="2712850"/>
              <a:ext cx="52350" cy="60150"/>
            </a:xfrm>
            <a:custGeom>
              <a:avLst/>
              <a:gdLst/>
              <a:ahLst/>
              <a:cxnLst/>
              <a:rect l="l" t="t" r="r" b="b"/>
              <a:pathLst>
                <a:path w="2094" h="2406" extrusionOk="0">
                  <a:moveTo>
                    <a:pt x="707" y="1"/>
                  </a:moveTo>
                  <a:lnTo>
                    <a:pt x="509" y="86"/>
                  </a:lnTo>
                  <a:lnTo>
                    <a:pt x="453" y="142"/>
                  </a:lnTo>
                  <a:lnTo>
                    <a:pt x="396" y="227"/>
                  </a:lnTo>
                  <a:lnTo>
                    <a:pt x="340" y="312"/>
                  </a:lnTo>
                  <a:lnTo>
                    <a:pt x="311" y="397"/>
                  </a:lnTo>
                  <a:lnTo>
                    <a:pt x="311" y="595"/>
                  </a:lnTo>
                  <a:lnTo>
                    <a:pt x="368" y="765"/>
                  </a:lnTo>
                  <a:lnTo>
                    <a:pt x="396" y="850"/>
                  </a:lnTo>
                  <a:lnTo>
                    <a:pt x="481" y="934"/>
                  </a:lnTo>
                  <a:lnTo>
                    <a:pt x="368" y="878"/>
                  </a:lnTo>
                  <a:lnTo>
                    <a:pt x="283" y="878"/>
                  </a:lnTo>
                  <a:lnTo>
                    <a:pt x="198" y="906"/>
                  </a:lnTo>
                  <a:lnTo>
                    <a:pt x="113" y="991"/>
                  </a:lnTo>
                  <a:lnTo>
                    <a:pt x="28" y="1076"/>
                  </a:lnTo>
                  <a:lnTo>
                    <a:pt x="0" y="1189"/>
                  </a:lnTo>
                  <a:lnTo>
                    <a:pt x="0" y="1302"/>
                  </a:lnTo>
                  <a:lnTo>
                    <a:pt x="57" y="1415"/>
                  </a:lnTo>
                  <a:lnTo>
                    <a:pt x="142" y="1528"/>
                  </a:lnTo>
                  <a:lnTo>
                    <a:pt x="255" y="1613"/>
                  </a:lnTo>
                  <a:lnTo>
                    <a:pt x="368" y="1670"/>
                  </a:lnTo>
                  <a:lnTo>
                    <a:pt x="481" y="1670"/>
                  </a:lnTo>
                  <a:lnTo>
                    <a:pt x="368" y="1726"/>
                  </a:lnTo>
                  <a:lnTo>
                    <a:pt x="283" y="1840"/>
                  </a:lnTo>
                  <a:lnTo>
                    <a:pt x="255" y="1953"/>
                  </a:lnTo>
                  <a:lnTo>
                    <a:pt x="226" y="2066"/>
                  </a:lnTo>
                  <a:lnTo>
                    <a:pt x="283" y="2179"/>
                  </a:lnTo>
                  <a:lnTo>
                    <a:pt x="340" y="2292"/>
                  </a:lnTo>
                  <a:lnTo>
                    <a:pt x="453" y="2377"/>
                  </a:lnTo>
                  <a:lnTo>
                    <a:pt x="566" y="2405"/>
                  </a:lnTo>
                  <a:lnTo>
                    <a:pt x="679" y="2405"/>
                  </a:lnTo>
                  <a:lnTo>
                    <a:pt x="792" y="2377"/>
                  </a:lnTo>
                  <a:lnTo>
                    <a:pt x="877" y="2349"/>
                  </a:lnTo>
                  <a:lnTo>
                    <a:pt x="990" y="2264"/>
                  </a:lnTo>
                  <a:lnTo>
                    <a:pt x="1047" y="2179"/>
                  </a:lnTo>
                  <a:lnTo>
                    <a:pt x="1103" y="2094"/>
                  </a:lnTo>
                  <a:lnTo>
                    <a:pt x="1188" y="1896"/>
                  </a:lnTo>
                  <a:lnTo>
                    <a:pt x="1245" y="2038"/>
                  </a:lnTo>
                  <a:lnTo>
                    <a:pt x="1358" y="2179"/>
                  </a:lnTo>
                  <a:lnTo>
                    <a:pt x="1499" y="2264"/>
                  </a:lnTo>
                  <a:lnTo>
                    <a:pt x="1641" y="2292"/>
                  </a:lnTo>
                  <a:lnTo>
                    <a:pt x="1810" y="2264"/>
                  </a:lnTo>
                  <a:lnTo>
                    <a:pt x="1952" y="2179"/>
                  </a:lnTo>
                  <a:lnTo>
                    <a:pt x="2065" y="2038"/>
                  </a:lnTo>
                  <a:lnTo>
                    <a:pt x="2093" y="1896"/>
                  </a:lnTo>
                  <a:lnTo>
                    <a:pt x="2093" y="1811"/>
                  </a:lnTo>
                  <a:lnTo>
                    <a:pt x="2065" y="1726"/>
                  </a:lnTo>
                  <a:lnTo>
                    <a:pt x="1980" y="1557"/>
                  </a:lnTo>
                  <a:lnTo>
                    <a:pt x="1839" y="1444"/>
                  </a:lnTo>
                  <a:lnTo>
                    <a:pt x="1754" y="1387"/>
                  </a:lnTo>
                  <a:lnTo>
                    <a:pt x="1697" y="1387"/>
                  </a:lnTo>
                  <a:lnTo>
                    <a:pt x="1839" y="1359"/>
                  </a:lnTo>
                  <a:lnTo>
                    <a:pt x="1952" y="1274"/>
                  </a:lnTo>
                  <a:lnTo>
                    <a:pt x="2037" y="1161"/>
                  </a:lnTo>
                  <a:lnTo>
                    <a:pt x="2093" y="1048"/>
                  </a:lnTo>
                  <a:lnTo>
                    <a:pt x="2093" y="906"/>
                  </a:lnTo>
                  <a:lnTo>
                    <a:pt x="2037" y="765"/>
                  </a:lnTo>
                  <a:lnTo>
                    <a:pt x="1952" y="652"/>
                  </a:lnTo>
                  <a:lnTo>
                    <a:pt x="1839" y="567"/>
                  </a:lnTo>
                  <a:lnTo>
                    <a:pt x="1697" y="538"/>
                  </a:lnTo>
                  <a:lnTo>
                    <a:pt x="1556" y="567"/>
                  </a:lnTo>
                  <a:lnTo>
                    <a:pt x="1414" y="623"/>
                  </a:lnTo>
                  <a:lnTo>
                    <a:pt x="1330" y="708"/>
                  </a:lnTo>
                  <a:lnTo>
                    <a:pt x="1358" y="623"/>
                  </a:lnTo>
                  <a:lnTo>
                    <a:pt x="1358" y="510"/>
                  </a:lnTo>
                  <a:lnTo>
                    <a:pt x="1330" y="340"/>
                  </a:lnTo>
                  <a:lnTo>
                    <a:pt x="1216" y="171"/>
                  </a:lnTo>
                  <a:lnTo>
                    <a:pt x="1160" y="114"/>
                  </a:lnTo>
                  <a:lnTo>
                    <a:pt x="1075" y="58"/>
                  </a:lnTo>
                  <a:lnTo>
                    <a:pt x="990" y="1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40"/>
            <p:cNvSpPr/>
            <p:nvPr/>
          </p:nvSpPr>
          <p:spPr>
            <a:xfrm>
              <a:off x="4685450" y="2736200"/>
              <a:ext cx="19125" cy="19125"/>
            </a:xfrm>
            <a:custGeom>
              <a:avLst/>
              <a:gdLst/>
              <a:ahLst/>
              <a:cxnLst/>
              <a:rect l="l" t="t" r="r" b="b"/>
              <a:pathLst>
                <a:path w="765" h="765" extrusionOk="0">
                  <a:moveTo>
                    <a:pt x="284" y="0"/>
                  </a:moveTo>
                  <a:lnTo>
                    <a:pt x="199" y="29"/>
                  </a:lnTo>
                  <a:lnTo>
                    <a:pt x="142" y="85"/>
                  </a:lnTo>
                  <a:lnTo>
                    <a:pt x="114" y="114"/>
                  </a:lnTo>
                  <a:lnTo>
                    <a:pt x="57" y="170"/>
                  </a:lnTo>
                  <a:lnTo>
                    <a:pt x="57" y="198"/>
                  </a:lnTo>
                  <a:lnTo>
                    <a:pt x="29" y="283"/>
                  </a:lnTo>
                  <a:lnTo>
                    <a:pt x="1" y="396"/>
                  </a:lnTo>
                  <a:lnTo>
                    <a:pt x="29" y="481"/>
                  </a:lnTo>
                  <a:lnTo>
                    <a:pt x="57" y="566"/>
                  </a:lnTo>
                  <a:lnTo>
                    <a:pt x="86" y="623"/>
                  </a:lnTo>
                  <a:lnTo>
                    <a:pt x="114" y="651"/>
                  </a:lnTo>
                  <a:lnTo>
                    <a:pt x="199" y="708"/>
                  </a:lnTo>
                  <a:lnTo>
                    <a:pt x="199" y="736"/>
                  </a:lnTo>
                  <a:lnTo>
                    <a:pt x="284" y="764"/>
                  </a:lnTo>
                  <a:lnTo>
                    <a:pt x="510" y="764"/>
                  </a:lnTo>
                  <a:lnTo>
                    <a:pt x="566" y="736"/>
                  </a:lnTo>
                  <a:lnTo>
                    <a:pt x="623" y="679"/>
                  </a:lnTo>
                  <a:lnTo>
                    <a:pt x="680" y="623"/>
                  </a:lnTo>
                  <a:lnTo>
                    <a:pt x="708" y="566"/>
                  </a:lnTo>
                  <a:lnTo>
                    <a:pt x="736" y="481"/>
                  </a:lnTo>
                  <a:lnTo>
                    <a:pt x="736" y="425"/>
                  </a:lnTo>
                  <a:lnTo>
                    <a:pt x="736" y="396"/>
                  </a:lnTo>
                  <a:lnTo>
                    <a:pt x="764" y="340"/>
                  </a:lnTo>
                  <a:lnTo>
                    <a:pt x="764" y="255"/>
                  </a:lnTo>
                  <a:lnTo>
                    <a:pt x="736" y="170"/>
                  </a:lnTo>
                  <a:lnTo>
                    <a:pt x="680" y="114"/>
                  </a:lnTo>
                  <a:lnTo>
                    <a:pt x="651" y="85"/>
                  </a:lnTo>
                  <a:lnTo>
                    <a:pt x="595" y="29"/>
                  </a:lnTo>
                  <a:lnTo>
                    <a:pt x="566" y="2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9C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40"/>
            <p:cNvSpPr/>
            <p:nvPr/>
          </p:nvSpPr>
          <p:spPr>
            <a:xfrm>
              <a:off x="4628175" y="2557275"/>
              <a:ext cx="52350" cy="60150"/>
            </a:xfrm>
            <a:custGeom>
              <a:avLst/>
              <a:gdLst/>
              <a:ahLst/>
              <a:cxnLst/>
              <a:rect l="l" t="t" r="r" b="b"/>
              <a:pathLst>
                <a:path w="2094" h="2406" extrusionOk="0">
                  <a:moveTo>
                    <a:pt x="708" y="1"/>
                  </a:moveTo>
                  <a:lnTo>
                    <a:pt x="538" y="86"/>
                  </a:lnTo>
                  <a:lnTo>
                    <a:pt x="453" y="142"/>
                  </a:lnTo>
                  <a:lnTo>
                    <a:pt x="396" y="227"/>
                  </a:lnTo>
                  <a:lnTo>
                    <a:pt x="340" y="312"/>
                  </a:lnTo>
                  <a:lnTo>
                    <a:pt x="312" y="397"/>
                  </a:lnTo>
                  <a:lnTo>
                    <a:pt x="312" y="595"/>
                  </a:lnTo>
                  <a:lnTo>
                    <a:pt x="368" y="765"/>
                  </a:lnTo>
                  <a:lnTo>
                    <a:pt x="396" y="850"/>
                  </a:lnTo>
                  <a:lnTo>
                    <a:pt x="481" y="934"/>
                  </a:lnTo>
                  <a:lnTo>
                    <a:pt x="481" y="934"/>
                  </a:lnTo>
                  <a:lnTo>
                    <a:pt x="368" y="878"/>
                  </a:lnTo>
                  <a:lnTo>
                    <a:pt x="283" y="878"/>
                  </a:lnTo>
                  <a:lnTo>
                    <a:pt x="198" y="906"/>
                  </a:lnTo>
                  <a:lnTo>
                    <a:pt x="114" y="991"/>
                  </a:lnTo>
                  <a:lnTo>
                    <a:pt x="29" y="1076"/>
                  </a:lnTo>
                  <a:lnTo>
                    <a:pt x="0" y="1189"/>
                  </a:lnTo>
                  <a:lnTo>
                    <a:pt x="0" y="1302"/>
                  </a:lnTo>
                  <a:lnTo>
                    <a:pt x="57" y="1415"/>
                  </a:lnTo>
                  <a:lnTo>
                    <a:pt x="142" y="1528"/>
                  </a:lnTo>
                  <a:lnTo>
                    <a:pt x="255" y="1613"/>
                  </a:lnTo>
                  <a:lnTo>
                    <a:pt x="368" y="1670"/>
                  </a:lnTo>
                  <a:lnTo>
                    <a:pt x="481" y="1670"/>
                  </a:lnTo>
                  <a:lnTo>
                    <a:pt x="396" y="1726"/>
                  </a:lnTo>
                  <a:lnTo>
                    <a:pt x="312" y="1811"/>
                  </a:lnTo>
                  <a:lnTo>
                    <a:pt x="255" y="1924"/>
                  </a:lnTo>
                  <a:lnTo>
                    <a:pt x="227" y="2066"/>
                  </a:lnTo>
                  <a:lnTo>
                    <a:pt x="283" y="2179"/>
                  </a:lnTo>
                  <a:lnTo>
                    <a:pt x="340" y="2292"/>
                  </a:lnTo>
                  <a:lnTo>
                    <a:pt x="453" y="2377"/>
                  </a:lnTo>
                  <a:lnTo>
                    <a:pt x="566" y="2405"/>
                  </a:lnTo>
                  <a:lnTo>
                    <a:pt x="679" y="2405"/>
                  </a:lnTo>
                  <a:lnTo>
                    <a:pt x="792" y="2377"/>
                  </a:lnTo>
                  <a:lnTo>
                    <a:pt x="906" y="2320"/>
                  </a:lnTo>
                  <a:lnTo>
                    <a:pt x="990" y="2264"/>
                  </a:lnTo>
                  <a:lnTo>
                    <a:pt x="1047" y="2179"/>
                  </a:lnTo>
                  <a:lnTo>
                    <a:pt x="1104" y="2094"/>
                  </a:lnTo>
                  <a:lnTo>
                    <a:pt x="1217" y="1868"/>
                  </a:lnTo>
                  <a:lnTo>
                    <a:pt x="1245" y="2038"/>
                  </a:lnTo>
                  <a:lnTo>
                    <a:pt x="1358" y="2179"/>
                  </a:lnTo>
                  <a:lnTo>
                    <a:pt x="1500" y="2264"/>
                  </a:lnTo>
                  <a:lnTo>
                    <a:pt x="1669" y="2292"/>
                  </a:lnTo>
                  <a:lnTo>
                    <a:pt x="1811" y="2264"/>
                  </a:lnTo>
                  <a:lnTo>
                    <a:pt x="1952" y="2179"/>
                  </a:lnTo>
                  <a:lnTo>
                    <a:pt x="2065" y="2038"/>
                  </a:lnTo>
                  <a:lnTo>
                    <a:pt x="2094" y="1868"/>
                  </a:lnTo>
                  <a:lnTo>
                    <a:pt x="2094" y="1783"/>
                  </a:lnTo>
                  <a:lnTo>
                    <a:pt x="2065" y="1698"/>
                  </a:lnTo>
                  <a:lnTo>
                    <a:pt x="1981" y="1557"/>
                  </a:lnTo>
                  <a:lnTo>
                    <a:pt x="1839" y="1444"/>
                  </a:lnTo>
                  <a:lnTo>
                    <a:pt x="1783" y="1387"/>
                  </a:lnTo>
                  <a:lnTo>
                    <a:pt x="1698" y="1359"/>
                  </a:lnTo>
                  <a:lnTo>
                    <a:pt x="1839" y="1330"/>
                  </a:lnTo>
                  <a:lnTo>
                    <a:pt x="1952" y="1274"/>
                  </a:lnTo>
                  <a:lnTo>
                    <a:pt x="2037" y="1161"/>
                  </a:lnTo>
                  <a:lnTo>
                    <a:pt x="2094" y="1019"/>
                  </a:lnTo>
                  <a:lnTo>
                    <a:pt x="2094" y="878"/>
                  </a:lnTo>
                  <a:lnTo>
                    <a:pt x="2037" y="765"/>
                  </a:lnTo>
                  <a:lnTo>
                    <a:pt x="1952" y="652"/>
                  </a:lnTo>
                  <a:lnTo>
                    <a:pt x="1839" y="567"/>
                  </a:lnTo>
                  <a:lnTo>
                    <a:pt x="1698" y="538"/>
                  </a:lnTo>
                  <a:lnTo>
                    <a:pt x="1556" y="538"/>
                  </a:lnTo>
                  <a:lnTo>
                    <a:pt x="1443" y="595"/>
                  </a:lnTo>
                  <a:lnTo>
                    <a:pt x="1330" y="708"/>
                  </a:lnTo>
                  <a:lnTo>
                    <a:pt x="1330" y="708"/>
                  </a:lnTo>
                  <a:lnTo>
                    <a:pt x="1358" y="595"/>
                  </a:lnTo>
                  <a:lnTo>
                    <a:pt x="1358" y="510"/>
                  </a:lnTo>
                  <a:lnTo>
                    <a:pt x="1330" y="312"/>
                  </a:lnTo>
                  <a:lnTo>
                    <a:pt x="1217" y="171"/>
                  </a:lnTo>
                  <a:lnTo>
                    <a:pt x="1160" y="86"/>
                  </a:lnTo>
                  <a:lnTo>
                    <a:pt x="1075" y="29"/>
                  </a:lnTo>
                  <a:lnTo>
                    <a:pt x="9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40"/>
            <p:cNvSpPr/>
            <p:nvPr/>
          </p:nvSpPr>
          <p:spPr>
            <a:xfrm>
              <a:off x="4644450" y="2579925"/>
              <a:ext cx="19100" cy="19825"/>
            </a:xfrm>
            <a:custGeom>
              <a:avLst/>
              <a:gdLst/>
              <a:ahLst/>
              <a:cxnLst/>
              <a:rect l="l" t="t" r="r" b="b"/>
              <a:pathLst>
                <a:path w="764" h="793" extrusionOk="0">
                  <a:moveTo>
                    <a:pt x="396" y="0"/>
                  </a:moveTo>
                  <a:lnTo>
                    <a:pt x="339" y="28"/>
                  </a:lnTo>
                  <a:lnTo>
                    <a:pt x="283" y="28"/>
                  </a:lnTo>
                  <a:lnTo>
                    <a:pt x="198" y="57"/>
                  </a:lnTo>
                  <a:lnTo>
                    <a:pt x="141" y="113"/>
                  </a:lnTo>
                  <a:lnTo>
                    <a:pt x="113" y="142"/>
                  </a:lnTo>
                  <a:lnTo>
                    <a:pt x="57" y="198"/>
                  </a:lnTo>
                  <a:lnTo>
                    <a:pt x="57" y="226"/>
                  </a:lnTo>
                  <a:lnTo>
                    <a:pt x="28" y="283"/>
                  </a:lnTo>
                  <a:lnTo>
                    <a:pt x="28" y="311"/>
                  </a:lnTo>
                  <a:lnTo>
                    <a:pt x="0" y="396"/>
                  </a:lnTo>
                  <a:lnTo>
                    <a:pt x="28" y="481"/>
                  </a:lnTo>
                  <a:lnTo>
                    <a:pt x="28" y="509"/>
                  </a:lnTo>
                  <a:lnTo>
                    <a:pt x="57" y="594"/>
                  </a:lnTo>
                  <a:lnTo>
                    <a:pt x="85" y="651"/>
                  </a:lnTo>
                  <a:lnTo>
                    <a:pt x="113" y="651"/>
                  </a:lnTo>
                  <a:lnTo>
                    <a:pt x="113" y="679"/>
                  </a:lnTo>
                  <a:lnTo>
                    <a:pt x="198" y="736"/>
                  </a:lnTo>
                  <a:lnTo>
                    <a:pt x="283" y="792"/>
                  </a:lnTo>
                  <a:lnTo>
                    <a:pt x="509" y="792"/>
                  </a:lnTo>
                  <a:lnTo>
                    <a:pt x="566" y="764"/>
                  </a:lnTo>
                  <a:lnTo>
                    <a:pt x="622" y="707"/>
                  </a:lnTo>
                  <a:lnTo>
                    <a:pt x="679" y="651"/>
                  </a:lnTo>
                  <a:lnTo>
                    <a:pt x="707" y="566"/>
                  </a:lnTo>
                  <a:lnTo>
                    <a:pt x="736" y="509"/>
                  </a:lnTo>
                  <a:lnTo>
                    <a:pt x="736" y="453"/>
                  </a:lnTo>
                  <a:lnTo>
                    <a:pt x="764" y="396"/>
                  </a:lnTo>
                  <a:lnTo>
                    <a:pt x="764" y="368"/>
                  </a:lnTo>
                  <a:lnTo>
                    <a:pt x="764" y="255"/>
                  </a:lnTo>
                  <a:lnTo>
                    <a:pt x="736" y="198"/>
                  </a:lnTo>
                  <a:lnTo>
                    <a:pt x="679" y="142"/>
                  </a:lnTo>
                  <a:lnTo>
                    <a:pt x="679" y="113"/>
                  </a:lnTo>
                  <a:lnTo>
                    <a:pt x="651" y="113"/>
                  </a:lnTo>
                  <a:lnTo>
                    <a:pt x="594" y="57"/>
                  </a:lnTo>
                  <a:lnTo>
                    <a:pt x="566" y="57"/>
                  </a:lnTo>
                  <a:lnTo>
                    <a:pt x="537" y="28"/>
                  </a:lnTo>
                  <a:lnTo>
                    <a:pt x="509" y="28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0"/>
            <p:cNvSpPr/>
            <p:nvPr/>
          </p:nvSpPr>
          <p:spPr>
            <a:xfrm>
              <a:off x="4567350" y="2529700"/>
              <a:ext cx="60850" cy="53775"/>
            </a:xfrm>
            <a:custGeom>
              <a:avLst/>
              <a:gdLst/>
              <a:ahLst/>
              <a:cxnLst/>
              <a:rect l="l" t="t" r="r" b="b"/>
              <a:pathLst>
                <a:path w="2434" h="2151" extrusionOk="0">
                  <a:moveTo>
                    <a:pt x="1698" y="1"/>
                  </a:moveTo>
                  <a:lnTo>
                    <a:pt x="1613" y="29"/>
                  </a:lnTo>
                  <a:lnTo>
                    <a:pt x="1472" y="142"/>
                  </a:lnTo>
                  <a:lnTo>
                    <a:pt x="1359" y="284"/>
                  </a:lnTo>
                  <a:lnTo>
                    <a:pt x="1302" y="369"/>
                  </a:lnTo>
                  <a:lnTo>
                    <a:pt x="1302" y="453"/>
                  </a:lnTo>
                  <a:lnTo>
                    <a:pt x="1274" y="312"/>
                  </a:lnTo>
                  <a:lnTo>
                    <a:pt x="1189" y="199"/>
                  </a:lnTo>
                  <a:lnTo>
                    <a:pt x="1076" y="114"/>
                  </a:lnTo>
                  <a:lnTo>
                    <a:pt x="934" y="86"/>
                  </a:lnTo>
                  <a:lnTo>
                    <a:pt x="793" y="86"/>
                  </a:lnTo>
                  <a:lnTo>
                    <a:pt x="651" y="142"/>
                  </a:lnTo>
                  <a:lnTo>
                    <a:pt x="567" y="255"/>
                  </a:lnTo>
                  <a:lnTo>
                    <a:pt x="482" y="397"/>
                  </a:lnTo>
                  <a:lnTo>
                    <a:pt x="482" y="538"/>
                  </a:lnTo>
                  <a:lnTo>
                    <a:pt x="510" y="680"/>
                  </a:lnTo>
                  <a:lnTo>
                    <a:pt x="567" y="793"/>
                  </a:lnTo>
                  <a:lnTo>
                    <a:pt x="680" y="878"/>
                  </a:lnTo>
                  <a:lnTo>
                    <a:pt x="567" y="849"/>
                  </a:lnTo>
                  <a:lnTo>
                    <a:pt x="482" y="849"/>
                  </a:lnTo>
                  <a:lnTo>
                    <a:pt x="284" y="906"/>
                  </a:lnTo>
                  <a:lnTo>
                    <a:pt x="142" y="1019"/>
                  </a:lnTo>
                  <a:lnTo>
                    <a:pt x="86" y="1104"/>
                  </a:lnTo>
                  <a:lnTo>
                    <a:pt x="29" y="1189"/>
                  </a:lnTo>
                  <a:lnTo>
                    <a:pt x="1" y="1274"/>
                  </a:lnTo>
                  <a:lnTo>
                    <a:pt x="1" y="1387"/>
                  </a:lnTo>
                  <a:lnTo>
                    <a:pt x="29" y="1557"/>
                  </a:lnTo>
                  <a:lnTo>
                    <a:pt x="114" y="1726"/>
                  </a:lnTo>
                  <a:lnTo>
                    <a:pt x="199" y="1811"/>
                  </a:lnTo>
                  <a:lnTo>
                    <a:pt x="255" y="1868"/>
                  </a:lnTo>
                  <a:lnTo>
                    <a:pt x="369" y="1896"/>
                  </a:lnTo>
                  <a:lnTo>
                    <a:pt x="453" y="1924"/>
                  </a:lnTo>
                  <a:lnTo>
                    <a:pt x="651" y="1896"/>
                  </a:lnTo>
                  <a:lnTo>
                    <a:pt x="821" y="1839"/>
                  </a:lnTo>
                  <a:lnTo>
                    <a:pt x="906" y="1783"/>
                  </a:lnTo>
                  <a:lnTo>
                    <a:pt x="963" y="1698"/>
                  </a:lnTo>
                  <a:lnTo>
                    <a:pt x="934" y="1811"/>
                  </a:lnTo>
                  <a:lnTo>
                    <a:pt x="934" y="1896"/>
                  </a:lnTo>
                  <a:lnTo>
                    <a:pt x="991" y="1981"/>
                  </a:lnTo>
                  <a:lnTo>
                    <a:pt x="1047" y="2066"/>
                  </a:lnTo>
                  <a:lnTo>
                    <a:pt x="1161" y="2122"/>
                  </a:lnTo>
                  <a:lnTo>
                    <a:pt x="1274" y="2151"/>
                  </a:lnTo>
                  <a:lnTo>
                    <a:pt x="1387" y="2151"/>
                  </a:lnTo>
                  <a:lnTo>
                    <a:pt x="1500" y="2094"/>
                  </a:lnTo>
                  <a:lnTo>
                    <a:pt x="1585" y="1981"/>
                  </a:lnTo>
                  <a:lnTo>
                    <a:pt x="1670" y="1868"/>
                  </a:lnTo>
                  <a:lnTo>
                    <a:pt x="1726" y="1726"/>
                  </a:lnTo>
                  <a:lnTo>
                    <a:pt x="1726" y="1670"/>
                  </a:lnTo>
                  <a:lnTo>
                    <a:pt x="1698" y="1613"/>
                  </a:lnTo>
                  <a:lnTo>
                    <a:pt x="1783" y="1726"/>
                  </a:lnTo>
                  <a:lnTo>
                    <a:pt x="1868" y="1811"/>
                  </a:lnTo>
                  <a:lnTo>
                    <a:pt x="1981" y="1839"/>
                  </a:lnTo>
                  <a:lnTo>
                    <a:pt x="2122" y="1839"/>
                  </a:lnTo>
                  <a:lnTo>
                    <a:pt x="2235" y="1783"/>
                  </a:lnTo>
                  <a:lnTo>
                    <a:pt x="2349" y="1698"/>
                  </a:lnTo>
                  <a:lnTo>
                    <a:pt x="2405" y="1613"/>
                  </a:lnTo>
                  <a:lnTo>
                    <a:pt x="2433" y="1472"/>
                  </a:lnTo>
                  <a:lnTo>
                    <a:pt x="2433" y="1359"/>
                  </a:lnTo>
                  <a:lnTo>
                    <a:pt x="2377" y="1274"/>
                  </a:lnTo>
                  <a:lnTo>
                    <a:pt x="2320" y="1161"/>
                  </a:lnTo>
                  <a:lnTo>
                    <a:pt x="2264" y="1076"/>
                  </a:lnTo>
                  <a:lnTo>
                    <a:pt x="2179" y="1019"/>
                  </a:lnTo>
                  <a:lnTo>
                    <a:pt x="2066" y="963"/>
                  </a:lnTo>
                  <a:lnTo>
                    <a:pt x="1868" y="906"/>
                  </a:lnTo>
                  <a:lnTo>
                    <a:pt x="2009" y="821"/>
                  </a:lnTo>
                  <a:lnTo>
                    <a:pt x="2122" y="708"/>
                  </a:lnTo>
                  <a:lnTo>
                    <a:pt x="2207" y="567"/>
                  </a:lnTo>
                  <a:lnTo>
                    <a:pt x="2235" y="397"/>
                  </a:lnTo>
                  <a:lnTo>
                    <a:pt x="2179" y="255"/>
                  </a:lnTo>
                  <a:lnTo>
                    <a:pt x="2066" y="114"/>
                  </a:lnTo>
                  <a:lnTo>
                    <a:pt x="1924" y="29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0"/>
            <p:cNvSpPr/>
            <p:nvPr/>
          </p:nvSpPr>
          <p:spPr>
            <a:xfrm>
              <a:off x="4589975" y="2548100"/>
              <a:ext cx="19825" cy="19100"/>
            </a:xfrm>
            <a:custGeom>
              <a:avLst/>
              <a:gdLst/>
              <a:ahLst/>
              <a:cxnLst/>
              <a:rect l="l" t="t" r="r" b="b"/>
              <a:pathLst>
                <a:path w="793" h="764" extrusionOk="0">
                  <a:moveTo>
                    <a:pt x="312" y="0"/>
                  </a:moveTo>
                  <a:lnTo>
                    <a:pt x="227" y="29"/>
                  </a:lnTo>
                  <a:lnTo>
                    <a:pt x="171" y="57"/>
                  </a:lnTo>
                  <a:lnTo>
                    <a:pt x="142" y="57"/>
                  </a:lnTo>
                  <a:lnTo>
                    <a:pt x="86" y="113"/>
                  </a:lnTo>
                  <a:lnTo>
                    <a:pt x="86" y="142"/>
                  </a:lnTo>
                  <a:lnTo>
                    <a:pt x="29" y="198"/>
                  </a:lnTo>
                  <a:lnTo>
                    <a:pt x="29" y="227"/>
                  </a:lnTo>
                  <a:lnTo>
                    <a:pt x="1" y="283"/>
                  </a:lnTo>
                  <a:lnTo>
                    <a:pt x="1" y="311"/>
                  </a:lnTo>
                  <a:lnTo>
                    <a:pt x="1" y="396"/>
                  </a:lnTo>
                  <a:lnTo>
                    <a:pt x="29" y="453"/>
                  </a:lnTo>
                  <a:lnTo>
                    <a:pt x="29" y="509"/>
                  </a:lnTo>
                  <a:lnTo>
                    <a:pt x="58" y="594"/>
                  </a:lnTo>
                  <a:lnTo>
                    <a:pt x="142" y="651"/>
                  </a:lnTo>
                  <a:lnTo>
                    <a:pt x="142" y="679"/>
                  </a:lnTo>
                  <a:lnTo>
                    <a:pt x="227" y="707"/>
                  </a:lnTo>
                  <a:lnTo>
                    <a:pt x="227" y="736"/>
                  </a:lnTo>
                  <a:lnTo>
                    <a:pt x="312" y="736"/>
                  </a:lnTo>
                  <a:lnTo>
                    <a:pt x="340" y="764"/>
                  </a:lnTo>
                  <a:lnTo>
                    <a:pt x="425" y="764"/>
                  </a:lnTo>
                  <a:lnTo>
                    <a:pt x="510" y="736"/>
                  </a:lnTo>
                  <a:lnTo>
                    <a:pt x="538" y="736"/>
                  </a:lnTo>
                  <a:lnTo>
                    <a:pt x="623" y="679"/>
                  </a:lnTo>
                  <a:lnTo>
                    <a:pt x="652" y="651"/>
                  </a:lnTo>
                  <a:lnTo>
                    <a:pt x="680" y="623"/>
                  </a:lnTo>
                  <a:lnTo>
                    <a:pt x="736" y="538"/>
                  </a:lnTo>
                  <a:lnTo>
                    <a:pt x="765" y="509"/>
                  </a:lnTo>
                  <a:lnTo>
                    <a:pt x="793" y="453"/>
                  </a:lnTo>
                  <a:lnTo>
                    <a:pt x="793" y="425"/>
                  </a:lnTo>
                  <a:lnTo>
                    <a:pt x="793" y="340"/>
                  </a:lnTo>
                  <a:lnTo>
                    <a:pt x="765" y="283"/>
                  </a:lnTo>
                  <a:lnTo>
                    <a:pt x="765" y="227"/>
                  </a:lnTo>
                  <a:lnTo>
                    <a:pt x="736" y="170"/>
                  </a:lnTo>
                  <a:lnTo>
                    <a:pt x="680" y="113"/>
                  </a:lnTo>
                  <a:lnTo>
                    <a:pt x="595" y="57"/>
                  </a:lnTo>
                  <a:lnTo>
                    <a:pt x="538" y="29"/>
                  </a:lnTo>
                  <a:lnTo>
                    <a:pt x="454" y="29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0"/>
            <p:cNvSpPr/>
            <p:nvPr/>
          </p:nvSpPr>
          <p:spPr>
            <a:xfrm>
              <a:off x="4514325" y="2478800"/>
              <a:ext cx="53050" cy="60125"/>
            </a:xfrm>
            <a:custGeom>
              <a:avLst/>
              <a:gdLst/>
              <a:ahLst/>
              <a:cxnLst/>
              <a:rect l="l" t="t" r="r" b="b"/>
              <a:pathLst>
                <a:path w="2122" h="2405" extrusionOk="0">
                  <a:moveTo>
                    <a:pt x="1556" y="0"/>
                  </a:moveTo>
                  <a:lnTo>
                    <a:pt x="1443" y="28"/>
                  </a:lnTo>
                  <a:lnTo>
                    <a:pt x="1330" y="57"/>
                  </a:lnTo>
                  <a:lnTo>
                    <a:pt x="1245" y="113"/>
                  </a:lnTo>
                  <a:lnTo>
                    <a:pt x="1160" y="198"/>
                  </a:lnTo>
                  <a:lnTo>
                    <a:pt x="1104" y="283"/>
                  </a:lnTo>
                  <a:lnTo>
                    <a:pt x="990" y="481"/>
                  </a:lnTo>
                  <a:lnTo>
                    <a:pt x="962" y="311"/>
                  </a:lnTo>
                  <a:lnTo>
                    <a:pt x="877" y="170"/>
                  </a:lnTo>
                  <a:lnTo>
                    <a:pt x="736" y="85"/>
                  </a:lnTo>
                  <a:lnTo>
                    <a:pt x="566" y="28"/>
                  </a:lnTo>
                  <a:lnTo>
                    <a:pt x="425" y="57"/>
                  </a:lnTo>
                  <a:lnTo>
                    <a:pt x="255" y="113"/>
                  </a:lnTo>
                  <a:lnTo>
                    <a:pt x="142" y="226"/>
                  </a:lnTo>
                  <a:lnTo>
                    <a:pt x="85" y="396"/>
                  </a:lnTo>
                  <a:lnTo>
                    <a:pt x="85" y="481"/>
                  </a:lnTo>
                  <a:lnTo>
                    <a:pt x="113" y="566"/>
                  </a:lnTo>
                  <a:lnTo>
                    <a:pt x="170" y="736"/>
                  </a:lnTo>
                  <a:lnTo>
                    <a:pt x="311" y="849"/>
                  </a:lnTo>
                  <a:lnTo>
                    <a:pt x="368" y="905"/>
                  </a:lnTo>
                  <a:lnTo>
                    <a:pt x="453" y="934"/>
                  </a:lnTo>
                  <a:lnTo>
                    <a:pt x="311" y="962"/>
                  </a:lnTo>
                  <a:lnTo>
                    <a:pt x="170" y="1018"/>
                  </a:lnTo>
                  <a:lnTo>
                    <a:pt x="85" y="1103"/>
                  </a:lnTo>
                  <a:lnTo>
                    <a:pt x="0" y="1245"/>
                  </a:lnTo>
                  <a:lnTo>
                    <a:pt x="0" y="1386"/>
                  </a:lnTo>
                  <a:lnTo>
                    <a:pt x="29" y="1528"/>
                  </a:lnTo>
                  <a:lnTo>
                    <a:pt x="113" y="1641"/>
                  </a:lnTo>
                  <a:lnTo>
                    <a:pt x="227" y="1726"/>
                  </a:lnTo>
                  <a:lnTo>
                    <a:pt x="368" y="1754"/>
                  </a:lnTo>
                  <a:lnTo>
                    <a:pt x="509" y="1782"/>
                  </a:lnTo>
                  <a:lnTo>
                    <a:pt x="651" y="1726"/>
                  </a:lnTo>
                  <a:lnTo>
                    <a:pt x="736" y="1641"/>
                  </a:lnTo>
                  <a:lnTo>
                    <a:pt x="708" y="1726"/>
                  </a:lnTo>
                  <a:lnTo>
                    <a:pt x="679" y="1811"/>
                  </a:lnTo>
                  <a:lnTo>
                    <a:pt x="708" y="2009"/>
                  </a:lnTo>
                  <a:lnTo>
                    <a:pt x="792" y="2178"/>
                  </a:lnTo>
                  <a:lnTo>
                    <a:pt x="849" y="2263"/>
                  </a:lnTo>
                  <a:lnTo>
                    <a:pt x="934" y="2320"/>
                  </a:lnTo>
                  <a:lnTo>
                    <a:pt x="1019" y="2376"/>
                  </a:lnTo>
                  <a:lnTo>
                    <a:pt x="1104" y="2376"/>
                  </a:lnTo>
                  <a:lnTo>
                    <a:pt x="1302" y="2405"/>
                  </a:lnTo>
                  <a:lnTo>
                    <a:pt x="1500" y="2320"/>
                  </a:lnTo>
                  <a:lnTo>
                    <a:pt x="1584" y="2291"/>
                  </a:lnTo>
                  <a:lnTo>
                    <a:pt x="1641" y="2207"/>
                  </a:lnTo>
                  <a:lnTo>
                    <a:pt x="1698" y="2122"/>
                  </a:lnTo>
                  <a:lnTo>
                    <a:pt x="1726" y="2037"/>
                  </a:lnTo>
                  <a:lnTo>
                    <a:pt x="1754" y="1839"/>
                  </a:lnTo>
                  <a:lnTo>
                    <a:pt x="1726" y="1669"/>
                  </a:lnTo>
                  <a:lnTo>
                    <a:pt x="1669" y="1584"/>
                  </a:lnTo>
                  <a:lnTo>
                    <a:pt x="1613" y="1499"/>
                  </a:lnTo>
                  <a:lnTo>
                    <a:pt x="1698" y="1556"/>
                  </a:lnTo>
                  <a:lnTo>
                    <a:pt x="1811" y="1556"/>
                  </a:lnTo>
                  <a:lnTo>
                    <a:pt x="1896" y="1528"/>
                  </a:lnTo>
                  <a:lnTo>
                    <a:pt x="2009" y="1471"/>
                  </a:lnTo>
                  <a:lnTo>
                    <a:pt x="2065" y="1386"/>
                  </a:lnTo>
                  <a:lnTo>
                    <a:pt x="2122" y="1273"/>
                  </a:lnTo>
                  <a:lnTo>
                    <a:pt x="2122" y="1160"/>
                  </a:lnTo>
                  <a:lnTo>
                    <a:pt x="2094" y="1047"/>
                  </a:lnTo>
                  <a:lnTo>
                    <a:pt x="2009" y="934"/>
                  </a:lnTo>
                  <a:lnTo>
                    <a:pt x="1924" y="820"/>
                  </a:lnTo>
                  <a:lnTo>
                    <a:pt x="1782" y="764"/>
                  </a:lnTo>
                  <a:lnTo>
                    <a:pt x="1669" y="764"/>
                  </a:lnTo>
                  <a:lnTo>
                    <a:pt x="1782" y="707"/>
                  </a:lnTo>
                  <a:lnTo>
                    <a:pt x="1867" y="622"/>
                  </a:lnTo>
                  <a:lnTo>
                    <a:pt x="1952" y="509"/>
                  </a:lnTo>
                  <a:lnTo>
                    <a:pt x="1952" y="396"/>
                  </a:lnTo>
                  <a:lnTo>
                    <a:pt x="1952" y="255"/>
                  </a:lnTo>
                  <a:lnTo>
                    <a:pt x="1867" y="142"/>
                  </a:lnTo>
                  <a:lnTo>
                    <a:pt x="1782" y="57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40"/>
            <p:cNvSpPr/>
            <p:nvPr/>
          </p:nvSpPr>
          <p:spPr>
            <a:xfrm>
              <a:off x="4532000" y="2495775"/>
              <a:ext cx="19125" cy="19100"/>
            </a:xfrm>
            <a:custGeom>
              <a:avLst/>
              <a:gdLst/>
              <a:ahLst/>
              <a:cxnLst/>
              <a:rect l="l" t="t" r="r" b="b"/>
              <a:pathLst>
                <a:path w="765" h="764" extrusionOk="0">
                  <a:moveTo>
                    <a:pt x="312" y="0"/>
                  </a:moveTo>
                  <a:lnTo>
                    <a:pt x="227" y="28"/>
                  </a:lnTo>
                  <a:lnTo>
                    <a:pt x="170" y="57"/>
                  </a:lnTo>
                  <a:lnTo>
                    <a:pt x="114" y="113"/>
                  </a:lnTo>
                  <a:lnTo>
                    <a:pt x="85" y="170"/>
                  </a:lnTo>
                  <a:lnTo>
                    <a:pt x="57" y="226"/>
                  </a:lnTo>
                  <a:lnTo>
                    <a:pt x="57" y="255"/>
                  </a:lnTo>
                  <a:lnTo>
                    <a:pt x="29" y="311"/>
                  </a:lnTo>
                  <a:lnTo>
                    <a:pt x="29" y="339"/>
                  </a:lnTo>
                  <a:lnTo>
                    <a:pt x="1" y="396"/>
                  </a:lnTo>
                  <a:lnTo>
                    <a:pt x="1" y="481"/>
                  </a:lnTo>
                  <a:lnTo>
                    <a:pt x="29" y="537"/>
                  </a:lnTo>
                  <a:lnTo>
                    <a:pt x="29" y="566"/>
                  </a:lnTo>
                  <a:lnTo>
                    <a:pt x="85" y="622"/>
                  </a:lnTo>
                  <a:lnTo>
                    <a:pt x="85" y="651"/>
                  </a:lnTo>
                  <a:lnTo>
                    <a:pt x="142" y="707"/>
                  </a:lnTo>
                  <a:lnTo>
                    <a:pt x="199" y="707"/>
                  </a:lnTo>
                  <a:lnTo>
                    <a:pt x="227" y="735"/>
                  </a:lnTo>
                  <a:lnTo>
                    <a:pt x="255" y="735"/>
                  </a:lnTo>
                  <a:lnTo>
                    <a:pt x="340" y="764"/>
                  </a:lnTo>
                  <a:lnTo>
                    <a:pt x="453" y="764"/>
                  </a:lnTo>
                  <a:lnTo>
                    <a:pt x="538" y="735"/>
                  </a:lnTo>
                  <a:lnTo>
                    <a:pt x="623" y="679"/>
                  </a:lnTo>
                  <a:lnTo>
                    <a:pt x="679" y="622"/>
                  </a:lnTo>
                  <a:lnTo>
                    <a:pt x="708" y="594"/>
                  </a:lnTo>
                  <a:lnTo>
                    <a:pt x="736" y="537"/>
                  </a:lnTo>
                  <a:lnTo>
                    <a:pt x="764" y="509"/>
                  </a:lnTo>
                  <a:lnTo>
                    <a:pt x="764" y="424"/>
                  </a:lnTo>
                  <a:lnTo>
                    <a:pt x="764" y="339"/>
                  </a:lnTo>
                  <a:lnTo>
                    <a:pt x="764" y="311"/>
                  </a:lnTo>
                  <a:lnTo>
                    <a:pt x="736" y="226"/>
                  </a:lnTo>
                  <a:lnTo>
                    <a:pt x="708" y="170"/>
                  </a:lnTo>
                  <a:lnTo>
                    <a:pt x="679" y="141"/>
                  </a:lnTo>
                  <a:lnTo>
                    <a:pt x="623" y="57"/>
                  </a:lnTo>
                  <a:lnTo>
                    <a:pt x="595" y="57"/>
                  </a:lnTo>
                  <a:lnTo>
                    <a:pt x="538" y="28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40"/>
            <p:cNvSpPr/>
            <p:nvPr/>
          </p:nvSpPr>
          <p:spPr>
            <a:xfrm>
              <a:off x="4465525" y="2509900"/>
              <a:ext cx="46700" cy="41750"/>
            </a:xfrm>
            <a:custGeom>
              <a:avLst/>
              <a:gdLst/>
              <a:ahLst/>
              <a:cxnLst/>
              <a:rect l="l" t="t" r="r" b="b"/>
              <a:pathLst>
                <a:path w="1868" h="1670" extrusionOk="0">
                  <a:moveTo>
                    <a:pt x="821" y="1"/>
                  </a:moveTo>
                  <a:lnTo>
                    <a:pt x="736" y="57"/>
                  </a:lnTo>
                  <a:lnTo>
                    <a:pt x="651" y="114"/>
                  </a:lnTo>
                  <a:lnTo>
                    <a:pt x="595" y="227"/>
                  </a:lnTo>
                  <a:lnTo>
                    <a:pt x="566" y="312"/>
                  </a:lnTo>
                  <a:lnTo>
                    <a:pt x="566" y="397"/>
                  </a:lnTo>
                  <a:lnTo>
                    <a:pt x="510" y="312"/>
                  </a:lnTo>
                  <a:lnTo>
                    <a:pt x="453" y="255"/>
                  </a:lnTo>
                  <a:lnTo>
                    <a:pt x="340" y="227"/>
                  </a:lnTo>
                  <a:lnTo>
                    <a:pt x="255" y="227"/>
                  </a:lnTo>
                  <a:lnTo>
                    <a:pt x="142" y="255"/>
                  </a:lnTo>
                  <a:lnTo>
                    <a:pt x="85" y="312"/>
                  </a:lnTo>
                  <a:lnTo>
                    <a:pt x="29" y="397"/>
                  </a:lnTo>
                  <a:lnTo>
                    <a:pt x="1" y="510"/>
                  </a:lnTo>
                  <a:lnTo>
                    <a:pt x="1" y="595"/>
                  </a:lnTo>
                  <a:lnTo>
                    <a:pt x="29" y="680"/>
                  </a:lnTo>
                  <a:lnTo>
                    <a:pt x="142" y="821"/>
                  </a:lnTo>
                  <a:lnTo>
                    <a:pt x="199" y="849"/>
                  </a:lnTo>
                  <a:lnTo>
                    <a:pt x="283" y="906"/>
                  </a:lnTo>
                  <a:lnTo>
                    <a:pt x="425" y="963"/>
                  </a:lnTo>
                  <a:lnTo>
                    <a:pt x="312" y="1019"/>
                  </a:lnTo>
                  <a:lnTo>
                    <a:pt x="227" y="1104"/>
                  </a:lnTo>
                  <a:lnTo>
                    <a:pt x="170" y="1217"/>
                  </a:lnTo>
                  <a:lnTo>
                    <a:pt x="142" y="1330"/>
                  </a:lnTo>
                  <a:lnTo>
                    <a:pt x="170" y="1443"/>
                  </a:lnTo>
                  <a:lnTo>
                    <a:pt x="255" y="1557"/>
                  </a:lnTo>
                  <a:lnTo>
                    <a:pt x="368" y="1641"/>
                  </a:lnTo>
                  <a:lnTo>
                    <a:pt x="481" y="1670"/>
                  </a:lnTo>
                  <a:lnTo>
                    <a:pt x="623" y="1641"/>
                  </a:lnTo>
                  <a:lnTo>
                    <a:pt x="736" y="1557"/>
                  </a:lnTo>
                  <a:lnTo>
                    <a:pt x="821" y="1443"/>
                  </a:lnTo>
                  <a:lnTo>
                    <a:pt x="849" y="1302"/>
                  </a:lnTo>
                  <a:lnTo>
                    <a:pt x="877" y="1415"/>
                  </a:lnTo>
                  <a:lnTo>
                    <a:pt x="934" y="1500"/>
                  </a:lnTo>
                  <a:lnTo>
                    <a:pt x="1019" y="1585"/>
                  </a:lnTo>
                  <a:lnTo>
                    <a:pt x="1132" y="1613"/>
                  </a:lnTo>
                  <a:lnTo>
                    <a:pt x="1245" y="1613"/>
                  </a:lnTo>
                  <a:lnTo>
                    <a:pt x="1358" y="1557"/>
                  </a:lnTo>
                  <a:lnTo>
                    <a:pt x="1415" y="1472"/>
                  </a:lnTo>
                  <a:lnTo>
                    <a:pt x="1471" y="1387"/>
                  </a:lnTo>
                  <a:lnTo>
                    <a:pt x="1500" y="1274"/>
                  </a:lnTo>
                  <a:lnTo>
                    <a:pt x="1471" y="1161"/>
                  </a:lnTo>
                  <a:lnTo>
                    <a:pt x="1443" y="1076"/>
                  </a:lnTo>
                  <a:lnTo>
                    <a:pt x="1358" y="1019"/>
                  </a:lnTo>
                  <a:lnTo>
                    <a:pt x="1500" y="1019"/>
                  </a:lnTo>
                  <a:lnTo>
                    <a:pt x="1641" y="991"/>
                  </a:lnTo>
                  <a:lnTo>
                    <a:pt x="1754" y="906"/>
                  </a:lnTo>
                  <a:lnTo>
                    <a:pt x="1839" y="765"/>
                  </a:lnTo>
                  <a:lnTo>
                    <a:pt x="1867" y="623"/>
                  </a:lnTo>
                  <a:lnTo>
                    <a:pt x="1867" y="482"/>
                  </a:lnTo>
                  <a:lnTo>
                    <a:pt x="1783" y="340"/>
                  </a:lnTo>
                  <a:lnTo>
                    <a:pt x="1669" y="255"/>
                  </a:lnTo>
                  <a:lnTo>
                    <a:pt x="1528" y="199"/>
                  </a:lnTo>
                  <a:lnTo>
                    <a:pt x="1387" y="199"/>
                  </a:lnTo>
                  <a:lnTo>
                    <a:pt x="1245" y="255"/>
                  </a:lnTo>
                  <a:lnTo>
                    <a:pt x="1132" y="340"/>
                  </a:lnTo>
                  <a:lnTo>
                    <a:pt x="1132" y="340"/>
                  </a:lnTo>
                  <a:lnTo>
                    <a:pt x="1160" y="284"/>
                  </a:lnTo>
                  <a:lnTo>
                    <a:pt x="1160" y="199"/>
                  </a:lnTo>
                  <a:lnTo>
                    <a:pt x="1132" y="142"/>
                  </a:lnTo>
                  <a:lnTo>
                    <a:pt x="1075" y="57"/>
                  </a:lnTo>
                  <a:lnTo>
                    <a:pt x="991" y="2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40"/>
            <p:cNvSpPr/>
            <p:nvPr/>
          </p:nvSpPr>
          <p:spPr>
            <a:xfrm>
              <a:off x="4479675" y="2522625"/>
              <a:ext cx="14875" cy="14875"/>
            </a:xfrm>
            <a:custGeom>
              <a:avLst/>
              <a:gdLst/>
              <a:ahLst/>
              <a:cxnLst/>
              <a:rect l="l" t="t" r="r" b="b"/>
              <a:pathLst>
                <a:path w="595" h="595" extrusionOk="0">
                  <a:moveTo>
                    <a:pt x="283" y="1"/>
                  </a:moveTo>
                  <a:lnTo>
                    <a:pt x="227" y="29"/>
                  </a:lnTo>
                  <a:lnTo>
                    <a:pt x="198" y="29"/>
                  </a:lnTo>
                  <a:lnTo>
                    <a:pt x="142" y="58"/>
                  </a:lnTo>
                  <a:lnTo>
                    <a:pt x="113" y="86"/>
                  </a:lnTo>
                  <a:lnTo>
                    <a:pt x="85" y="86"/>
                  </a:lnTo>
                  <a:lnTo>
                    <a:pt x="85" y="114"/>
                  </a:lnTo>
                  <a:lnTo>
                    <a:pt x="29" y="171"/>
                  </a:lnTo>
                  <a:lnTo>
                    <a:pt x="0" y="227"/>
                  </a:lnTo>
                  <a:lnTo>
                    <a:pt x="0" y="256"/>
                  </a:lnTo>
                  <a:lnTo>
                    <a:pt x="0" y="312"/>
                  </a:lnTo>
                  <a:lnTo>
                    <a:pt x="0" y="369"/>
                  </a:lnTo>
                  <a:lnTo>
                    <a:pt x="29" y="397"/>
                  </a:lnTo>
                  <a:lnTo>
                    <a:pt x="85" y="510"/>
                  </a:lnTo>
                  <a:lnTo>
                    <a:pt x="142" y="538"/>
                  </a:lnTo>
                  <a:lnTo>
                    <a:pt x="170" y="567"/>
                  </a:lnTo>
                  <a:lnTo>
                    <a:pt x="311" y="567"/>
                  </a:lnTo>
                  <a:lnTo>
                    <a:pt x="340" y="595"/>
                  </a:lnTo>
                  <a:lnTo>
                    <a:pt x="425" y="567"/>
                  </a:lnTo>
                  <a:lnTo>
                    <a:pt x="481" y="567"/>
                  </a:lnTo>
                  <a:lnTo>
                    <a:pt x="481" y="538"/>
                  </a:lnTo>
                  <a:lnTo>
                    <a:pt x="538" y="510"/>
                  </a:lnTo>
                  <a:lnTo>
                    <a:pt x="538" y="482"/>
                  </a:lnTo>
                  <a:lnTo>
                    <a:pt x="566" y="454"/>
                  </a:lnTo>
                  <a:lnTo>
                    <a:pt x="594" y="425"/>
                  </a:lnTo>
                  <a:lnTo>
                    <a:pt x="594" y="397"/>
                  </a:lnTo>
                  <a:lnTo>
                    <a:pt x="594" y="369"/>
                  </a:lnTo>
                  <a:lnTo>
                    <a:pt x="594" y="284"/>
                  </a:lnTo>
                  <a:lnTo>
                    <a:pt x="594" y="256"/>
                  </a:lnTo>
                  <a:lnTo>
                    <a:pt x="594" y="199"/>
                  </a:lnTo>
                  <a:lnTo>
                    <a:pt x="566" y="142"/>
                  </a:lnTo>
                  <a:lnTo>
                    <a:pt x="509" y="86"/>
                  </a:lnTo>
                  <a:lnTo>
                    <a:pt x="453" y="29"/>
                  </a:lnTo>
                  <a:lnTo>
                    <a:pt x="425" y="29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0"/>
            <p:cNvSpPr/>
            <p:nvPr/>
          </p:nvSpPr>
          <p:spPr>
            <a:xfrm>
              <a:off x="4239225" y="2034700"/>
              <a:ext cx="116725" cy="704350"/>
            </a:xfrm>
            <a:custGeom>
              <a:avLst/>
              <a:gdLst/>
              <a:ahLst/>
              <a:cxnLst/>
              <a:rect l="l" t="t" r="r" b="b"/>
              <a:pathLst>
                <a:path w="4669" h="28174" extrusionOk="0">
                  <a:moveTo>
                    <a:pt x="1" y="0"/>
                  </a:moveTo>
                  <a:lnTo>
                    <a:pt x="2207" y="28174"/>
                  </a:lnTo>
                  <a:lnTo>
                    <a:pt x="2575" y="27325"/>
                  </a:lnTo>
                  <a:lnTo>
                    <a:pt x="2886" y="26476"/>
                  </a:lnTo>
                  <a:lnTo>
                    <a:pt x="3197" y="25599"/>
                  </a:lnTo>
                  <a:lnTo>
                    <a:pt x="3452" y="24723"/>
                  </a:lnTo>
                  <a:lnTo>
                    <a:pt x="3706" y="23846"/>
                  </a:lnTo>
                  <a:lnTo>
                    <a:pt x="3933" y="22941"/>
                  </a:lnTo>
                  <a:lnTo>
                    <a:pt x="4102" y="22035"/>
                  </a:lnTo>
                  <a:lnTo>
                    <a:pt x="4272" y="21130"/>
                  </a:lnTo>
                  <a:lnTo>
                    <a:pt x="4414" y="20225"/>
                  </a:lnTo>
                  <a:lnTo>
                    <a:pt x="4498" y="19320"/>
                  </a:lnTo>
                  <a:lnTo>
                    <a:pt x="4583" y="18415"/>
                  </a:lnTo>
                  <a:lnTo>
                    <a:pt x="4640" y="17481"/>
                  </a:lnTo>
                  <a:lnTo>
                    <a:pt x="4668" y="16576"/>
                  </a:lnTo>
                  <a:lnTo>
                    <a:pt x="4640" y="15643"/>
                  </a:lnTo>
                  <a:lnTo>
                    <a:pt x="4612" y="14738"/>
                  </a:lnTo>
                  <a:lnTo>
                    <a:pt x="4555" y="13804"/>
                  </a:lnTo>
                  <a:lnTo>
                    <a:pt x="4470" y="12899"/>
                  </a:lnTo>
                  <a:lnTo>
                    <a:pt x="4357" y="11994"/>
                  </a:lnTo>
                  <a:lnTo>
                    <a:pt x="4216" y="11060"/>
                  </a:lnTo>
                  <a:lnTo>
                    <a:pt x="4074" y="10155"/>
                  </a:lnTo>
                  <a:lnTo>
                    <a:pt x="3876" y="9278"/>
                  </a:lnTo>
                  <a:lnTo>
                    <a:pt x="3650" y="8373"/>
                  </a:lnTo>
                  <a:lnTo>
                    <a:pt x="3395" y="7496"/>
                  </a:lnTo>
                  <a:lnTo>
                    <a:pt x="3141" y="6619"/>
                  </a:lnTo>
                  <a:lnTo>
                    <a:pt x="2830" y="5742"/>
                  </a:lnTo>
                  <a:lnTo>
                    <a:pt x="2518" y="4894"/>
                  </a:lnTo>
                  <a:lnTo>
                    <a:pt x="2151" y="4045"/>
                  </a:lnTo>
                  <a:lnTo>
                    <a:pt x="1783" y="3197"/>
                  </a:lnTo>
                  <a:lnTo>
                    <a:pt x="1387" y="2376"/>
                  </a:lnTo>
                  <a:lnTo>
                    <a:pt x="934" y="1556"/>
                  </a:lnTo>
                  <a:lnTo>
                    <a:pt x="482" y="7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0"/>
            <p:cNvSpPr/>
            <p:nvPr/>
          </p:nvSpPr>
          <p:spPr>
            <a:xfrm>
              <a:off x="4164275" y="2026925"/>
              <a:ext cx="130150" cy="717075"/>
            </a:xfrm>
            <a:custGeom>
              <a:avLst/>
              <a:gdLst/>
              <a:ahLst/>
              <a:cxnLst/>
              <a:rect l="l" t="t" r="r" b="b"/>
              <a:pathLst>
                <a:path w="5206" h="28683" extrusionOk="0">
                  <a:moveTo>
                    <a:pt x="2801" y="0"/>
                  </a:moveTo>
                  <a:lnTo>
                    <a:pt x="2405" y="821"/>
                  </a:lnTo>
                  <a:lnTo>
                    <a:pt x="2009" y="1669"/>
                  </a:lnTo>
                  <a:lnTo>
                    <a:pt x="1669" y="2518"/>
                  </a:lnTo>
                  <a:lnTo>
                    <a:pt x="1358" y="3395"/>
                  </a:lnTo>
                  <a:lnTo>
                    <a:pt x="1075" y="4271"/>
                  </a:lnTo>
                  <a:lnTo>
                    <a:pt x="821" y="5177"/>
                  </a:lnTo>
                  <a:lnTo>
                    <a:pt x="623" y="6082"/>
                  </a:lnTo>
                  <a:lnTo>
                    <a:pt x="425" y="7015"/>
                  </a:lnTo>
                  <a:lnTo>
                    <a:pt x="283" y="7920"/>
                  </a:lnTo>
                  <a:lnTo>
                    <a:pt x="170" y="8854"/>
                  </a:lnTo>
                  <a:lnTo>
                    <a:pt x="85" y="9816"/>
                  </a:lnTo>
                  <a:lnTo>
                    <a:pt x="29" y="10749"/>
                  </a:lnTo>
                  <a:lnTo>
                    <a:pt x="1" y="11711"/>
                  </a:lnTo>
                  <a:lnTo>
                    <a:pt x="29" y="12644"/>
                  </a:lnTo>
                  <a:lnTo>
                    <a:pt x="57" y="13606"/>
                  </a:lnTo>
                  <a:lnTo>
                    <a:pt x="142" y="14539"/>
                  </a:lnTo>
                  <a:lnTo>
                    <a:pt x="227" y="15501"/>
                  </a:lnTo>
                  <a:lnTo>
                    <a:pt x="368" y="16435"/>
                  </a:lnTo>
                  <a:lnTo>
                    <a:pt x="510" y="17396"/>
                  </a:lnTo>
                  <a:lnTo>
                    <a:pt x="708" y="18330"/>
                  </a:lnTo>
                  <a:lnTo>
                    <a:pt x="934" y="19263"/>
                  </a:lnTo>
                  <a:lnTo>
                    <a:pt x="1160" y="20168"/>
                  </a:lnTo>
                  <a:lnTo>
                    <a:pt x="1443" y="21102"/>
                  </a:lnTo>
                  <a:lnTo>
                    <a:pt x="1754" y="21979"/>
                  </a:lnTo>
                  <a:lnTo>
                    <a:pt x="2065" y="22884"/>
                  </a:lnTo>
                  <a:lnTo>
                    <a:pt x="2433" y="23761"/>
                  </a:lnTo>
                  <a:lnTo>
                    <a:pt x="2829" y="24609"/>
                  </a:lnTo>
                  <a:lnTo>
                    <a:pt x="3225" y="25458"/>
                  </a:lnTo>
                  <a:lnTo>
                    <a:pt x="3649" y="26306"/>
                  </a:lnTo>
                  <a:lnTo>
                    <a:pt x="4130" y="27099"/>
                  </a:lnTo>
                  <a:lnTo>
                    <a:pt x="4611" y="27891"/>
                  </a:lnTo>
                  <a:lnTo>
                    <a:pt x="5120" y="28683"/>
                  </a:lnTo>
                  <a:lnTo>
                    <a:pt x="5205" y="28485"/>
                  </a:lnTo>
                  <a:lnTo>
                    <a:pt x="2999" y="311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40"/>
            <p:cNvSpPr/>
            <p:nvPr/>
          </p:nvSpPr>
          <p:spPr>
            <a:xfrm>
              <a:off x="4245600" y="2113900"/>
              <a:ext cx="58000" cy="710725"/>
            </a:xfrm>
            <a:custGeom>
              <a:avLst/>
              <a:gdLst/>
              <a:ahLst/>
              <a:cxnLst/>
              <a:rect l="l" t="t" r="r" b="b"/>
              <a:pathLst>
                <a:path w="2320" h="28429" extrusionOk="0">
                  <a:moveTo>
                    <a:pt x="29" y="0"/>
                  </a:moveTo>
                  <a:lnTo>
                    <a:pt x="0" y="85"/>
                  </a:lnTo>
                  <a:lnTo>
                    <a:pt x="29" y="877"/>
                  </a:lnTo>
                  <a:lnTo>
                    <a:pt x="29" y="1698"/>
                  </a:lnTo>
                  <a:lnTo>
                    <a:pt x="142" y="3197"/>
                  </a:lnTo>
                  <a:lnTo>
                    <a:pt x="340" y="6252"/>
                  </a:lnTo>
                  <a:lnTo>
                    <a:pt x="1132" y="17283"/>
                  </a:lnTo>
                  <a:lnTo>
                    <a:pt x="1924" y="28258"/>
                  </a:lnTo>
                  <a:lnTo>
                    <a:pt x="1952" y="28343"/>
                  </a:lnTo>
                  <a:lnTo>
                    <a:pt x="1981" y="28400"/>
                  </a:lnTo>
                  <a:lnTo>
                    <a:pt x="2065" y="28428"/>
                  </a:lnTo>
                  <a:lnTo>
                    <a:pt x="2122" y="28428"/>
                  </a:lnTo>
                  <a:lnTo>
                    <a:pt x="2207" y="28400"/>
                  </a:lnTo>
                  <a:lnTo>
                    <a:pt x="2263" y="28372"/>
                  </a:lnTo>
                  <a:lnTo>
                    <a:pt x="2320" y="28315"/>
                  </a:lnTo>
                  <a:lnTo>
                    <a:pt x="2320" y="28230"/>
                  </a:lnTo>
                  <a:lnTo>
                    <a:pt x="1867" y="22035"/>
                  </a:lnTo>
                  <a:lnTo>
                    <a:pt x="1047" y="11032"/>
                  </a:lnTo>
                  <a:lnTo>
                    <a:pt x="651" y="5573"/>
                  </a:lnTo>
                  <a:lnTo>
                    <a:pt x="453" y="2801"/>
                  </a:lnTo>
                  <a:lnTo>
                    <a:pt x="340" y="1415"/>
                  </a:lnTo>
                  <a:lnTo>
                    <a:pt x="255" y="736"/>
                  </a:lnTo>
                  <a:lnTo>
                    <a:pt x="170" y="57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40"/>
            <p:cNvSpPr/>
            <p:nvPr/>
          </p:nvSpPr>
          <p:spPr>
            <a:xfrm>
              <a:off x="4193975" y="2226325"/>
              <a:ext cx="113875" cy="137225"/>
            </a:xfrm>
            <a:custGeom>
              <a:avLst/>
              <a:gdLst/>
              <a:ahLst/>
              <a:cxnLst/>
              <a:rect l="l" t="t" r="r" b="b"/>
              <a:pathLst>
                <a:path w="4555" h="5489" extrusionOk="0">
                  <a:moveTo>
                    <a:pt x="4385" y="1"/>
                  </a:moveTo>
                  <a:lnTo>
                    <a:pt x="4357" y="29"/>
                  </a:lnTo>
                  <a:lnTo>
                    <a:pt x="4328" y="58"/>
                  </a:lnTo>
                  <a:lnTo>
                    <a:pt x="3904" y="1217"/>
                  </a:lnTo>
                  <a:lnTo>
                    <a:pt x="3536" y="2405"/>
                  </a:lnTo>
                  <a:lnTo>
                    <a:pt x="3197" y="3593"/>
                  </a:lnTo>
                  <a:lnTo>
                    <a:pt x="2886" y="4781"/>
                  </a:lnTo>
                  <a:lnTo>
                    <a:pt x="1613" y="2547"/>
                  </a:lnTo>
                  <a:lnTo>
                    <a:pt x="962" y="1415"/>
                  </a:lnTo>
                  <a:lnTo>
                    <a:pt x="283" y="312"/>
                  </a:lnTo>
                  <a:lnTo>
                    <a:pt x="255" y="256"/>
                  </a:lnTo>
                  <a:lnTo>
                    <a:pt x="199" y="227"/>
                  </a:lnTo>
                  <a:lnTo>
                    <a:pt x="142" y="227"/>
                  </a:lnTo>
                  <a:lnTo>
                    <a:pt x="85" y="256"/>
                  </a:lnTo>
                  <a:lnTo>
                    <a:pt x="57" y="312"/>
                  </a:lnTo>
                  <a:lnTo>
                    <a:pt x="29" y="369"/>
                  </a:lnTo>
                  <a:lnTo>
                    <a:pt x="1" y="425"/>
                  </a:lnTo>
                  <a:lnTo>
                    <a:pt x="29" y="482"/>
                  </a:lnTo>
                  <a:lnTo>
                    <a:pt x="679" y="1726"/>
                  </a:lnTo>
                  <a:lnTo>
                    <a:pt x="1387" y="2971"/>
                  </a:lnTo>
                  <a:lnTo>
                    <a:pt x="2801" y="5404"/>
                  </a:lnTo>
                  <a:lnTo>
                    <a:pt x="2829" y="5460"/>
                  </a:lnTo>
                  <a:lnTo>
                    <a:pt x="2886" y="5489"/>
                  </a:lnTo>
                  <a:lnTo>
                    <a:pt x="2999" y="5489"/>
                  </a:lnTo>
                  <a:lnTo>
                    <a:pt x="3084" y="5432"/>
                  </a:lnTo>
                  <a:lnTo>
                    <a:pt x="3112" y="5404"/>
                  </a:lnTo>
                  <a:lnTo>
                    <a:pt x="3140" y="5347"/>
                  </a:lnTo>
                  <a:lnTo>
                    <a:pt x="3452" y="4018"/>
                  </a:lnTo>
                  <a:lnTo>
                    <a:pt x="3763" y="2716"/>
                  </a:lnTo>
                  <a:lnTo>
                    <a:pt x="4130" y="1415"/>
                  </a:lnTo>
                  <a:lnTo>
                    <a:pt x="4555" y="142"/>
                  </a:lnTo>
                  <a:lnTo>
                    <a:pt x="4555" y="86"/>
                  </a:lnTo>
                  <a:lnTo>
                    <a:pt x="4526" y="58"/>
                  </a:lnTo>
                  <a:lnTo>
                    <a:pt x="44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0"/>
            <p:cNvSpPr/>
            <p:nvPr/>
          </p:nvSpPr>
          <p:spPr>
            <a:xfrm>
              <a:off x="4215900" y="2399600"/>
              <a:ext cx="113875" cy="154175"/>
            </a:xfrm>
            <a:custGeom>
              <a:avLst/>
              <a:gdLst/>
              <a:ahLst/>
              <a:cxnLst/>
              <a:rect l="l" t="t" r="r" b="b"/>
              <a:pathLst>
                <a:path w="4555" h="6167" extrusionOk="0">
                  <a:moveTo>
                    <a:pt x="4413" y="0"/>
                  </a:moveTo>
                  <a:lnTo>
                    <a:pt x="4385" y="28"/>
                  </a:lnTo>
                  <a:lnTo>
                    <a:pt x="4357" y="57"/>
                  </a:lnTo>
                  <a:lnTo>
                    <a:pt x="4187" y="424"/>
                  </a:lnTo>
                  <a:lnTo>
                    <a:pt x="4074" y="792"/>
                  </a:lnTo>
                  <a:lnTo>
                    <a:pt x="3847" y="1528"/>
                  </a:lnTo>
                  <a:lnTo>
                    <a:pt x="3338" y="2970"/>
                  </a:lnTo>
                  <a:lnTo>
                    <a:pt x="2546" y="5431"/>
                  </a:lnTo>
                  <a:lnTo>
                    <a:pt x="2122" y="4384"/>
                  </a:lnTo>
                  <a:lnTo>
                    <a:pt x="1669" y="3338"/>
                  </a:lnTo>
                  <a:lnTo>
                    <a:pt x="1330" y="2716"/>
                  </a:lnTo>
                  <a:lnTo>
                    <a:pt x="990" y="2093"/>
                  </a:lnTo>
                  <a:lnTo>
                    <a:pt x="623" y="1499"/>
                  </a:lnTo>
                  <a:lnTo>
                    <a:pt x="425" y="1216"/>
                  </a:lnTo>
                  <a:lnTo>
                    <a:pt x="198" y="934"/>
                  </a:lnTo>
                  <a:lnTo>
                    <a:pt x="170" y="934"/>
                  </a:lnTo>
                  <a:lnTo>
                    <a:pt x="142" y="905"/>
                  </a:lnTo>
                  <a:lnTo>
                    <a:pt x="57" y="934"/>
                  </a:lnTo>
                  <a:lnTo>
                    <a:pt x="0" y="990"/>
                  </a:lnTo>
                  <a:lnTo>
                    <a:pt x="0" y="1047"/>
                  </a:lnTo>
                  <a:lnTo>
                    <a:pt x="0" y="1075"/>
                  </a:lnTo>
                  <a:lnTo>
                    <a:pt x="170" y="1386"/>
                  </a:lnTo>
                  <a:lnTo>
                    <a:pt x="340" y="1669"/>
                  </a:lnTo>
                  <a:lnTo>
                    <a:pt x="679" y="2235"/>
                  </a:lnTo>
                  <a:lnTo>
                    <a:pt x="1019" y="2857"/>
                  </a:lnTo>
                  <a:lnTo>
                    <a:pt x="1330" y="3451"/>
                  </a:lnTo>
                  <a:lnTo>
                    <a:pt x="1613" y="4073"/>
                  </a:lnTo>
                  <a:lnTo>
                    <a:pt x="1896" y="4724"/>
                  </a:lnTo>
                  <a:lnTo>
                    <a:pt x="2150" y="5403"/>
                  </a:lnTo>
                  <a:lnTo>
                    <a:pt x="2377" y="6053"/>
                  </a:lnTo>
                  <a:lnTo>
                    <a:pt x="2405" y="6110"/>
                  </a:lnTo>
                  <a:lnTo>
                    <a:pt x="2461" y="6167"/>
                  </a:lnTo>
                  <a:lnTo>
                    <a:pt x="2546" y="6167"/>
                  </a:lnTo>
                  <a:lnTo>
                    <a:pt x="2659" y="6138"/>
                  </a:lnTo>
                  <a:lnTo>
                    <a:pt x="2688" y="6082"/>
                  </a:lnTo>
                  <a:lnTo>
                    <a:pt x="2716" y="6025"/>
                  </a:lnTo>
                  <a:lnTo>
                    <a:pt x="3678" y="3083"/>
                  </a:lnTo>
                  <a:lnTo>
                    <a:pt x="4130" y="1612"/>
                  </a:lnTo>
                  <a:lnTo>
                    <a:pt x="4357" y="877"/>
                  </a:lnTo>
                  <a:lnTo>
                    <a:pt x="4470" y="509"/>
                  </a:lnTo>
                  <a:lnTo>
                    <a:pt x="4555" y="142"/>
                  </a:lnTo>
                  <a:lnTo>
                    <a:pt x="4555" y="113"/>
                  </a:lnTo>
                  <a:lnTo>
                    <a:pt x="4555" y="57"/>
                  </a:lnTo>
                  <a:lnTo>
                    <a:pt x="4498" y="28"/>
                  </a:lnTo>
                  <a:lnTo>
                    <a:pt x="441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0"/>
            <p:cNvSpPr/>
            <p:nvPr/>
          </p:nvSpPr>
          <p:spPr>
            <a:xfrm>
              <a:off x="4696775" y="2485150"/>
              <a:ext cx="522600" cy="517675"/>
            </a:xfrm>
            <a:custGeom>
              <a:avLst/>
              <a:gdLst/>
              <a:ahLst/>
              <a:cxnLst/>
              <a:rect l="l" t="t" r="r" b="b"/>
              <a:pathLst>
                <a:path w="20904" h="20707" extrusionOk="0">
                  <a:moveTo>
                    <a:pt x="20055" y="1"/>
                  </a:moveTo>
                  <a:lnTo>
                    <a:pt x="18980" y="1274"/>
                  </a:lnTo>
                  <a:lnTo>
                    <a:pt x="17877" y="2518"/>
                  </a:lnTo>
                  <a:lnTo>
                    <a:pt x="16718" y="3706"/>
                  </a:lnTo>
                  <a:lnTo>
                    <a:pt x="15558" y="4894"/>
                  </a:lnTo>
                  <a:lnTo>
                    <a:pt x="14370" y="6054"/>
                  </a:lnTo>
                  <a:lnTo>
                    <a:pt x="13182" y="7185"/>
                  </a:lnTo>
                  <a:lnTo>
                    <a:pt x="11937" y="8317"/>
                  </a:lnTo>
                  <a:lnTo>
                    <a:pt x="10693" y="9392"/>
                  </a:lnTo>
                  <a:lnTo>
                    <a:pt x="9420" y="10467"/>
                  </a:lnTo>
                  <a:lnTo>
                    <a:pt x="8118" y="11485"/>
                  </a:lnTo>
                  <a:lnTo>
                    <a:pt x="6817" y="12532"/>
                  </a:lnTo>
                  <a:lnTo>
                    <a:pt x="5488" y="13522"/>
                  </a:lnTo>
                  <a:lnTo>
                    <a:pt x="4130" y="14483"/>
                  </a:lnTo>
                  <a:lnTo>
                    <a:pt x="2772" y="15445"/>
                  </a:lnTo>
                  <a:lnTo>
                    <a:pt x="1386" y="16379"/>
                  </a:lnTo>
                  <a:lnTo>
                    <a:pt x="0" y="17312"/>
                  </a:lnTo>
                  <a:lnTo>
                    <a:pt x="368" y="17680"/>
                  </a:lnTo>
                  <a:lnTo>
                    <a:pt x="736" y="18019"/>
                  </a:lnTo>
                  <a:lnTo>
                    <a:pt x="1528" y="18698"/>
                  </a:lnTo>
                  <a:lnTo>
                    <a:pt x="2235" y="19264"/>
                  </a:lnTo>
                  <a:lnTo>
                    <a:pt x="2631" y="19547"/>
                  </a:lnTo>
                  <a:lnTo>
                    <a:pt x="2999" y="19801"/>
                  </a:lnTo>
                  <a:lnTo>
                    <a:pt x="3395" y="20027"/>
                  </a:lnTo>
                  <a:lnTo>
                    <a:pt x="3791" y="20225"/>
                  </a:lnTo>
                  <a:lnTo>
                    <a:pt x="4215" y="20423"/>
                  </a:lnTo>
                  <a:lnTo>
                    <a:pt x="4639" y="20565"/>
                  </a:lnTo>
                  <a:lnTo>
                    <a:pt x="5092" y="20650"/>
                  </a:lnTo>
                  <a:lnTo>
                    <a:pt x="5544" y="20706"/>
                  </a:lnTo>
                  <a:lnTo>
                    <a:pt x="5997" y="20678"/>
                  </a:lnTo>
                  <a:lnTo>
                    <a:pt x="6450" y="20621"/>
                  </a:lnTo>
                  <a:lnTo>
                    <a:pt x="6902" y="20508"/>
                  </a:lnTo>
                  <a:lnTo>
                    <a:pt x="7100" y="20423"/>
                  </a:lnTo>
                  <a:lnTo>
                    <a:pt x="7298" y="20339"/>
                  </a:lnTo>
                  <a:lnTo>
                    <a:pt x="7496" y="20225"/>
                  </a:lnTo>
                  <a:lnTo>
                    <a:pt x="7694" y="20084"/>
                  </a:lnTo>
                  <a:lnTo>
                    <a:pt x="7864" y="19943"/>
                  </a:lnTo>
                  <a:lnTo>
                    <a:pt x="8005" y="19773"/>
                  </a:lnTo>
                  <a:lnTo>
                    <a:pt x="8175" y="19575"/>
                  </a:lnTo>
                  <a:lnTo>
                    <a:pt x="8316" y="19377"/>
                  </a:lnTo>
                  <a:lnTo>
                    <a:pt x="8430" y="19179"/>
                  </a:lnTo>
                  <a:lnTo>
                    <a:pt x="8514" y="18953"/>
                  </a:lnTo>
                  <a:lnTo>
                    <a:pt x="8684" y="18500"/>
                  </a:lnTo>
                  <a:lnTo>
                    <a:pt x="8797" y="18019"/>
                  </a:lnTo>
                  <a:lnTo>
                    <a:pt x="8854" y="17510"/>
                  </a:lnTo>
                  <a:lnTo>
                    <a:pt x="8910" y="17029"/>
                  </a:lnTo>
                  <a:lnTo>
                    <a:pt x="8967" y="16011"/>
                  </a:lnTo>
                  <a:lnTo>
                    <a:pt x="9024" y="15502"/>
                  </a:lnTo>
                  <a:lnTo>
                    <a:pt x="9108" y="14993"/>
                  </a:lnTo>
                  <a:lnTo>
                    <a:pt x="9250" y="14512"/>
                  </a:lnTo>
                  <a:lnTo>
                    <a:pt x="9448" y="14031"/>
                  </a:lnTo>
                  <a:lnTo>
                    <a:pt x="9561" y="13804"/>
                  </a:lnTo>
                  <a:lnTo>
                    <a:pt x="9674" y="13606"/>
                  </a:lnTo>
                  <a:lnTo>
                    <a:pt x="9816" y="13408"/>
                  </a:lnTo>
                  <a:lnTo>
                    <a:pt x="9985" y="13239"/>
                  </a:lnTo>
                  <a:lnTo>
                    <a:pt x="10155" y="13069"/>
                  </a:lnTo>
                  <a:lnTo>
                    <a:pt x="10325" y="12928"/>
                  </a:lnTo>
                  <a:lnTo>
                    <a:pt x="10551" y="12814"/>
                  </a:lnTo>
                  <a:lnTo>
                    <a:pt x="10777" y="12730"/>
                  </a:lnTo>
                  <a:lnTo>
                    <a:pt x="10975" y="12673"/>
                  </a:lnTo>
                  <a:lnTo>
                    <a:pt x="11202" y="12645"/>
                  </a:lnTo>
                  <a:lnTo>
                    <a:pt x="11428" y="12616"/>
                  </a:lnTo>
                  <a:lnTo>
                    <a:pt x="11654" y="12616"/>
                  </a:lnTo>
                  <a:lnTo>
                    <a:pt x="12107" y="12645"/>
                  </a:lnTo>
                  <a:lnTo>
                    <a:pt x="12588" y="12730"/>
                  </a:lnTo>
                  <a:lnTo>
                    <a:pt x="13040" y="12786"/>
                  </a:lnTo>
                  <a:lnTo>
                    <a:pt x="13493" y="12814"/>
                  </a:lnTo>
                  <a:lnTo>
                    <a:pt x="13945" y="12814"/>
                  </a:lnTo>
                  <a:lnTo>
                    <a:pt x="14172" y="12758"/>
                  </a:lnTo>
                  <a:lnTo>
                    <a:pt x="14398" y="12701"/>
                  </a:lnTo>
                  <a:lnTo>
                    <a:pt x="14624" y="12616"/>
                  </a:lnTo>
                  <a:lnTo>
                    <a:pt x="14822" y="12475"/>
                  </a:lnTo>
                  <a:lnTo>
                    <a:pt x="15020" y="12334"/>
                  </a:lnTo>
                  <a:lnTo>
                    <a:pt x="15190" y="12192"/>
                  </a:lnTo>
                  <a:lnTo>
                    <a:pt x="15360" y="11994"/>
                  </a:lnTo>
                  <a:lnTo>
                    <a:pt x="15501" y="11796"/>
                  </a:lnTo>
                  <a:lnTo>
                    <a:pt x="15614" y="11570"/>
                  </a:lnTo>
                  <a:lnTo>
                    <a:pt x="15728" y="11344"/>
                  </a:lnTo>
                  <a:lnTo>
                    <a:pt x="15926" y="10863"/>
                  </a:lnTo>
                  <a:lnTo>
                    <a:pt x="16039" y="10354"/>
                  </a:lnTo>
                  <a:lnTo>
                    <a:pt x="16124" y="9816"/>
                  </a:lnTo>
                  <a:lnTo>
                    <a:pt x="16180" y="9307"/>
                  </a:lnTo>
                  <a:lnTo>
                    <a:pt x="16208" y="8713"/>
                  </a:lnTo>
                  <a:lnTo>
                    <a:pt x="16237" y="8119"/>
                  </a:lnTo>
                  <a:lnTo>
                    <a:pt x="16293" y="7497"/>
                  </a:lnTo>
                  <a:lnTo>
                    <a:pt x="16350" y="7185"/>
                  </a:lnTo>
                  <a:lnTo>
                    <a:pt x="16406" y="6874"/>
                  </a:lnTo>
                  <a:lnTo>
                    <a:pt x="16491" y="6591"/>
                  </a:lnTo>
                  <a:lnTo>
                    <a:pt x="16604" y="6309"/>
                  </a:lnTo>
                  <a:lnTo>
                    <a:pt x="16746" y="5997"/>
                  </a:lnTo>
                  <a:lnTo>
                    <a:pt x="16944" y="5715"/>
                  </a:lnTo>
                  <a:lnTo>
                    <a:pt x="17170" y="5460"/>
                  </a:lnTo>
                  <a:lnTo>
                    <a:pt x="17396" y="5234"/>
                  </a:lnTo>
                  <a:lnTo>
                    <a:pt x="17651" y="5036"/>
                  </a:lnTo>
                  <a:lnTo>
                    <a:pt x="17934" y="4866"/>
                  </a:lnTo>
                  <a:lnTo>
                    <a:pt x="18245" y="4725"/>
                  </a:lnTo>
                  <a:lnTo>
                    <a:pt x="18556" y="4555"/>
                  </a:lnTo>
                  <a:lnTo>
                    <a:pt x="19065" y="4357"/>
                  </a:lnTo>
                  <a:lnTo>
                    <a:pt x="19603" y="4131"/>
                  </a:lnTo>
                  <a:lnTo>
                    <a:pt x="19857" y="3989"/>
                  </a:lnTo>
                  <a:lnTo>
                    <a:pt x="20112" y="3848"/>
                  </a:lnTo>
                  <a:lnTo>
                    <a:pt x="20310" y="3650"/>
                  </a:lnTo>
                  <a:lnTo>
                    <a:pt x="20508" y="3452"/>
                  </a:lnTo>
                  <a:lnTo>
                    <a:pt x="20678" y="3169"/>
                  </a:lnTo>
                  <a:lnTo>
                    <a:pt x="20791" y="2886"/>
                  </a:lnTo>
                  <a:lnTo>
                    <a:pt x="20876" y="2575"/>
                  </a:lnTo>
                  <a:lnTo>
                    <a:pt x="20904" y="2264"/>
                  </a:lnTo>
                  <a:lnTo>
                    <a:pt x="20876" y="1953"/>
                  </a:lnTo>
                  <a:lnTo>
                    <a:pt x="20847" y="1641"/>
                  </a:lnTo>
                  <a:lnTo>
                    <a:pt x="20763" y="1359"/>
                  </a:lnTo>
                  <a:lnTo>
                    <a:pt x="20678" y="1076"/>
                  </a:lnTo>
                  <a:lnTo>
                    <a:pt x="20536" y="793"/>
                  </a:lnTo>
                  <a:lnTo>
                    <a:pt x="20395" y="510"/>
                  </a:lnTo>
                  <a:lnTo>
                    <a:pt x="20225" y="255"/>
                  </a:lnTo>
                  <a:lnTo>
                    <a:pt x="20055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0"/>
            <p:cNvSpPr/>
            <p:nvPr/>
          </p:nvSpPr>
          <p:spPr>
            <a:xfrm>
              <a:off x="4645850" y="2457575"/>
              <a:ext cx="552325" cy="460375"/>
            </a:xfrm>
            <a:custGeom>
              <a:avLst/>
              <a:gdLst/>
              <a:ahLst/>
              <a:cxnLst/>
              <a:rect l="l" t="t" r="r" b="b"/>
              <a:pathLst>
                <a:path w="22093" h="18415" extrusionOk="0">
                  <a:moveTo>
                    <a:pt x="20112" y="1"/>
                  </a:moveTo>
                  <a:lnTo>
                    <a:pt x="19801" y="29"/>
                  </a:lnTo>
                  <a:lnTo>
                    <a:pt x="19631" y="85"/>
                  </a:lnTo>
                  <a:lnTo>
                    <a:pt x="19490" y="142"/>
                  </a:lnTo>
                  <a:lnTo>
                    <a:pt x="19179" y="312"/>
                  </a:lnTo>
                  <a:lnTo>
                    <a:pt x="18896" y="510"/>
                  </a:lnTo>
                  <a:lnTo>
                    <a:pt x="18641" y="764"/>
                  </a:lnTo>
                  <a:lnTo>
                    <a:pt x="18443" y="1019"/>
                  </a:lnTo>
                  <a:lnTo>
                    <a:pt x="18245" y="1302"/>
                  </a:lnTo>
                  <a:lnTo>
                    <a:pt x="18076" y="1613"/>
                  </a:lnTo>
                  <a:lnTo>
                    <a:pt x="17736" y="2235"/>
                  </a:lnTo>
                  <a:lnTo>
                    <a:pt x="17397" y="2858"/>
                  </a:lnTo>
                  <a:lnTo>
                    <a:pt x="17199" y="3169"/>
                  </a:lnTo>
                  <a:lnTo>
                    <a:pt x="17001" y="3452"/>
                  </a:lnTo>
                  <a:lnTo>
                    <a:pt x="16775" y="3706"/>
                  </a:lnTo>
                  <a:lnTo>
                    <a:pt x="16548" y="3932"/>
                  </a:lnTo>
                  <a:lnTo>
                    <a:pt x="16265" y="4130"/>
                  </a:lnTo>
                  <a:lnTo>
                    <a:pt x="15926" y="4300"/>
                  </a:lnTo>
                  <a:lnTo>
                    <a:pt x="15756" y="4357"/>
                  </a:lnTo>
                  <a:lnTo>
                    <a:pt x="15558" y="4413"/>
                  </a:lnTo>
                  <a:lnTo>
                    <a:pt x="15162" y="4470"/>
                  </a:lnTo>
                  <a:lnTo>
                    <a:pt x="14766" y="4470"/>
                  </a:lnTo>
                  <a:lnTo>
                    <a:pt x="14370" y="4413"/>
                  </a:lnTo>
                  <a:lnTo>
                    <a:pt x="13974" y="4328"/>
                  </a:lnTo>
                  <a:lnTo>
                    <a:pt x="13578" y="4215"/>
                  </a:lnTo>
                  <a:lnTo>
                    <a:pt x="12786" y="3961"/>
                  </a:lnTo>
                  <a:lnTo>
                    <a:pt x="12390" y="3848"/>
                  </a:lnTo>
                  <a:lnTo>
                    <a:pt x="11994" y="3734"/>
                  </a:lnTo>
                  <a:lnTo>
                    <a:pt x="11570" y="3650"/>
                  </a:lnTo>
                  <a:lnTo>
                    <a:pt x="11174" y="3593"/>
                  </a:lnTo>
                  <a:lnTo>
                    <a:pt x="10778" y="3593"/>
                  </a:lnTo>
                  <a:lnTo>
                    <a:pt x="10382" y="3650"/>
                  </a:lnTo>
                  <a:lnTo>
                    <a:pt x="10184" y="3706"/>
                  </a:lnTo>
                  <a:lnTo>
                    <a:pt x="10014" y="3763"/>
                  </a:lnTo>
                  <a:lnTo>
                    <a:pt x="9844" y="3848"/>
                  </a:lnTo>
                  <a:lnTo>
                    <a:pt x="9675" y="3961"/>
                  </a:lnTo>
                  <a:lnTo>
                    <a:pt x="9392" y="4187"/>
                  </a:lnTo>
                  <a:lnTo>
                    <a:pt x="9165" y="4442"/>
                  </a:lnTo>
                  <a:lnTo>
                    <a:pt x="8967" y="4753"/>
                  </a:lnTo>
                  <a:lnTo>
                    <a:pt x="8826" y="5092"/>
                  </a:lnTo>
                  <a:lnTo>
                    <a:pt x="8713" y="5432"/>
                  </a:lnTo>
                  <a:lnTo>
                    <a:pt x="8628" y="5799"/>
                  </a:lnTo>
                  <a:lnTo>
                    <a:pt x="8571" y="6167"/>
                  </a:lnTo>
                  <a:lnTo>
                    <a:pt x="8515" y="6535"/>
                  </a:lnTo>
                  <a:lnTo>
                    <a:pt x="8430" y="7270"/>
                  </a:lnTo>
                  <a:lnTo>
                    <a:pt x="8373" y="7638"/>
                  </a:lnTo>
                  <a:lnTo>
                    <a:pt x="8289" y="7977"/>
                  </a:lnTo>
                  <a:lnTo>
                    <a:pt x="8204" y="8345"/>
                  </a:lnTo>
                  <a:lnTo>
                    <a:pt x="8062" y="8684"/>
                  </a:lnTo>
                  <a:lnTo>
                    <a:pt x="7921" y="8996"/>
                  </a:lnTo>
                  <a:lnTo>
                    <a:pt x="7695" y="9279"/>
                  </a:lnTo>
                  <a:lnTo>
                    <a:pt x="7553" y="9420"/>
                  </a:lnTo>
                  <a:lnTo>
                    <a:pt x="7412" y="9561"/>
                  </a:lnTo>
                  <a:lnTo>
                    <a:pt x="7101" y="9788"/>
                  </a:lnTo>
                  <a:lnTo>
                    <a:pt x="6761" y="9986"/>
                  </a:lnTo>
                  <a:lnTo>
                    <a:pt x="6393" y="10127"/>
                  </a:lnTo>
                  <a:lnTo>
                    <a:pt x="5997" y="10212"/>
                  </a:lnTo>
                  <a:lnTo>
                    <a:pt x="5601" y="10297"/>
                  </a:lnTo>
                  <a:lnTo>
                    <a:pt x="5177" y="10353"/>
                  </a:lnTo>
                  <a:lnTo>
                    <a:pt x="4781" y="10382"/>
                  </a:lnTo>
                  <a:lnTo>
                    <a:pt x="3961" y="10438"/>
                  </a:lnTo>
                  <a:lnTo>
                    <a:pt x="3565" y="10467"/>
                  </a:lnTo>
                  <a:lnTo>
                    <a:pt x="3169" y="10495"/>
                  </a:lnTo>
                  <a:lnTo>
                    <a:pt x="2773" y="10551"/>
                  </a:lnTo>
                  <a:lnTo>
                    <a:pt x="2377" y="10665"/>
                  </a:lnTo>
                  <a:lnTo>
                    <a:pt x="2009" y="10778"/>
                  </a:lnTo>
                  <a:lnTo>
                    <a:pt x="1641" y="10976"/>
                  </a:lnTo>
                  <a:lnTo>
                    <a:pt x="1358" y="11145"/>
                  </a:lnTo>
                  <a:lnTo>
                    <a:pt x="1132" y="11343"/>
                  </a:lnTo>
                  <a:lnTo>
                    <a:pt x="906" y="11598"/>
                  </a:lnTo>
                  <a:lnTo>
                    <a:pt x="708" y="11853"/>
                  </a:lnTo>
                  <a:lnTo>
                    <a:pt x="510" y="12107"/>
                  </a:lnTo>
                  <a:lnTo>
                    <a:pt x="368" y="12390"/>
                  </a:lnTo>
                  <a:lnTo>
                    <a:pt x="255" y="12701"/>
                  </a:lnTo>
                  <a:lnTo>
                    <a:pt x="142" y="13041"/>
                  </a:lnTo>
                  <a:lnTo>
                    <a:pt x="85" y="13352"/>
                  </a:lnTo>
                  <a:lnTo>
                    <a:pt x="29" y="13691"/>
                  </a:lnTo>
                  <a:lnTo>
                    <a:pt x="1" y="14031"/>
                  </a:lnTo>
                  <a:lnTo>
                    <a:pt x="1" y="14370"/>
                  </a:lnTo>
                  <a:lnTo>
                    <a:pt x="29" y="14709"/>
                  </a:lnTo>
                  <a:lnTo>
                    <a:pt x="85" y="15049"/>
                  </a:lnTo>
                  <a:lnTo>
                    <a:pt x="170" y="15360"/>
                  </a:lnTo>
                  <a:lnTo>
                    <a:pt x="255" y="15699"/>
                  </a:lnTo>
                  <a:lnTo>
                    <a:pt x="425" y="16067"/>
                  </a:lnTo>
                  <a:lnTo>
                    <a:pt x="595" y="16435"/>
                  </a:lnTo>
                  <a:lnTo>
                    <a:pt x="793" y="16803"/>
                  </a:lnTo>
                  <a:lnTo>
                    <a:pt x="991" y="17142"/>
                  </a:lnTo>
                  <a:lnTo>
                    <a:pt x="1245" y="17482"/>
                  </a:lnTo>
                  <a:lnTo>
                    <a:pt x="1500" y="17793"/>
                  </a:lnTo>
                  <a:lnTo>
                    <a:pt x="2037" y="18415"/>
                  </a:lnTo>
                  <a:lnTo>
                    <a:pt x="3423" y="17482"/>
                  </a:lnTo>
                  <a:lnTo>
                    <a:pt x="4809" y="16548"/>
                  </a:lnTo>
                  <a:lnTo>
                    <a:pt x="6167" y="15586"/>
                  </a:lnTo>
                  <a:lnTo>
                    <a:pt x="7525" y="14625"/>
                  </a:lnTo>
                  <a:lnTo>
                    <a:pt x="8854" y="13635"/>
                  </a:lnTo>
                  <a:lnTo>
                    <a:pt x="10155" y="12588"/>
                  </a:lnTo>
                  <a:lnTo>
                    <a:pt x="11457" y="11570"/>
                  </a:lnTo>
                  <a:lnTo>
                    <a:pt x="12730" y="10495"/>
                  </a:lnTo>
                  <a:lnTo>
                    <a:pt x="13974" y="9420"/>
                  </a:lnTo>
                  <a:lnTo>
                    <a:pt x="15219" y="8288"/>
                  </a:lnTo>
                  <a:lnTo>
                    <a:pt x="16407" y="7157"/>
                  </a:lnTo>
                  <a:lnTo>
                    <a:pt x="17595" y="5997"/>
                  </a:lnTo>
                  <a:lnTo>
                    <a:pt x="18755" y="4809"/>
                  </a:lnTo>
                  <a:lnTo>
                    <a:pt x="19914" y="3621"/>
                  </a:lnTo>
                  <a:lnTo>
                    <a:pt x="21017" y="2377"/>
                  </a:lnTo>
                  <a:lnTo>
                    <a:pt x="22092" y="1104"/>
                  </a:lnTo>
                  <a:lnTo>
                    <a:pt x="21809" y="793"/>
                  </a:lnTo>
                  <a:lnTo>
                    <a:pt x="21583" y="595"/>
                  </a:lnTo>
                  <a:lnTo>
                    <a:pt x="21329" y="397"/>
                  </a:lnTo>
                  <a:lnTo>
                    <a:pt x="21046" y="227"/>
                  </a:lnTo>
                  <a:lnTo>
                    <a:pt x="20735" y="85"/>
                  </a:lnTo>
                  <a:lnTo>
                    <a:pt x="20423" y="29"/>
                  </a:lnTo>
                  <a:lnTo>
                    <a:pt x="2011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40"/>
            <p:cNvSpPr/>
            <p:nvPr/>
          </p:nvSpPr>
          <p:spPr>
            <a:xfrm>
              <a:off x="4671300" y="2509200"/>
              <a:ext cx="516275" cy="417250"/>
            </a:xfrm>
            <a:custGeom>
              <a:avLst/>
              <a:gdLst/>
              <a:ahLst/>
              <a:cxnLst/>
              <a:rect l="l" t="t" r="r" b="b"/>
              <a:pathLst>
                <a:path w="20651" h="16690" extrusionOk="0">
                  <a:moveTo>
                    <a:pt x="20537" y="0"/>
                  </a:moveTo>
                  <a:lnTo>
                    <a:pt x="20509" y="29"/>
                  </a:lnTo>
                  <a:lnTo>
                    <a:pt x="20480" y="29"/>
                  </a:lnTo>
                  <a:lnTo>
                    <a:pt x="18415" y="2065"/>
                  </a:lnTo>
                  <a:lnTo>
                    <a:pt x="17369" y="3055"/>
                  </a:lnTo>
                  <a:lnTo>
                    <a:pt x="16294" y="4045"/>
                  </a:lnTo>
                  <a:lnTo>
                    <a:pt x="14399" y="5743"/>
                  </a:lnTo>
                  <a:lnTo>
                    <a:pt x="12475" y="7383"/>
                  </a:lnTo>
                  <a:lnTo>
                    <a:pt x="10495" y="8996"/>
                  </a:lnTo>
                  <a:lnTo>
                    <a:pt x="8487" y="10551"/>
                  </a:lnTo>
                  <a:lnTo>
                    <a:pt x="6422" y="12079"/>
                  </a:lnTo>
                  <a:lnTo>
                    <a:pt x="4357" y="13550"/>
                  </a:lnTo>
                  <a:lnTo>
                    <a:pt x="3282" y="14257"/>
                  </a:lnTo>
                  <a:lnTo>
                    <a:pt x="2207" y="14964"/>
                  </a:lnTo>
                  <a:lnTo>
                    <a:pt x="86" y="16378"/>
                  </a:lnTo>
                  <a:lnTo>
                    <a:pt x="29" y="16435"/>
                  </a:lnTo>
                  <a:lnTo>
                    <a:pt x="1" y="16491"/>
                  </a:lnTo>
                  <a:lnTo>
                    <a:pt x="1" y="16548"/>
                  </a:lnTo>
                  <a:lnTo>
                    <a:pt x="29" y="16605"/>
                  </a:lnTo>
                  <a:lnTo>
                    <a:pt x="86" y="16661"/>
                  </a:lnTo>
                  <a:lnTo>
                    <a:pt x="142" y="16689"/>
                  </a:lnTo>
                  <a:lnTo>
                    <a:pt x="227" y="16689"/>
                  </a:lnTo>
                  <a:lnTo>
                    <a:pt x="284" y="16661"/>
                  </a:lnTo>
                  <a:lnTo>
                    <a:pt x="1528" y="15926"/>
                  </a:lnTo>
                  <a:lnTo>
                    <a:pt x="2745" y="15134"/>
                  </a:lnTo>
                  <a:lnTo>
                    <a:pt x="3933" y="14342"/>
                  </a:lnTo>
                  <a:lnTo>
                    <a:pt x="5121" y="13521"/>
                  </a:lnTo>
                  <a:lnTo>
                    <a:pt x="7186" y="12022"/>
                  </a:lnTo>
                  <a:lnTo>
                    <a:pt x="9251" y="10466"/>
                  </a:lnTo>
                  <a:lnTo>
                    <a:pt x="11259" y="8854"/>
                  </a:lnTo>
                  <a:lnTo>
                    <a:pt x="13211" y="7214"/>
                  </a:lnTo>
                  <a:lnTo>
                    <a:pt x="15134" y="5545"/>
                  </a:lnTo>
                  <a:lnTo>
                    <a:pt x="16096" y="4668"/>
                  </a:lnTo>
                  <a:lnTo>
                    <a:pt x="17029" y="3791"/>
                  </a:lnTo>
                  <a:lnTo>
                    <a:pt x="17935" y="2914"/>
                  </a:lnTo>
                  <a:lnTo>
                    <a:pt x="18868" y="2009"/>
                  </a:lnTo>
                  <a:lnTo>
                    <a:pt x="19745" y="1104"/>
                  </a:lnTo>
                  <a:lnTo>
                    <a:pt x="20622" y="170"/>
                  </a:lnTo>
                  <a:lnTo>
                    <a:pt x="20650" y="142"/>
                  </a:lnTo>
                  <a:lnTo>
                    <a:pt x="20650" y="114"/>
                  </a:lnTo>
                  <a:lnTo>
                    <a:pt x="20622" y="29"/>
                  </a:lnTo>
                  <a:lnTo>
                    <a:pt x="20537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40"/>
            <p:cNvSpPr/>
            <p:nvPr/>
          </p:nvSpPr>
          <p:spPr>
            <a:xfrm>
              <a:off x="5109050" y="2489400"/>
              <a:ext cx="79225" cy="96900"/>
            </a:xfrm>
            <a:custGeom>
              <a:avLst/>
              <a:gdLst/>
              <a:ahLst/>
              <a:cxnLst/>
              <a:rect l="l" t="t" r="r" b="b"/>
              <a:pathLst>
                <a:path w="3169" h="3876" extrusionOk="0">
                  <a:moveTo>
                    <a:pt x="1103" y="0"/>
                  </a:moveTo>
                  <a:lnTo>
                    <a:pt x="1047" y="29"/>
                  </a:lnTo>
                  <a:lnTo>
                    <a:pt x="990" y="57"/>
                  </a:lnTo>
                  <a:lnTo>
                    <a:pt x="990" y="114"/>
                  </a:lnTo>
                  <a:lnTo>
                    <a:pt x="821" y="1019"/>
                  </a:lnTo>
                  <a:lnTo>
                    <a:pt x="736" y="1471"/>
                  </a:lnTo>
                  <a:lnTo>
                    <a:pt x="623" y="1924"/>
                  </a:lnTo>
                  <a:lnTo>
                    <a:pt x="509" y="2348"/>
                  </a:lnTo>
                  <a:lnTo>
                    <a:pt x="368" y="2801"/>
                  </a:lnTo>
                  <a:lnTo>
                    <a:pt x="29" y="3649"/>
                  </a:lnTo>
                  <a:lnTo>
                    <a:pt x="0" y="3763"/>
                  </a:lnTo>
                  <a:lnTo>
                    <a:pt x="57" y="3819"/>
                  </a:lnTo>
                  <a:lnTo>
                    <a:pt x="113" y="3876"/>
                  </a:lnTo>
                  <a:lnTo>
                    <a:pt x="198" y="3876"/>
                  </a:lnTo>
                  <a:lnTo>
                    <a:pt x="1669" y="3536"/>
                  </a:lnTo>
                  <a:lnTo>
                    <a:pt x="3112" y="3169"/>
                  </a:lnTo>
                  <a:lnTo>
                    <a:pt x="3140" y="3140"/>
                  </a:lnTo>
                  <a:lnTo>
                    <a:pt x="3168" y="3084"/>
                  </a:lnTo>
                  <a:lnTo>
                    <a:pt x="3140" y="3027"/>
                  </a:lnTo>
                  <a:lnTo>
                    <a:pt x="3083" y="2999"/>
                  </a:lnTo>
                  <a:lnTo>
                    <a:pt x="1726" y="3253"/>
                  </a:lnTo>
                  <a:lnTo>
                    <a:pt x="396" y="3508"/>
                  </a:lnTo>
                  <a:lnTo>
                    <a:pt x="707" y="2716"/>
                  </a:lnTo>
                  <a:lnTo>
                    <a:pt x="962" y="1867"/>
                  </a:lnTo>
                  <a:lnTo>
                    <a:pt x="1075" y="1443"/>
                  </a:lnTo>
                  <a:lnTo>
                    <a:pt x="1160" y="1019"/>
                  </a:lnTo>
                  <a:lnTo>
                    <a:pt x="1245" y="594"/>
                  </a:lnTo>
                  <a:lnTo>
                    <a:pt x="1273" y="170"/>
                  </a:lnTo>
                  <a:lnTo>
                    <a:pt x="1273" y="114"/>
                  </a:lnTo>
                  <a:lnTo>
                    <a:pt x="1245" y="57"/>
                  </a:lnTo>
                  <a:lnTo>
                    <a:pt x="1188" y="29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40"/>
            <p:cNvSpPr/>
            <p:nvPr/>
          </p:nvSpPr>
          <p:spPr>
            <a:xfrm>
              <a:off x="4945700" y="2613850"/>
              <a:ext cx="116000" cy="123775"/>
            </a:xfrm>
            <a:custGeom>
              <a:avLst/>
              <a:gdLst/>
              <a:ahLst/>
              <a:cxnLst/>
              <a:rect l="l" t="t" r="r" b="b"/>
              <a:pathLst>
                <a:path w="4640" h="4951" extrusionOk="0">
                  <a:moveTo>
                    <a:pt x="764" y="1"/>
                  </a:moveTo>
                  <a:lnTo>
                    <a:pt x="679" y="29"/>
                  </a:lnTo>
                  <a:lnTo>
                    <a:pt x="622" y="86"/>
                  </a:lnTo>
                  <a:lnTo>
                    <a:pt x="566" y="142"/>
                  </a:lnTo>
                  <a:lnTo>
                    <a:pt x="566" y="227"/>
                  </a:lnTo>
                  <a:lnTo>
                    <a:pt x="566" y="765"/>
                  </a:lnTo>
                  <a:lnTo>
                    <a:pt x="538" y="1302"/>
                  </a:lnTo>
                  <a:lnTo>
                    <a:pt x="481" y="1839"/>
                  </a:lnTo>
                  <a:lnTo>
                    <a:pt x="424" y="2349"/>
                  </a:lnTo>
                  <a:lnTo>
                    <a:pt x="368" y="2886"/>
                  </a:lnTo>
                  <a:lnTo>
                    <a:pt x="255" y="3424"/>
                  </a:lnTo>
                  <a:lnTo>
                    <a:pt x="142" y="3933"/>
                  </a:lnTo>
                  <a:lnTo>
                    <a:pt x="0" y="4442"/>
                  </a:lnTo>
                  <a:lnTo>
                    <a:pt x="0" y="4527"/>
                  </a:lnTo>
                  <a:lnTo>
                    <a:pt x="57" y="4612"/>
                  </a:lnTo>
                  <a:lnTo>
                    <a:pt x="113" y="4668"/>
                  </a:lnTo>
                  <a:lnTo>
                    <a:pt x="198" y="4668"/>
                  </a:lnTo>
                  <a:lnTo>
                    <a:pt x="736" y="4612"/>
                  </a:lnTo>
                  <a:lnTo>
                    <a:pt x="1273" y="4583"/>
                  </a:lnTo>
                  <a:lnTo>
                    <a:pt x="1810" y="4583"/>
                  </a:lnTo>
                  <a:lnTo>
                    <a:pt x="2348" y="4612"/>
                  </a:lnTo>
                  <a:lnTo>
                    <a:pt x="2885" y="4668"/>
                  </a:lnTo>
                  <a:lnTo>
                    <a:pt x="3423" y="4725"/>
                  </a:lnTo>
                  <a:lnTo>
                    <a:pt x="3960" y="4838"/>
                  </a:lnTo>
                  <a:lnTo>
                    <a:pt x="4498" y="4951"/>
                  </a:lnTo>
                  <a:lnTo>
                    <a:pt x="4583" y="4951"/>
                  </a:lnTo>
                  <a:lnTo>
                    <a:pt x="4639" y="4894"/>
                  </a:lnTo>
                  <a:lnTo>
                    <a:pt x="4639" y="4810"/>
                  </a:lnTo>
                  <a:lnTo>
                    <a:pt x="4611" y="4781"/>
                  </a:lnTo>
                  <a:lnTo>
                    <a:pt x="4583" y="4753"/>
                  </a:lnTo>
                  <a:lnTo>
                    <a:pt x="4073" y="4583"/>
                  </a:lnTo>
                  <a:lnTo>
                    <a:pt x="3564" y="4442"/>
                  </a:lnTo>
                  <a:lnTo>
                    <a:pt x="3055" y="4329"/>
                  </a:lnTo>
                  <a:lnTo>
                    <a:pt x="2518" y="4272"/>
                  </a:lnTo>
                  <a:lnTo>
                    <a:pt x="2008" y="4244"/>
                  </a:lnTo>
                  <a:lnTo>
                    <a:pt x="1471" y="4216"/>
                  </a:lnTo>
                  <a:lnTo>
                    <a:pt x="962" y="4244"/>
                  </a:lnTo>
                  <a:lnTo>
                    <a:pt x="424" y="4272"/>
                  </a:lnTo>
                  <a:lnTo>
                    <a:pt x="424" y="4272"/>
                  </a:lnTo>
                  <a:lnTo>
                    <a:pt x="566" y="3791"/>
                  </a:lnTo>
                  <a:lnTo>
                    <a:pt x="679" y="3282"/>
                  </a:lnTo>
                  <a:lnTo>
                    <a:pt x="792" y="2773"/>
                  </a:lnTo>
                  <a:lnTo>
                    <a:pt x="849" y="2264"/>
                  </a:lnTo>
                  <a:lnTo>
                    <a:pt x="905" y="1755"/>
                  </a:lnTo>
                  <a:lnTo>
                    <a:pt x="962" y="1217"/>
                  </a:lnTo>
                  <a:lnTo>
                    <a:pt x="962" y="708"/>
                  </a:lnTo>
                  <a:lnTo>
                    <a:pt x="962" y="199"/>
                  </a:lnTo>
                  <a:lnTo>
                    <a:pt x="934" y="114"/>
                  </a:lnTo>
                  <a:lnTo>
                    <a:pt x="905" y="57"/>
                  </a:lnTo>
                  <a:lnTo>
                    <a:pt x="820" y="29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40"/>
            <p:cNvSpPr/>
            <p:nvPr/>
          </p:nvSpPr>
          <p:spPr>
            <a:xfrm>
              <a:off x="4740625" y="2764475"/>
              <a:ext cx="123050" cy="136525"/>
            </a:xfrm>
            <a:custGeom>
              <a:avLst/>
              <a:gdLst/>
              <a:ahLst/>
              <a:cxnLst/>
              <a:rect l="l" t="t" r="r" b="b"/>
              <a:pathLst>
                <a:path w="4922" h="5461" extrusionOk="0">
                  <a:moveTo>
                    <a:pt x="651" y="1"/>
                  </a:moveTo>
                  <a:lnTo>
                    <a:pt x="594" y="29"/>
                  </a:lnTo>
                  <a:lnTo>
                    <a:pt x="537" y="57"/>
                  </a:lnTo>
                  <a:lnTo>
                    <a:pt x="509" y="114"/>
                  </a:lnTo>
                  <a:lnTo>
                    <a:pt x="453" y="397"/>
                  </a:lnTo>
                  <a:lnTo>
                    <a:pt x="424" y="680"/>
                  </a:lnTo>
                  <a:lnTo>
                    <a:pt x="368" y="1245"/>
                  </a:lnTo>
                  <a:lnTo>
                    <a:pt x="255" y="2320"/>
                  </a:lnTo>
                  <a:lnTo>
                    <a:pt x="0" y="4527"/>
                  </a:lnTo>
                  <a:lnTo>
                    <a:pt x="0" y="4612"/>
                  </a:lnTo>
                  <a:lnTo>
                    <a:pt x="28" y="4668"/>
                  </a:lnTo>
                  <a:lnTo>
                    <a:pt x="85" y="4696"/>
                  </a:lnTo>
                  <a:lnTo>
                    <a:pt x="170" y="4725"/>
                  </a:lnTo>
                  <a:lnTo>
                    <a:pt x="764" y="4753"/>
                  </a:lnTo>
                  <a:lnTo>
                    <a:pt x="1358" y="4781"/>
                  </a:lnTo>
                  <a:lnTo>
                    <a:pt x="1952" y="4838"/>
                  </a:lnTo>
                  <a:lnTo>
                    <a:pt x="2546" y="4923"/>
                  </a:lnTo>
                  <a:lnTo>
                    <a:pt x="3112" y="5036"/>
                  </a:lnTo>
                  <a:lnTo>
                    <a:pt x="3677" y="5177"/>
                  </a:lnTo>
                  <a:lnTo>
                    <a:pt x="4809" y="5460"/>
                  </a:lnTo>
                  <a:lnTo>
                    <a:pt x="4865" y="5460"/>
                  </a:lnTo>
                  <a:lnTo>
                    <a:pt x="4922" y="5404"/>
                  </a:lnTo>
                  <a:lnTo>
                    <a:pt x="4922" y="5319"/>
                  </a:lnTo>
                  <a:lnTo>
                    <a:pt x="4894" y="5290"/>
                  </a:lnTo>
                  <a:lnTo>
                    <a:pt x="4865" y="5262"/>
                  </a:lnTo>
                  <a:lnTo>
                    <a:pt x="4300" y="5036"/>
                  </a:lnTo>
                  <a:lnTo>
                    <a:pt x="3734" y="4866"/>
                  </a:lnTo>
                  <a:lnTo>
                    <a:pt x="3140" y="4725"/>
                  </a:lnTo>
                  <a:lnTo>
                    <a:pt x="2546" y="4612"/>
                  </a:lnTo>
                  <a:lnTo>
                    <a:pt x="2008" y="4527"/>
                  </a:lnTo>
                  <a:lnTo>
                    <a:pt x="1471" y="4442"/>
                  </a:lnTo>
                  <a:lnTo>
                    <a:pt x="905" y="4414"/>
                  </a:lnTo>
                  <a:lnTo>
                    <a:pt x="368" y="4385"/>
                  </a:lnTo>
                  <a:lnTo>
                    <a:pt x="594" y="2349"/>
                  </a:lnTo>
                  <a:lnTo>
                    <a:pt x="735" y="1274"/>
                  </a:lnTo>
                  <a:lnTo>
                    <a:pt x="820" y="708"/>
                  </a:lnTo>
                  <a:lnTo>
                    <a:pt x="849" y="425"/>
                  </a:lnTo>
                  <a:lnTo>
                    <a:pt x="849" y="142"/>
                  </a:lnTo>
                  <a:lnTo>
                    <a:pt x="820" y="86"/>
                  </a:lnTo>
                  <a:lnTo>
                    <a:pt x="792" y="29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0"/>
            <p:cNvSpPr/>
            <p:nvPr/>
          </p:nvSpPr>
          <p:spPr>
            <a:xfrm>
              <a:off x="4029925" y="2086325"/>
              <a:ext cx="265200" cy="654150"/>
            </a:xfrm>
            <a:custGeom>
              <a:avLst/>
              <a:gdLst/>
              <a:ahLst/>
              <a:cxnLst/>
              <a:rect l="l" t="t" r="r" b="b"/>
              <a:pathLst>
                <a:path w="10608" h="26166" extrusionOk="0">
                  <a:moveTo>
                    <a:pt x="283" y="0"/>
                  </a:moveTo>
                  <a:lnTo>
                    <a:pt x="0" y="29"/>
                  </a:lnTo>
                  <a:lnTo>
                    <a:pt x="481" y="1613"/>
                  </a:lnTo>
                  <a:lnTo>
                    <a:pt x="962" y="3197"/>
                  </a:lnTo>
                  <a:lnTo>
                    <a:pt x="1386" y="4809"/>
                  </a:lnTo>
                  <a:lnTo>
                    <a:pt x="1810" y="6421"/>
                  </a:lnTo>
                  <a:lnTo>
                    <a:pt x="2178" y="8034"/>
                  </a:lnTo>
                  <a:lnTo>
                    <a:pt x="2489" y="9646"/>
                  </a:lnTo>
                  <a:lnTo>
                    <a:pt x="2800" y="11287"/>
                  </a:lnTo>
                  <a:lnTo>
                    <a:pt x="3055" y="12927"/>
                  </a:lnTo>
                  <a:lnTo>
                    <a:pt x="3310" y="14568"/>
                  </a:lnTo>
                  <a:lnTo>
                    <a:pt x="3508" y="16208"/>
                  </a:lnTo>
                  <a:lnTo>
                    <a:pt x="3706" y="17849"/>
                  </a:lnTo>
                  <a:lnTo>
                    <a:pt x="3847" y="19518"/>
                  </a:lnTo>
                  <a:lnTo>
                    <a:pt x="3988" y="21187"/>
                  </a:lnTo>
                  <a:lnTo>
                    <a:pt x="4073" y="22827"/>
                  </a:lnTo>
                  <a:lnTo>
                    <a:pt x="4158" y="24496"/>
                  </a:lnTo>
                  <a:lnTo>
                    <a:pt x="4187" y="26165"/>
                  </a:lnTo>
                  <a:lnTo>
                    <a:pt x="4696" y="26052"/>
                  </a:lnTo>
                  <a:lnTo>
                    <a:pt x="5205" y="25911"/>
                  </a:lnTo>
                  <a:lnTo>
                    <a:pt x="6195" y="25599"/>
                  </a:lnTo>
                  <a:lnTo>
                    <a:pt x="7043" y="25288"/>
                  </a:lnTo>
                  <a:lnTo>
                    <a:pt x="7468" y="25119"/>
                  </a:lnTo>
                  <a:lnTo>
                    <a:pt x="7892" y="24921"/>
                  </a:lnTo>
                  <a:lnTo>
                    <a:pt x="8288" y="24723"/>
                  </a:lnTo>
                  <a:lnTo>
                    <a:pt x="8684" y="24468"/>
                  </a:lnTo>
                  <a:lnTo>
                    <a:pt x="9052" y="24213"/>
                  </a:lnTo>
                  <a:lnTo>
                    <a:pt x="9391" y="23930"/>
                  </a:lnTo>
                  <a:lnTo>
                    <a:pt x="9702" y="23591"/>
                  </a:lnTo>
                  <a:lnTo>
                    <a:pt x="9985" y="23223"/>
                  </a:lnTo>
                  <a:lnTo>
                    <a:pt x="10240" y="22827"/>
                  </a:lnTo>
                  <a:lnTo>
                    <a:pt x="10410" y="22403"/>
                  </a:lnTo>
                  <a:lnTo>
                    <a:pt x="10551" y="21979"/>
                  </a:lnTo>
                  <a:lnTo>
                    <a:pt x="10579" y="21752"/>
                  </a:lnTo>
                  <a:lnTo>
                    <a:pt x="10608" y="21526"/>
                  </a:lnTo>
                  <a:lnTo>
                    <a:pt x="10608" y="21300"/>
                  </a:lnTo>
                  <a:lnTo>
                    <a:pt x="10608" y="21074"/>
                  </a:lnTo>
                  <a:lnTo>
                    <a:pt x="10551" y="20876"/>
                  </a:lnTo>
                  <a:lnTo>
                    <a:pt x="10523" y="20649"/>
                  </a:lnTo>
                  <a:lnTo>
                    <a:pt x="10438" y="20423"/>
                  </a:lnTo>
                  <a:lnTo>
                    <a:pt x="10325" y="20197"/>
                  </a:lnTo>
                  <a:lnTo>
                    <a:pt x="10212" y="19970"/>
                  </a:lnTo>
                  <a:lnTo>
                    <a:pt x="10070" y="19772"/>
                  </a:lnTo>
                  <a:lnTo>
                    <a:pt x="9759" y="19405"/>
                  </a:lnTo>
                  <a:lnTo>
                    <a:pt x="9419" y="19065"/>
                  </a:lnTo>
                  <a:lnTo>
                    <a:pt x="9023" y="18754"/>
                  </a:lnTo>
                  <a:lnTo>
                    <a:pt x="8627" y="18443"/>
                  </a:lnTo>
                  <a:lnTo>
                    <a:pt x="7807" y="17849"/>
                  </a:lnTo>
                  <a:lnTo>
                    <a:pt x="7411" y="17538"/>
                  </a:lnTo>
                  <a:lnTo>
                    <a:pt x="7015" y="17198"/>
                  </a:lnTo>
                  <a:lnTo>
                    <a:pt x="6676" y="16831"/>
                  </a:lnTo>
                  <a:lnTo>
                    <a:pt x="6365" y="16435"/>
                  </a:lnTo>
                  <a:lnTo>
                    <a:pt x="6223" y="16208"/>
                  </a:lnTo>
                  <a:lnTo>
                    <a:pt x="6138" y="15982"/>
                  </a:lnTo>
                  <a:lnTo>
                    <a:pt x="6025" y="15784"/>
                  </a:lnTo>
                  <a:lnTo>
                    <a:pt x="5969" y="15558"/>
                  </a:lnTo>
                  <a:lnTo>
                    <a:pt x="5912" y="15331"/>
                  </a:lnTo>
                  <a:lnTo>
                    <a:pt x="5912" y="15077"/>
                  </a:lnTo>
                  <a:lnTo>
                    <a:pt x="5912" y="14851"/>
                  </a:lnTo>
                  <a:lnTo>
                    <a:pt x="5940" y="14596"/>
                  </a:lnTo>
                  <a:lnTo>
                    <a:pt x="6025" y="14398"/>
                  </a:lnTo>
                  <a:lnTo>
                    <a:pt x="6110" y="14172"/>
                  </a:lnTo>
                  <a:lnTo>
                    <a:pt x="6195" y="13974"/>
                  </a:lnTo>
                  <a:lnTo>
                    <a:pt x="6308" y="13776"/>
                  </a:lnTo>
                  <a:lnTo>
                    <a:pt x="6591" y="13408"/>
                  </a:lnTo>
                  <a:lnTo>
                    <a:pt x="6874" y="13069"/>
                  </a:lnTo>
                  <a:lnTo>
                    <a:pt x="7185" y="12701"/>
                  </a:lnTo>
                  <a:lnTo>
                    <a:pt x="7468" y="12333"/>
                  </a:lnTo>
                  <a:lnTo>
                    <a:pt x="7581" y="12135"/>
                  </a:lnTo>
                  <a:lnTo>
                    <a:pt x="7666" y="11937"/>
                  </a:lnTo>
                  <a:lnTo>
                    <a:pt x="7751" y="11739"/>
                  </a:lnTo>
                  <a:lnTo>
                    <a:pt x="7835" y="11513"/>
                  </a:lnTo>
                  <a:lnTo>
                    <a:pt x="7864" y="11258"/>
                  </a:lnTo>
                  <a:lnTo>
                    <a:pt x="7864" y="11004"/>
                  </a:lnTo>
                  <a:lnTo>
                    <a:pt x="7864" y="10777"/>
                  </a:lnTo>
                  <a:lnTo>
                    <a:pt x="7807" y="10551"/>
                  </a:lnTo>
                  <a:lnTo>
                    <a:pt x="7722" y="10296"/>
                  </a:lnTo>
                  <a:lnTo>
                    <a:pt x="7637" y="10070"/>
                  </a:lnTo>
                  <a:lnTo>
                    <a:pt x="7524" y="9872"/>
                  </a:lnTo>
                  <a:lnTo>
                    <a:pt x="7383" y="9646"/>
                  </a:lnTo>
                  <a:lnTo>
                    <a:pt x="7072" y="9250"/>
                  </a:lnTo>
                  <a:lnTo>
                    <a:pt x="6676" y="8854"/>
                  </a:lnTo>
                  <a:lnTo>
                    <a:pt x="6280" y="8514"/>
                  </a:lnTo>
                  <a:lnTo>
                    <a:pt x="5855" y="8203"/>
                  </a:lnTo>
                  <a:lnTo>
                    <a:pt x="5375" y="7892"/>
                  </a:lnTo>
                  <a:lnTo>
                    <a:pt x="4865" y="7524"/>
                  </a:lnTo>
                  <a:lnTo>
                    <a:pt x="4385" y="7157"/>
                  </a:lnTo>
                  <a:lnTo>
                    <a:pt x="4158" y="6959"/>
                  </a:lnTo>
                  <a:lnTo>
                    <a:pt x="3932" y="6732"/>
                  </a:lnTo>
                  <a:lnTo>
                    <a:pt x="3706" y="6506"/>
                  </a:lnTo>
                  <a:lnTo>
                    <a:pt x="3536" y="6280"/>
                  </a:lnTo>
                  <a:lnTo>
                    <a:pt x="3338" y="5969"/>
                  </a:lnTo>
                  <a:lnTo>
                    <a:pt x="3196" y="5658"/>
                  </a:lnTo>
                  <a:lnTo>
                    <a:pt x="3112" y="5346"/>
                  </a:lnTo>
                  <a:lnTo>
                    <a:pt x="3055" y="5035"/>
                  </a:lnTo>
                  <a:lnTo>
                    <a:pt x="3027" y="4696"/>
                  </a:lnTo>
                  <a:lnTo>
                    <a:pt x="3027" y="4385"/>
                  </a:lnTo>
                  <a:lnTo>
                    <a:pt x="3027" y="4045"/>
                  </a:lnTo>
                  <a:lnTo>
                    <a:pt x="3083" y="3706"/>
                  </a:lnTo>
                  <a:lnTo>
                    <a:pt x="3168" y="3140"/>
                  </a:lnTo>
                  <a:lnTo>
                    <a:pt x="3253" y="2574"/>
                  </a:lnTo>
                  <a:lnTo>
                    <a:pt x="3281" y="2291"/>
                  </a:lnTo>
                  <a:lnTo>
                    <a:pt x="3253" y="2009"/>
                  </a:lnTo>
                  <a:lnTo>
                    <a:pt x="3225" y="1726"/>
                  </a:lnTo>
                  <a:lnTo>
                    <a:pt x="3140" y="1443"/>
                  </a:lnTo>
                  <a:lnTo>
                    <a:pt x="2998" y="1160"/>
                  </a:lnTo>
                  <a:lnTo>
                    <a:pt x="2829" y="905"/>
                  </a:lnTo>
                  <a:lnTo>
                    <a:pt x="2602" y="679"/>
                  </a:lnTo>
                  <a:lnTo>
                    <a:pt x="2320" y="481"/>
                  </a:lnTo>
                  <a:lnTo>
                    <a:pt x="2065" y="340"/>
                  </a:lnTo>
                  <a:lnTo>
                    <a:pt x="1782" y="227"/>
                  </a:lnTo>
                  <a:lnTo>
                    <a:pt x="1499" y="142"/>
                  </a:lnTo>
                  <a:lnTo>
                    <a:pt x="1216" y="57"/>
                  </a:lnTo>
                  <a:lnTo>
                    <a:pt x="905" y="29"/>
                  </a:lnTo>
                  <a:lnTo>
                    <a:pt x="594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40"/>
            <p:cNvSpPr/>
            <p:nvPr/>
          </p:nvSpPr>
          <p:spPr>
            <a:xfrm>
              <a:off x="3927375" y="2087025"/>
              <a:ext cx="207225" cy="659100"/>
            </a:xfrm>
            <a:custGeom>
              <a:avLst/>
              <a:gdLst/>
              <a:ahLst/>
              <a:cxnLst/>
              <a:rect l="l" t="t" r="r" b="b"/>
              <a:pathLst>
                <a:path w="8289" h="26364" extrusionOk="0">
                  <a:moveTo>
                    <a:pt x="4102" y="1"/>
                  </a:moveTo>
                  <a:lnTo>
                    <a:pt x="3678" y="57"/>
                  </a:lnTo>
                  <a:lnTo>
                    <a:pt x="3367" y="170"/>
                  </a:lnTo>
                  <a:lnTo>
                    <a:pt x="3056" y="283"/>
                  </a:lnTo>
                  <a:lnTo>
                    <a:pt x="2773" y="425"/>
                  </a:lnTo>
                  <a:lnTo>
                    <a:pt x="2518" y="623"/>
                  </a:lnTo>
                  <a:lnTo>
                    <a:pt x="2292" y="849"/>
                  </a:lnTo>
                  <a:lnTo>
                    <a:pt x="2094" y="1104"/>
                  </a:lnTo>
                  <a:lnTo>
                    <a:pt x="1981" y="1387"/>
                  </a:lnTo>
                  <a:lnTo>
                    <a:pt x="1924" y="1556"/>
                  </a:lnTo>
                  <a:lnTo>
                    <a:pt x="1896" y="1726"/>
                  </a:lnTo>
                  <a:lnTo>
                    <a:pt x="1867" y="2065"/>
                  </a:lnTo>
                  <a:lnTo>
                    <a:pt x="1924" y="2405"/>
                  </a:lnTo>
                  <a:lnTo>
                    <a:pt x="1981" y="2744"/>
                  </a:lnTo>
                  <a:lnTo>
                    <a:pt x="2094" y="3055"/>
                  </a:lnTo>
                  <a:lnTo>
                    <a:pt x="2235" y="3395"/>
                  </a:lnTo>
                  <a:lnTo>
                    <a:pt x="2405" y="3706"/>
                  </a:lnTo>
                  <a:lnTo>
                    <a:pt x="2744" y="4300"/>
                  </a:lnTo>
                  <a:lnTo>
                    <a:pt x="3112" y="4922"/>
                  </a:lnTo>
                  <a:lnTo>
                    <a:pt x="3282" y="5234"/>
                  </a:lnTo>
                  <a:lnTo>
                    <a:pt x="3395" y="5545"/>
                  </a:lnTo>
                  <a:lnTo>
                    <a:pt x="3508" y="5884"/>
                  </a:lnTo>
                  <a:lnTo>
                    <a:pt x="3565" y="6195"/>
                  </a:lnTo>
                  <a:lnTo>
                    <a:pt x="3593" y="6563"/>
                  </a:lnTo>
                  <a:lnTo>
                    <a:pt x="3565" y="6902"/>
                  </a:lnTo>
                  <a:lnTo>
                    <a:pt x="3536" y="7100"/>
                  </a:lnTo>
                  <a:lnTo>
                    <a:pt x="3480" y="7298"/>
                  </a:lnTo>
                  <a:lnTo>
                    <a:pt x="3310" y="7666"/>
                  </a:lnTo>
                  <a:lnTo>
                    <a:pt x="3112" y="8006"/>
                  </a:lnTo>
                  <a:lnTo>
                    <a:pt x="2857" y="8317"/>
                  </a:lnTo>
                  <a:lnTo>
                    <a:pt x="2575" y="8600"/>
                  </a:lnTo>
                  <a:lnTo>
                    <a:pt x="2263" y="8882"/>
                  </a:lnTo>
                  <a:lnTo>
                    <a:pt x="1641" y="9420"/>
                  </a:lnTo>
                  <a:lnTo>
                    <a:pt x="1330" y="9703"/>
                  </a:lnTo>
                  <a:lnTo>
                    <a:pt x="1019" y="9986"/>
                  </a:lnTo>
                  <a:lnTo>
                    <a:pt x="736" y="10268"/>
                  </a:lnTo>
                  <a:lnTo>
                    <a:pt x="481" y="10608"/>
                  </a:lnTo>
                  <a:lnTo>
                    <a:pt x="283" y="10947"/>
                  </a:lnTo>
                  <a:lnTo>
                    <a:pt x="114" y="11315"/>
                  </a:lnTo>
                  <a:lnTo>
                    <a:pt x="57" y="11485"/>
                  </a:lnTo>
                  <a:lnTo>
                    <a:pt x="29" y="11683"/>
                  </a:lnTo>
                  <a:lnTo>
                    <a:pt x="1" y="11881"/>
                  </a:lnTo>
                  <a:lnTo>
                    <a:pt x="1" y="12079"/>
                  </a:lnTo>
                  <a:lnTo>
                    <a:pt x="57" y="12418"/>
                  </a:lnTo>
                  <a:lnTo>
                    <a:pt x="142" y="12758"/>
                  </a:lnTo>
                  <a:lnTo>
                    <a:pt x="312" y="13097"/>
                  </a:lnTo>
                  <a:lnTo>
                    <a:pt x="510" y="13380"/>
                  </a:lnTo>
                  <a:lnTo>
                    <a:pt x="764" y="13663"/>
                  </a:lnTo>
                  <a:lnTo>
                    <a:pt x="1019" y="13917"/>
                  </a:lnTo>
                  <a:lnTo>
                    <a:pt x="1302" y="14172"/>
                  </a:lnTo>
                  <a:lnTo>
                    <a:pt x="1585" y="14398"/>
                  </a:lnTo>
                  <a:lnTo>
                    <a:pt x="2150" y="14851"/>
                  </a:lnTo>
                  <a:lnTo>
                    <a:pt x="2433" y="15105"/>
                  </a:lnTo>
                  <a:lnTo>
                    <a:pt x="2716" y="15360"/>
                  </a:lnTo>
                  <a:lnTo>
                    <a:pt x="2971" y="15615"/>
                  </a:lnTo>
                  <a:lnTo>
                    <a:pt x="3169" y="15897"/>
                  </a:lnTo>
                  <a:lnTo>
                    <a:pt x="3367" y="16209"/>
                  </a:lnTo>
                  <a:lnTo>
                    <a:pt x="3508" y="16548"/>
                  </a:lnTo>
                  <a:lnTo>
                    <a:pt x="3565" y="16718"/>
                  </a:lnTo>
                  <a:lnTo>
                    <a:pt x="3593" y="16916"/>
                  </a:lnTo>
                  <a:lnTo>
                    <a:pt x="3621" y="17312"/>
                  </a:lnTo>
                  <a:lnTo>
                    <a:pt x="3593" y="17708"/>
                  </a:lnTo>
                  <a:lnTo>
                    <a:pt x="3508" y="18104"/>
                  </a:lnTo>
                  <a:lnTo>
                    <a:pt x="3395" y="18500"/>
                  </a:lnTo>
                  <a:lnTo>
                    <a:pt x="3254" y="18868"/>
                  </a:lnTo>
                  <a:lnTo>
                    <a:pt x="3084" y="19235"/>
                  </a:lnTo>
                  <a:lnTo>
                    <a:pt x="2914" y="19603"/>
                  </a:lnTo>
                  <a:lnTo>
                    <a:pt x="2518" y="20310"/>
                  </a:lnTo>
                  <a:lnTo>
                    <a:pt x="2320" y="20678"/>
                  </a:lnTo>
                  <a:lnTo>
                    <a:pt x="2150" y="21046"/>
                  </a:lnTo>
                  <a:lnTo>
                    <a:pt x="2009" y="21413"/>
                  </a:lnTo>
                  <a:lnTo>
                    <a:pt x="1896" y="21781"/>
                  </a:lnTo>
                  <a:lnTo>
                    <a:pt x="1811" y="22177"/>
                  </a:lnTo>
                  <a:lnTo>
                    <a:pt x="1754" y="22573"/>
                  </a:lnTo>
                  <a:lnTo>
                    <a:pt x="1783" y="22912"/>
                  </a:lnTo>
                  <a:lnTo>
                    <a:pt x="1811" y="23224"/>
                  </a:lnTo>
                  <a:lnTo>
                    <a:pt x="1896" y="23535"/>
                  </a:lnTo>
                  <a:lnTo>
                    <a:pt x="2009" y="23846"/>
                  </a:lnTo>
                  <a:lnTo>
                    <a:pt x="2150" y="24129"/>
                  </a:lnTo>
                  <a:lnTo>
                    <a:pt x="2320" y="24412"/>
                  </a:lnTo>
                  <a:lnTo>
                    <a:pt x="2518" y="24666"/>
                  </a:lnTo>
                  <a:lnTo>
                    <a:pt x="2744" y="24921"/>
                  </a:lnTo>
                  <a:lnTo>
                    <a:pt x="2971" y="25147"/>
                  </a:lnTo>
                  <a:lnTo>
                    <a:pt x="3225" y="25373"/>
                  </a:lnTo>
                  <a:lnTo>
                    <a:pt x="3508" y="25571"/>
                  </a:lnTo>
                  <a:lnTo>
                    <a:pt x="3791" y="25741"/>
                  </a:lnTo>
                  <a:lnTo>
                    <a:pt x="4102" y="25911"/>
                  </a:lnTo>
                  <a:lnTo>
                    <a:pt x="4413" y="26024"/>
                  </a:lnTo>
                  <a:lnTo>
                    <a:pt x="4724" y="26137"/>
                  </a:lnTo>
                  <a:lnTo>
                    <a:pt x="5064" y="26222"/>
                  </a:lnTo>
                  <a:lnTo>
                    <a:pt x="5460" y="26307"/>
                  </a:lnTo>
                  <a:lnTo>
                    <a:pt x="5856" y="26335"/>
                  </a:lnTo>
                  <a:lnTo>
                    <a:pt x="6280" y="26363"/>
                  </a:lnTo>
                  <a:lnTo>
                    <a:pt x="6676" y="26363"/>
                  </a:lnTo>
                  <a:lnTo>
                    <a:pt x="7072" y="26335"/>
                  </a:lnTo>
                  <a:lnTo>
                    <a:pt x="7496" y="26279"/>
                  </a:lnTo>
                  <a:lnTo>
                    <a:pt x="8289" y="26137"/>
                  </a:lnTo>
                  <a:lnTo>
                    <a:pt x="8260" y="24468"/>
                  </a:lnTo>
                  <a:lnTo>
                    <a:pt x="8175" y="22799"/>
                  </a:lnTo>
                  <a:lnTo>
                    <a:pt x="8090" y="21159"/>
                  </a:lnTo>
                  <a:lnTo>
                    <a:pt x="7949" y="19490"/>
                  </a:lnTo>
                  <a:lnTo>
                    <a:pt x="7808" y="17821"/>
                  </a:lnTo>
                  <a:lnTo>
                    <a:pt x="7610" y="16180"/>
                  </a:lnTo>
                  <a:lnTo>
                    <a:pt x="7412" y="14540"/>
                  </a:lnTo>
                  <a:lnTo>
                    <a:pt x="7157" y="12899"/>
                  </a:lnTo>
                  <a:lnTo>
                    <a:pt x="6902" y="11259"/>
                  </a:lnTo>
                  <a:lnTo>
                    <a:pt x="6591" y="9618"/>
                  </a:lnTo>
                  <a:lnTo>
                    <a:pt x="6280" y="8006"/>
                  </a:lnTo>
                  <a:lnTo>
                    <a:pt x="5912" y="6393"/>
                  </a:lnTo>
                  <a:lnTo>
                    <a:pt x="5488" y="4781"/>
                  </a:lnTo>
                  <a:lnTo>
                    <a:pt x="5064" y="3169"/>
                  </a:lnTo>
                  <a:lnTo>
                    <a:pt x="4583" y="1585"/>
                  </a:lnTo>
                  <a:lnTo>
                    <a:pt x="410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40"/>
            <p:cNvSpPr/>
            <p:nvPr/>
          </p:nvSpPr>
          <p:spPr>
            <a:xfrm>
              <a:off x="4042650" y="2109650"/>
              <a:ext cx="89825" cy="655575"/>
            </a:xfrm>
            <a:custGeom>
              <a:avLst/>
              <a:gdLst/>
              <a:ahLst/>
              <a:cxnLst/>
              <a:rect l="l" t="t" r="r" b="b"/>
              <a:pathLst>
                <a:path w="3593" h="26223" extrusionOk="0">
                  <a:moveTo>
                    <a:pt x="85" y="1"/>
                  </a:moveTo>
                  <a:lnTo>
                    <a:pt x="29" y="57"/>
                  </a:lnTo>
                  <a:lnTo>
                    <a:pt x="0" y="86"/>
                  </a:lnTo>
                  <a:lnTo>
                    <a:pt x="0" y="142"/>
                  </a:lnTo>
                  <a:lnTo>
                    <a:pt x="651" y="2943"/>
                  </a:lnTo>
                  <a:lnTo>
                    <a:pt x="934" y="4357"/>
                  </a:lnTo>
                  <a:lnTo>
                    <a:pt x="1217" y="5771"/>
                  </a:lnTo>
                  <a:lnTo>
                    <a:pt x="1669" y="8289"/>
                  </a:lnTo>
                  <a:lnTo>
                    <a:pt x="2065" y="10806"/>
                  </a:lnTo>
                  <a:lnTo>
                    <a:pt x="2405" y="13324"/>
                  </a:lnTo>
                  <a:lnTo>
                    <a:pt x="2687" y="15841"/>
                  </a:lnTo>
                  <a:lnTo>
                    <a:pt x="2885" y="18387"/>
                  </a:lnTo>
                  <a:lnTo>
                    <a:pt x="3055" y="20933"/>
                  </a:lnTo>
                  <a:lnTo>
                    <a:pt x="3112" y="22234"/>
                  </a:lnTo>
                  <a:lnTo>
                    <a:pt x="3168" y="23507"/>
                  </a:lnTo>
                  <a:lnTo>
                    <a:pt x="3225" y="26052"/>
                  </a:lnTo>
                  <a:lnTo>
                    <a:pt x="3253" y="26137"/>
                  </a:lnTo>
                  <a:lnTo>
                    <a:pt x="3281" y="26194"/>
                  </a:lnTo>
                  <a:lnTo>
                    <a:pt x="3338" y="26222"/>
                  </a:lnTo>
                  <a:lnTo>
                    <a:pt x="3423" y="26222"/>
                  </a:lnTo>
                  <a:lnTo>
                    <a:pt x="3479" y="26194"/>
                  </a:lnTo>
                  <a:lnTo>
                    <a:pt x="3536" y="26166"/>
                  </a:lnTo>
                  <a:lnTo>
                    <a:pt x="3564" y="26109"/>
                  </a:lnTo>
                  <a:lnTo>
                    <a:pt x="3593" y="26024"/>
                  </a:lnTo>
                  <a:lnTo>
                    <a:pt x="3593" y="24582"/>
                  </a:lnTo>
                  <a:lnTo>
                    <a:pt x="3564" y="23139"/>
                  </a:lnTo>
                  <a:lnTo>
                    <a:pt x="3508" y="21696"/>
                  </a:lnTo>
                  <a:lnTo>
                    <a:pt x="3423" y="20282"/>
                  </a:lnTo>
                  <a:lnTo>
                    <a:pt x="3253" y="17708"/>
                  </a:lnTo>
                  <a:lnTo>
                    <a:pt x="2999" y="15162"/>
                  </a:lnTo>
                  <a:lnTo>
                    <a:pt x="2687" y="12616"/>
                  </a:lnTo>
                  <a:lnTo>
                    <a:pt x="2320" y="10071"/>
                  </a:lnTo>
                  <a:lnTo>
                    <a:pt x="1895" y="7553"/>
                  </a:lnTo>
                  <a:lnTo>
                    <a:pt x="1641" y="6280"/>
                  </a:lnTo>
                  <a:lnTo>
                    <a:pt x="1386" y="5036"/>
                  </a:lnTo>
                  <a:lnTo>
                    <a:pt x="1132" y="3791"/>
                  </a:lnTo>
                  <a:lnTo>
                    <a:pt x="849" y="2546"/>
                  </a:lnTo>
                  <a:lnTo>
                    <a:pt x="538" y="1302"/>
                  </a:lnTo>
                  <a:lnTo>
                    <a:pt x="198" y="57"/>
                  </a:lnTo>
                  <a:lnTo>
                    <a:pt x="198" y="29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40"/>
            <p:cNvSpPr/>
            <p:nvPr/>
          </p:nvSpPr>
          <p:spPr>
            <a:xfrm>
              <a:off x="4000225" y="2137950"/>
              <a:ext cx="94075" cy="76400"/>
            </a:xfrm>
            <a:custGeom>
              <a:avLst/>
              <a:gdLst/>
              <a:ahLst/>
              <a:cxnLst/>
              <a:rect l="l" t="t" r="r" b="b"/>
              <a:pathLst>
                <a:path w="3763" h="3056" extrusionOk="0">
                  <a:moveTo>
                    <a:pt x="3649" y="0"/>
                  </a:moveTo>
                  <a:lnTo>
                    <a:pt x="3621" y="57"/>
                  </a:lnTo>
                  <a:lnTo>
                    <a:pt x="3112" y="1301"/>
                  </a:lnTo>
                  <a:lnTo>
                    <a:pt x="2659" y="2574"/>
                  </a:lnTo>
                  <a:lnTo>
                    <a:pt x="2122" y="1895"/>
                  </a:lnTo>
                  <a:lnTo>
                    <a:pt x="1556" y="1245"/>
                  </a:lnTo>
                  <a:lnTo>
                    <a:pt x="1245" y="934"/>
                  </a:lnTo>
                  <a:lnTo>
                    <a:pt x="934" y="622"/>
                  </a:lnTo>
                  <a:lnTo>
                    <a:pt x="594" y="340"/>
                  </a:lnTo>
                  <a:lnTo>
                    <a:pt x="255" y="85"/>
                  </a:lnTo>
                  <a:lnTo>
                    <a:pt x="198" y="57"/>
                  </a:lnTo>
                  <a:lnTo>
                    <a:pt x="142" y="57"/>
                  </a:lnTo>
                  <a:lnTo>
                    <a:pt x="85" y="85"/>
                  </a:lnTo>
                  <a:lnTo>
                    <a:pt x="28" y="113"/>
                  </a:lnTo>
                  <a:lnTo>
                    <a:pt x="0" y="142"/>
                  </a:lnTo>
                  <a:lnTo>
                    <a:pt x="0" y="198"/>
                  </a:lnTo>
                  <a:lnTo>
                    <a:pt x="0" y="255"/>
                  </a:lnTo>
                  <a:lnTo>
                    <a:pt x="57" y="311"/>
                  </a:lnTo>
                  <a:lnTo>
                    <a:pt x="736" y="905"/>
                  </a:lnTo>
                  <a:lnTo>
                    <a:pt x="1075" y="1216"/>
                  </a:lnTo>
                  <a:lnTo>
                    <a:pt x="1414" y="1556"/>
                  </a:lnTo>
                  <a:lnTo>
                    <a:pt x="1726" y="1895"/>
                  </a:lnTo>
                  <a:lnTo>
                    <a:pt x="2008" y="2235"/>
                  </a:lnTo>
                  <a:lnTo>
                    <a:pt x="2574" y="2970"/>
                  </a:lnTo>
                  <a:lnTo>
                    <a:pt x="2631" y="3027"/>
                  </a:lnTo>
                  <a:lnTo>
                    <a:pt x="2716" y="3055"/>
                  </a:lnTo>
                  <a:lnTo>
                    <a:pt x="2800" y="2999"/>
                  </a:lnTo>
                  <a:lnTo>
                    <a:pt x="2857" y="2942"/>
                  </a:lnTo>
                  <a:lnTo>
                    <a:pt x="3310" y="1528"/>
                  </a:lnTo>
                  <a:lnTo>
                    <a:pt x="3762" y="113"/>
                  </a:lnTo>
                  <a:lnTo>
                    <a:pt x="3762" y="28"/>
                  </a:lnTo>
                  <a:lnTo>
                    <a:pt x="370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0"/>
            <p:cNvSpPr/>
            <p:nvPr/>
          </p:nvSpPr>
          <p:spPr>
            <a:xfrm>
              <a:off x="4016475" y="2333825"/>
              <a:ext cx="155600" cy="94775"/>
            </a:xfrm>
            <a:custGeom>
              <a:avLst/>
              <a:gdLst/>
              <a:ahLst/>
              <a:cxnLst/>
              <a:rect l="l" t="t" r="r" b="b"/>
              <a:pathLst>
                <a:path w="6224" h="3791" extrusionOk="0">
                  <a:moveTo>
                    <a:pt x="6082" y="0"/>
                  </a:moveTo>
                  <a:lnTo>
                    <a:pt x="6054" y="29"/>
                  </a:lnTo>
                  <a:lnTo>
                    <a:pt x="5630" y="340"/>
                  </a:lnTo>
                  <a:lnTo>
                    <a:pt x="5262" y="708"/>
                  </a:lnTo>
                  <a:lnTo>
                    <a:pt x="4894" y="1104"/>
                  </a:lnTo>
                  <a:lnTo>
                    <a:pt x="4583" y="1500"/>
                  </a:lnTo>
                  <a:lnTo>
                    <a:pt x="4272" y="1924"/>
                  </a:lnTo>
                  <a:lnTo>
                    <a:pt x="3961" y="2377"/>
                  </a:lnTo>
                  <a:lnTo>
                    <a:pt x="3706" y="2829"/>
                  </a:lnTo>
                  <a:lnTo>
                    <a:pt x="3480" y="3310"/>
                  </a:lnTo>
                  <a:lnTo>
                    <a:pt x="3112" y="2914"/>
                  </a:lnTo>
                  <a:lnTo>
                    <a:pt x="2744" y="2546"/>
                  </a:lnTo>
                  <a:lnTo>
                    <a:pt x="2377" y="2207"/>
                  </a:lnTo>
                  <a:lnTo>
                    <a:pt x="1981" y="1867"/>
                  </a:lnTo>
                  <a:lnTo>
                    <a:pt x="1585" y="1556"/>
                  </a:lnTo>
                  <a:lnTo>
                    <a:pt x="1160" y="1245"/>
                  </a:lnTo>
                  <a:lnTo>
                    <a:pt x="736" y="962"/>
                  </a:lnTo>
                  <a:lnTo>
                    <a:pt x="284" y="708"/>
                  </a:lnTo>
                  <a:lnTo>
                    <a:pt x="199" y="679"/>
                  </a:lnTo>
                  <a:lnTo>
                    <a:pt x="114" y="679"/>
                  </a:lnTo>
                  <a:lnTo>
                    <a:pt x="57" y="736"/>
                  </a:lnTo>
                  <a:lnTo>
                    <a:pt x="1" y="793"/>
                  </a:lnTo>
                  <a:lnTo>
                    <a:pt x="1" y="849"/>
                  </a:lnTo>
                  <a:lnTo>
                    <a:pt x="1" y="934"/>
                  </a:lnTo>
                  <a:lnTo>
                    <a:pt x="29" y="1019"/>
                  </a:lnTo>
                  <a:lnTo>
                    <a:pt x="86" y="1075"/>
                  </a:lnTo>
                  <a:lnTo>
                    <a:pt x="538" y="1358"/>
                  </a:lnTo>
                  <a:lnTo>
                    <a:pt x="991" y="1641"/>
                  </a:lnTo>
                  <a:lnTo>
                    <a:pt x="1415" y="1952"/>
                  </a:lnTo>
                  <a:lnTo>
                    <a:pt x="1839" y="2292"/>
                  </a:lnTo>
                  <a:lnTo>
                    <a:pt x="2264" y="2631"/>
                  </a:lnTo>
                  <a:lnTo>
                    <a:pt x="2660" y="2999"/>
                  </a:lnTo>
                  <a:lnTo>
                    <a:pt x="3027" y="3367"/>
                  </a:lnTo>
                  <a:lnTo>
                    <a:pt x="3395" y="3763"/>
                  </a:lnTo>
                  <a:lnTo>
                    <a:pt x="3480" y="3791"/>
                  </a:lnTo>
                  <a:lnTo>
                    <a:pt x="3565" y="3791"/>
                  </a:lnTo>
                  <a:lnTo>
                    <a:pt x="3621" y="3763"/>
                  </a:lnTo>
                  <a:lnTo>
                    <a:pt x="3678" y="3706"/>
                  </a:lnTo>
                  <a:lnTo>
                    <a:pt x="3904" y="3197"/>
                  </a:lnTo>
                  <a:lnTo>
                    <a:pt x="4187" y="2744"/>
                  </a:lnTo>
                  <a:lnTo>
                    <a:pt x="4470" y="2263"/>
                  </a:lnTo>
                  <a:lnTo>
                    <a:pt x="4753" y="1811"/>
                  </a:lnTo>
                  <a:lnTo>
                    <a:pt x="5092" y="1387"/>
                  </a:lnTo>
                  <a:lnTo>
                    <a:pt x="5432" y="991"/>
                  </a:lnTo>
                  <a:lnTo>
                    <a:pt x="5799" y="566"/>
                  </a:lnTo>
                  <a:lnTo>
                    <a:pt x="6195" y="198"/>
                  </a:lnTo>
                  <a:lnTo>
                    <a:pt x="6224" y="142"/>
                  </a:lnTo>
                  <a:lnTo>
                    <a:pt x="6224" y="114"/>
                  </a:lnTo>
                  <a:lnTo>
                    <a:pt x="6195" y="29"/>
                  </a:lnTo>
                  <a:lnTo>
                    <a:pt x="613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40"/>
            <p:cNvSpPr/>
            <p:nvPr/>
          </p:nvSpPr>
          <p:spPr>
            <a:xfrm>
              <a:off x="4035575" y="2587700"/>
              <a:ext cx="171850" cy="95475"/>
            </a:xfrm>
            <a:custGeom>
              <a:avLst/>
              <a:gdLst/>
              <a:ahLst/>
              <a:cxnLst/>
              <a:rect l="l" t="t" r="r" b="b"/>
              <a:pathLst>
                <a:path w="6874" h="3819" extrusionOk="0">
                  <a:moveTo>
                    <a:pt x="6733" y="0"/>
                  </a:moveTo>
                  <a:lnTo>
                    <a:pt x="6704" y="29"/>
                  </a:lnTo>
                  <a:lnTo>
                    <a:pt x="6223" y="396"/>
                  </a:lnTo>
                  <a:lnTo>
                    <a:pt x="5771" y="792"/>
                  </a:lnTo>
                  <a:lnTo>
                    <a:pt x="5347" y="1217"/>
                  </a:lnTo>
                  <a:lnTo>
                    <a:pt x="4951" y="1641"/>
                  </a:lnTo>
                  <a:lnTo>
                    <a:pt x="4583" y="2065"/>
                  </a:lnTo>
                  <a:lnTo>
                    <a:pt x="4243" y="2489"/>
                  </a:lnTo>
                  <a:lnTo>
                    <a:pt x="3904" y="2942"/>
                  </a:lnTo>
                  <a:lnTo>
                    <a:pt x="3593" y="3395"/>
                  </a:lnTo>
                  <a:lnTo>
                    <a:pt x="1980" y="2122"/>
                  </a:lnTo>
                  <a:lnTo>
                    <a:pt x="1132" y="1443"/>
                  </a:lnTo>
                  <a:lnTo>
                    <a:pt x="679" y="1103"/>
                  </a:lnTo>
                  <a:lnTo>
                    <a:pt x="481" y="905"/>
                  </a:lnTo>
                  <a:lnTo>
                    <a:pt x="227" y="764"/>
                  </a:lnTo>
                  <a:lnTo>
                    <a:pt x="170" y="736"/>
                  </a:lnTo>
                  <a:lnTo>
                    <a:pt x="114" y="736"/>
                  </a:lnTo>
                  <a:lnTo>
                    <a:pt x="57" y="764"/>
                  </a:lnTo>
                  <a:lnTo>
                    <a:pt x="29" y="821"/>
                  </a:lnTo>
                  <a:lnTo>
                    <a:pt x="0" y="877"/>
                  </a:lnTo>
                  <a:lnTo>
                    <a:pt x="0" y="934"/>
                  </a:lnTo>
                  <a:lnTo>
                    <a:pt x="0" y="990"/>
                  </a:lnTo>
                  <a:lnTo>
                    <a:pt x="57" y="1019"/>
                  </a:lnTo>
                  <a:lnTo>
                    <a:pt x="255" y="1217"/>
                  </a:lnTo>
                  <a:lnTo>
                    <a:pt x="481" y="1386"/>
                  </a:lnTo>
                  <a:lnTo>
                    <a:pt x="934" y="1754"/>
                  </a:lnTo>
                  <a:lnTo>
                    <a:pt x="1782" y="2405"/>
                  </a:lnTo>
                  <a:lnTo>
                    <a:pt x="3508" y="3791"/>
                  </a:lnTo>
                  <a:lnTo>
                    <a:pt x="3593" y="3819"/>
                  </a:lnTo>
                  <a:lnTo>
                    <a:pt x="3678" y="3819"/>
                  </a:lnTo>
                  <a:lnTo>
                    <a:pt x="3734" y="3791"/>
                  </a:lnTo>
                  <a:lnTo>
                    <a:pt x="3791" y="3734"/>
                  </a:lnTo>
                  <a:lnTo>
                    <a:pt x="4130" y="3253"/>
                  </a:lnTo>
                  <a:lnTo>
                    <a:pt x="4470" y="2772"/>
                  </a:lnTo>
                  <a:lnTo>
                    <a:pt x="4809" y="2291"/>
                  </a:lnTo>
                  <a:lnTo>
                    <a:pt x="5205" y="1839"/>
                  </a:lnTo>
                  <a:lnTo>
                    <a:pt x="5601" y="1415"/>
                  </a:lnTo>
                  <a:lnTo>
                    <a:pt x="5997" y="990"/>
                  </a:lnTo>
                  <a:lnTo>
                    <a:pt x="6846" y="198"/>
                  </a:lnTo>
                  <a:lnTo>
                    <a:pt x="6874" y="142"/>
                  </a:lnTo>
                  <a:lnTo>
                    <a:pt x="6874" y="113"/>
                  </a:lnTo>
                  <a:lnTo>
                    <a:pt x="6846" y="57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40"/>
            <p:cNvSpPr/>
            <p:nvPr/>
          </p:nvSpPr>
          <p:spPr>
            <a:xfrm>
              <a:off x="4433000" y="1975300"/>
              <a:ext cx="151350" cy="154175"/>
            </a:xfrm>
            <a:custGeom>
              <a:avLst/>
              <a:gdLst/>
              <a:ahLst/>
              <a:cxnLst/>
              <a:rect l="l" t="t" r="r" b="b"/>
              <a:pathLst>
                <a:path w="6054" h="6167" extrusionOk="0">
                  <a:moveTo>
                    <a:pt x="2405" y="0"/>
                  </a:moveTo>
                  <a:lnTo>
                    <a:pt x="2235" y="29"/>
                  </a:lnTo>
                  <a:lnTo>
                    <a:pt x="2094" y="85"/>
                  </a:lnTo>
                  <a:lnTo>
                    <a:pt x="1952" y="170"/>
                  </a:lnTo>
                  <a:lnTo>
                    <a:pt x="1839" y="283"/>
                  </a:lnTo>
                  <a:lnTo>
                    <a:pt x="1726" y="396"/>
                  </a:lnTo>
                  <a:lnTo>
                    <a:pt x="1641" y="538"/>
                  </a:lnTo>
                  <a:lnTo>
                    <a:pt x="1556" y="679"/>
                  </a:lnTo>
                  <a:lnTo>
                    <a:pt x="1528" y="821"/>
                  </a:lnTo>
                  <a:lnTo>
                    <a:pt x="1528" y="990"/>
                  </a:lnTo>
                  <a:lnTo>
                    <a:pt x="1528" y="1160"/>
                  </a:lnTo>
                  <a:lnTo>
                    <a:pt x="1584" y="1301"/>
                  </a:lnTo>
                  <a:lnTo>
                    <a:pt x="1641" y="1471"/>
                  </a:lnTo>
                  <a:lnTo>
                    <a:pt x="1698" y="1613"/>
                  </a:lnTo>
                  <a:lnTo>
                    <a:pt x="1811" y="1726"/>
                  </a:lnTo>
                  <a:lnTo>
                    <a:pt x="1924" y="1811"/>
                  </a:lnTo>
                  <a:lnTo>
                    <a:pt x="1989" y="1859"/>
                  </a:lnTo>
                  <a:lnTo>
                    <a:pt x="1989" y="1859"/>
                  </a:lnTo>
                  <a:lnTo>
                    <a:pt x="1867" y="1839"/>
                  </a:lnTo>
                  <a:lnTo>
                    <a:pt x="1556" y="1811"/>
                  </a:lnTo>
                  <a:lnTo>
                    <a:pt x="1217" y="1811"/>
                  </a:lnTo>
                  <a:lnTo>
                    <a:pt x="906" y="1896"/>
                  </a:lnTo>
                  <a:lnTo>
                    <a:pt x="764" y="1952"/>
                  </a:lnTo>
                  <a:lnTo>
                    <a:pt x="594" y="2037"/>
                  </a:lnTo>
                  <a:lnTo>
                    <a:pt x="481" y="2150"/>
                  </a:lnTo>
                  <a:lnTo>
                    <a:pt x="340" y="2235"/>
                  </a:lnTo>
                  <a:lnTo>
                    <a:pt x="227" y="2376"/>
                  </a:lnTo>
                  <a:lnTo>
                    <a:pt x="142" y="2518"/>
                  </a:lnTo>
                  <a:lnTo>
                    <a:pt x="85" y="2659"/>
                  </a:lnTo>
                  <a:lnTo>
                    <a:pt x="29" y="2801"/>
                  </a:lnTo>
                  <a:lnTo>
                    <a:pt x="0" y="2970"/>
                  </a:lnTo>
                  <a:lnTo>
                    <a:pt x="0" y="3140"/>
                  </a:lnTo>
                  <a:lnTo>
                    <a:pt x="29" y="3310"/>
                  </a:lnTo>
                  <a:lnTo>
                    <a:pt x="85" y="3451"/>
                  </a:lnTo>
                  <a:lnTo>
                    <a:pt x="170" y="3593"/>
                  </a:lnTo>
                  <a:lnTo>
                    <a:pt x="255" y="3734"/>
                  </a:lnTo>
                  <a:lnTo>
                    <a:pt x="396" y="3819"/>
                  </a:lnTo>
                  <a:lnTo>
                    <a:pt x="538" y="3904"/>
                  </a:lnTo>
                  <a:lnTo>
                    <a:pt x="849" y="4045"/>
                  </a:lnTo>
                  <a:lnTo>
                    <a:pt x="1019" y="4074"/>
                  </a:lnTo>
                  <a:lnTo>
                    <a:pt x="1330" y="4074"/>
                  </a:lnTo>
                  <a:lnTo>
                    <a:pt x="1500" y="4045"/>
                  </a:lnTo>
                  <a:lnTo>
                    <a:pt x="1669" y="3989"/>
                  </a:lnTo>
                  <a:lnTo>
                    <a:pt x="1839" y="3932"/>
                  </a:lnTo>
                  <a:lnTo>
                    <a:pt x="1471" y="4300"/>
                  </a:lnTo>
                  <a:lnTo>
                    <a:pt x="1330" y="4498"/>
                  </a:lnTo>
                  <a:lnTo>
                    <a:pt x="1188" y="4724"/>
                  </a:lnTo>
                  <a:lnTo>
                    <a:pt x="1104" y="4979"/>
                  </a:lnTo>
                  <a:lnTo>
                    <a:pt x="1047" y="5233"/>
                  </a:lnTo>
                  <a:lnTo>
                    <a:pt x="1075" y="5488"/>
                  </a:lnTo>
                  <a:lnTo>
                    <a:pt x="1104" y="5601"/>
                  </a:lnTo>
                  <a:lnTo>
                    <a:pt x="1160" y="5714"/>
                  </a:lnTo>
                  <a:lnTo>
                    <a:pt x="1245" y="5856"/>
                  </a:lnTo>
                  <a:lnTo>
                    <a:pt x="1358" y="5940"/>
                  </a:lnTo>
                  <a:lnTo>
                    <a:pt x="1500" y="6025"/>
                  </a:lnTo>
                  <a:lnTo>
                    <a:pt x="1641" y="6110"/>
                  </a:lnTo>
                  <a:lnTo>
                    <a:pt x="1782" y="6138"/>
                  </a:lnTo>
                  <a:lnTo>
                    <a:pt x="1952" y="6167"/>
                  </a:lnTo>
                  <a:lnTo>
                    <a:pt x="2094" y="6167"/>
                  </a:lnTo>
                  <a:lnTo>
                    <a:pt x="2263" y="6110"/>
                  </a:lnTo>
                  <a:lnTo>
                    <a:pt x="2405" y="6054"/>
                  </a:lnTo>
                  <a:lnTo>
                    <a:pt x="2546" y="5997"/>
                  </a:lnTo>
                  <a:lnTo>
                    <a:pt x="2659" y="5884"/>
                  </a:lnTo>
                  <a:lnTo>
                    <a:pt x="2772" y="5771"/>
                  </a:lnTo>
                  <a:lnTo>
                    <a:pt x="2886" y="5658"/>
                  </a:lnTo>
                  <a:lnTo>
                    <a:pt x="2970" y="5516"/>
                  </a:lnTo>
                  <a:lnTo>
                    <a:pt x="3112" y="5233"/>
                  </a:lnTo>
                  <a:lnTo>
                    <a:pt x="3168" y="4922"/>
                  </a:lnTo>
                  <a:lnTo>
                    <a:pt x="3197" y="4611"/>
                  </a:lnTo>
                  <a:lnTo>
                    <a:pt x="3168" y="4300"/>
                  </a:lnTo>
                  <a:lnTo>
                    <a:pt x="3112" y="3989"/>
                  </a:lnTo>
                  <a:lnTo>
                    <a:pt x="3423" y="4272"/>
                  </a:lnTo>
                  <a:lnTo>
                    <a:pt x="3819" y="4554"/>
                  </a:lnTo>
                  <a:lnTo>
                    <a:pt x="4215" y="4781"/>
                  </a:lnTo>
                  <a:lnTo>
                    <a:pt x="4611" y="4922"/>
                  </a:lnTo>
                  <a:lnTo>
                    <a:pt x="4809" y="4979"/>
                  </a:lnTo>
                  <a:lnTo>
                    <a:pt x="5205" y="4979"/>
                  </a:lnTo>
                  <a:lnTo>
                    <a:pt x="5403" y="4922"/>
                  </a:lnTo>
                  <a:lnTo>
                    <a:pt x="5573" y="4866"/>
                  </a:lnTo>
                  <a:lnTo>
                    <a:pt x="5743" y="4752"/>
                  </a:lnTo>
                  <a:lnTo>
                    <a:pt x="5884" y="4611"/>
                  </a:lnTo>
                  <a:lnTo>
                    <a:pt x="5969" y="4470"/>
                  </a:lnTo>
                  <a:lnTo>
                    <a:pt x="6025" y="4300"/>
                  </a:lnTo>
                  <a:lnTo>
                    <a:pt x="6054" y="4130"/>
                  </a:lnTo>
                  <a:lnTo>
                    <a:pt x="6054" y="3960"/>
                  </a:lnTo>
                  <a:lnTo>
                    <a:pt x="5997" y="3819"/>
                  </a:lnTo>
                  <a:lnTo>
                    <a:pt x="5941" y="3649"/>
                  </a:lnTo>
                  <a:lnTo>
                    <a:pt x="5884" y="3508"/>
                  </a:lnTo>
                  <a:lnTo>
                    <a:pt x="5771" y="3366"/>
                  </a:lnTo>
                  <a:lnTo>
                    <a:pt x="5658" y="3225"/>
                  </a:lnTo>
                  <a:lnTo>
                    <a:pt x="5375" y="2999"/>
                  </a:lnTo>
                  <a:lnTo>
                    <a:pt x="5064" y="2801"/>
                  </a:lnTo>
                  <a:lnTo>
                    <a:pt x="4696" y="2603"/>
                  </a:lnTo>
                  <a:lnTo>
                    <a:pt x="4357" y="2490"/>
                  </a:lnTo>
                  <a:lnTo>
                    <a:pt x="4583" y="2490"/>
                  </a:lnTo>
                  <a:lnTo>
                    <a:pt x="4781" y="2461"/>
                  </a:lnTo>
                  <a:lnTo>
                    <a:pt x="4979" y="2405"/>
                  </a:lnTo>
                  <a:lnTo>
                    <a:pt x="5177" y="2320"/>
                  </a:lnTo>
                  <a:lnTo>
                    <a:pt x="5347" y="2235"/>
                  </a:lnTo>
                  <a:lnTo>
                    <a:pt x="5516" y="2122"/>
                  </a:lnTo>
                  <a:lnTo>
                    <a:pt x="5658" y="1980"/>
                  </a:lnTo>
                  <a:lnTo>
                    <a:pt x="5799" y="1839"/>
                  </a:lnTo>
                  <a:lnTo>
                    <a:pt x="5884" y="1641"/>
                  </a:lnTo>
                  <a:lnTo>
                    <a:pt x="5941" y="1443"/>
                  </a:lnTo>
                  <a:lnTo>
                    <a:pt x="5969" y="1245"/>
                  </a:lnTo>
                  <a:lnTo>
                    <a:pt x="5941" y="1047"/>
                  </a:lnTo>
                  <a:lnTo>
                    <a:pt x="5884" y="849"/>
                  </a:lnTo>
                  <a:lnTo>
                    <a:pt x="5771" y="679"/>
                  </a:lnTo>
                  <a:lnTo>
                    <a:pt x="5658" y="538"/>
                  </a:lnTo>
                  <a:lnTo>
                    <a:pt x="5488" y="425"/>
                  </a:lnTo>
                  <a:lnTo>
                    <a:pt x="5347" y="368"/>
                  </a:lnTo>
                  <a:lnTo>
                    <a:pt x="5177" y="340"/>
                  </a:lnTo>
                  <a:lnTo>
                    <a:pt x="5035" y="368"/>
                  </a:lnTo>
                  <a:lnTo>
                    <a:pt x="4894" y="396"/>
                  </a:lnTo>
                  <a:lnTo>
                    <a:pt x="4724" y="425"/>
                  </a:lnTo>
                  <a:lnTo>
                    <a:pt x="4583" y="509"/>
                  </a:lnTo>
                  <a:lnTo>
                    <a:pt x="4470" y="594"/>
                  </a:lnTo>
                  <a:lnTo>
                    <a:pt x="4328" y="679"/>
                  </a:lnTo>
                  <a:lnTo>
                    <a:pt x="4130" y="905"/>
                  </a:lnTo>
                  <a:lnTo>
                    <a:pt x="3932" y="1132"/>
                  </a:lnTo>
                  <a:lnTo>
                    <a:pt x="3762" y="1358"/>
                  </a:lnTo>
                  <a:lnTo>
                    <a:pt x="3621" y="1641"/>
                  </a:lnTo>
                  <a:lnTo>
                    <a:pt x="3649" y="1471"/>
                  </a:lnTo>
                  <a:lnTo>
                    <a:pt x="3678" y="1301"/>
                  </a:lnTo>
                  <a:lnTo>
                    <a:pt x="3678" y="1160"/>
                  </a:lnTo>
                  <a:lnTo>
                    <a:pt x="3649" y="990"/>
                  </a:lnTo>
                  <a:lnTo>
                    <a:pt x="3621" y="849"/>
                  </a:lnTo>
                  <a:lnTo>
                    <a:pt x="3564" y="679"/>
                  </a:lnTo>
                  <a:lnTo>
                    <a:pt x="3480" y="538"/>
                  </a:lnTo>
                  <a:lnTo>
                    <a:pt x="3395" y="425"/>
                  </a:lnTo>
                  <a:lnTo>
                    <a:pt x="3282" y="311"/>
                  </a:lnTo>
                  <a:lnTo>
                    <a:pt x="3140" y="198"/>
                  </a:lnTo>
                  <a:lnTo>
                    <a:pt x="3027" y="113"/>
                  </a:lnTo>
                  <a:lnTo>
                    <a:pt x="2857" y="57"/>
                  </a:lnTo>
                  <a:lnTo>
                    <a:pt x="2716" y="29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0"/>
            <p:cNvSpPr/>
            <p:nvPr/>
          </p:nvSpPr>
          <p:spPr>
            <a:xfrm>
              <a:off x="4481075" y="2014900"/>
              <a:ext cx="55900" cy="55875"/>
            </a:xfrm>
            <a:custGeom>
              <a:avLst/>
              <a:gdLst/>
              <a:ahLst/>
              <a:cxnLst/>
              <a:rect l="l" t="t" r="r" b="b"/>
              <a:pathLst>
                <a:path w="2236" h="2235" extrusionOk="0">
                  <a:moveTo>
                    <a:pt x="849" y="0"/>
                  </a:moveTo>
                  <a:lnTo>
                    <a:pt x="736" y="57"/>
                  </a:lnTo>
                  <a:lnTo>
                    <a:pt x="595" y="85"/>
                  </a:lnTo>
                  <a:lnTo>
                    <a:pt x="482" y="170"/>
                  </a:lnTo>
                  <a:lnTo>
                    <a:pt x="369" y="255"/>
                  </a:lnTo>
                  <a:lnTo>
                    <a:pt x="284" y="368"/>
                  </a:lnTo>
                  <a:lnTo>
                    <a:pt x="199" y="481"/>
                  </a:lnTo>
                  <a:lnTo>
                    <a:pt x="114" y="623"/>
                  </a:lnTo>
                  <a:lnTo>
                    <a:pt x="57" y="764"/>
                  </a:lnTo>
                  <a:lnTo>
                    <a:pt x="1" y="1047"/>
                  </a:lnTo>
                  <a:lnTo>
                    <a:pt x="29" y="1330"/>
                  </a:lnTo>
                  <a:lnTo>
                    <a:pt x="57" y="1471"/>
                  </a:lnTo>
                  <a:lnTo>
                    <a:pt x="86" y="1584"/>
                  </a:lnTo>
                  <a:lnTo>
                    <a:pt x="171" y="1726"/>
                  </a:lnTo>
                  <a:lnTo>
                    <a:pt x="227" y="1839"/>
                  </a:lnTo>
                  <a:lnTo>
                    <a:pt x="340" y="1952"/>
                  </a:lnTo>
                  <a:lnTo>
                    <a:pt x="453" y="2037"/>
                  </a:lnTo>
                  <a:lnTo>
                    <a:pt x="567" y="2122"/>
                  </a:lnTo>
                  <a:lnTo>
                    <a:pt x="708" y="2178"/>
                  </a:lnTo>
                  <a:lnTo>
                    <a:pt x="906" y="2235"/>
                  </a:lnTo>
                  <a:lnTo>
                    <a:pt x="1132" y="2235"/>
                  </a:lnTo>
                  <a:lnTo>
                    <a:pt x="1330" y="2207"/>
                  </a:lnTo>
                  <a:lnTo>
                    <a:pt x="1557" y="2150"/>
                  </a:lnTo>
                  <a:lnTo>
                    <a:pt x="1726" y="2037"/>
                  </a:lnTo>
                  <a:lnTo>
                    <a:pt x="1896" y="1924"/>
                  </a:lnTo>
                  <a:lnTo>
                    <a:pt x="2038" y="1754"/>
                  </a:lnTo>
                  <a:lnTo>
                    <a:pt x="2151" y="1556"/>
                  </a:lnTo>
                  <a:lnTo>
                    <a:pt x="2207" y="1302"/>
                  </a:lnTo>
                  <a:lnTo>
                    <a:pt x="2236" y="1075"/>
                  </a:lnTo>
                  <a:lnTo>
                    <a:pt x="2179" y="821"/>
                  </a:lnTo>
                  <a:lnTo>
                    <a:pt x="2066" y="594"/>
                  </a:lnTo>
                  <a:lnTo>
                    <a:pt x="1953" y="425"/>
                  </a:lnTo>
                  <a:lnTo>
                    <a:pt x="1755" y="255"/>
                  </a:lnTo>
                  <a:lnTo>
                    <a:pt x="1557" y="114"/>
                  </a:lnTo>
                  <a:lnTo>
                    <a:pt x="1330" y="29"/>
                  </a:lnTo>
                  <a:lnTo>
                    <a:pt x="110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40"/>
            <p:cNvSpPr/>
            <p:nvPr/>
          </p:nvSpPr>
          <p:spPr>
            <a:xfrm>
              <a:off x="4833950" y="1840925"/>
              <a:ext cx="152775" cy="152075"/>
            </a:xfrm>
            <a:custGeom>
              <a:avLst/>
              <a:gdLst/>
              <a:ahLst/>
              <a:cxnLst/>
              <a:rect l="l" t="t" r="r" b="b"/>
              <a:pathLst>
                <a:path w="6111" h="6083" extrusionOk="0">
                  <a:moveTo>
                    <a:pt x="1274" y="1"/>
                  </a:moveTo>
                  <a:lnTo>
                    <a:pt x="1076" y="57"/>
                  </a:lnTo>
                  <a:lnTo>
                    <a:pt x="878" y="142"/>
                  </a:lnTo>
                  <a:lnTo>
                    <a:pt x="736" y="256"/>
                  </a:lnTo>
                  <a:lnTo>
                    <a:pt x="623" y="425"/>
                  </a:lnTo>
                  <a:lnTo>
                    <a:pt x="567" y="567"/>
                  </a:lnTo>
                  <a:lnTo>
                    <a:pt x="538" y="708"/>
                  </a:lnTo>
                  <a:lnTo>
                    <a:pt x="510" y="878"/>
                  </a:lnTo>
                  <a:lnTo>
                    <a:pt x="538" y="1019"/>
                  </a:lnTo>
                  <a:lnTo>
                    <a:pt x="567" y="1161"/>
                  </a:lnTo>
                  <a:lnTo>
                    <a:pt x="623" y="1302"/>
                  </a:lnTo>
                  <a:lnTo>
                    <a:pt x="708" y="1444"/>
                  </a:lnTo>
                  <a:lnTo>
                    <a:pt x="793" y="1585"/>
                  </a:lnTo>
                  <a:lnTo>
                    <a:pt x="991" y="1811"/>
                  </a:lnTo>
                  <a:lnTo>
                    <a:pt x="1217" y="2009"/>
                  </a:lnTo>
                  <a:lnTo>
                    <a:pt x="1443" y="2207"/>
                  </a:lnTo>
                  <a:lnTo>
                    <a:pt x="1698" y="2349"/>
                  </a:lnTo>
                  <a:lnTo>
                    <a:pt x="1528" y="2320"/>
                  </a:lnTo>
                  <a:lnTo>
                    <a:pt x="1387" y="2292"/>
                  </a:lnTo>
                  <a:lnTo>
                    <a:pt x="1217" y="2264"/>
                  </a:lnTo>
                  <a:lnTo>
                    <a:pt x="1047" y="2292"/>
                  </a:lnTo>
                  <a:lnTo>
                    <a:pt x="906" y="2320"/>
                  </a:lnTo>
                  <a:lnTo>
                    <a:pt x="736" y="2349"/>
                  </a:lnTo>
                  <a:lnTo>
                    <a:pt x="595" y="2434"/>
                  </a:lnTo>
                  <a:lnTo>
                    <a:pt x="453" y="2518"/>
                  </a:lnTo>
                  <a:lnTo>
                    <a:pt x="340" y="2603"/>
                  </a:lnTo>
                  <a:lnTo>
                    <a:pt x="227" y="2716"/>
                  </a:lnTo>
                  <a:lnTo>
                    <a:pt x="142" y="2858"/>
                  </a:lnTo>
                  <a:lnTo>
                    <a:pt x="86" y="2999"/>
                  </a:lnTo>
                  <a:lnTo>
                    <a:pt x="29" y="3169"/>
                  </a:lnTo>
                  <a:lnTo>
                    <a:pt x="1" y="3310"/>
                  </a:lnTo>
                  <a:lnTo>
                    <a:pt x="1" y="3480"/>
                  </a:lnTo>
                  <a:lnTo>
                    <a:pt x="1" y="3622"/>
                  </a:lnTo>
                  <a:lnTo>
                    <a:pt x="57" y="3791"/>
                  </a:lnTo>
                  <a:lnTo>
                    <a:pt x="114" y="3933"/>
                  </a:lnTo>
                  <a:lnTo>
                    <a:pt x="227" y="4074"/>
                  </a:lnTo>
                  <a:lnTo>
                    <a:pt x="340" y="4187"/>
                  </a:lnTo>
                  <a:lnTo>
                    <a:pt x="453" y="4272"/>
                  </a:lnTo>
                  <a:lnTo>
                    <a:pt x="595" y="4357"/>
                  </a:lnTo>
                  <a:lnTo>
                    <a:pt x="736" y="4385"/>
                  </a:lnTo>
                  <a:lnTo>
                    <a:pt x="906" y="4414"/>
                  </a:lnTo>
                  <a:lnTo>
                    <a:pt x="1076" y="4414"/>
                  </a:lnTo>
                  <a:lnTo>
                    <a:pt x="1245" y="4385"/>
                  </a:lnTo>
                  <a:lnTo>
                    <a:pt x="1387" y="4329"/>
                  </a:lnTo>
                  <a:lnTo>
                    <a:pt x="1528" y="4272"/>
                  </a:lnTo>
                  <a:lnTo>
                    <a:pt x="1670" y="4187"/>
                  </a:lnTo>
                  <a:lnTo>
                    <a:pt x="1755" y="4074"/>
                  </a:lnTo>
                  <a:lnTo>
                    <a:pt x="1818" y="3989"/>
                  </a:lnTo>
                  <a:lnTo>
                    <a:pt x="1818" y="3989"/>
                  </a:lnTo>
                  <a:lnTo>
                    <a:pt x="1783" y="4131"/>
                  </a:lnTo>
                  <a:lnTo>
                    <a:pt x="1726" y="4442"/>
                  </a:lnTo>
                  <a:lnTo>
                    <a:pt x="1726" y="4781"/>
                  </a:lnTo>
                  <a:lnTo>
                    <a:pt x="1755" y="5092"/>
                  </a:lnTo>
                  <a:lnTo>
                    <a:pt x="1811" y="5262"/>
                  </a:lnTo>
                  <a:lnTo>
                    <a:pt x="1896" y="5404"/>
                  </a:lnTo>
                  <a:lnTo>
                    <a:pt x="1981" y="5545"/>
                  </a:lnTo>
                  <a:lnTo>
                    <a:pt x="2066" y="5658"/>
                  </a:lnTo>
                  <a:lnTo>
                    <a:pt x="2179" y="5800"/>
                  </a:lnTo>
                  <a:lnTo>
                    <a:pt x="2320" y="5884"/>
                  </a:lnTo>
                  <a:lnTo>
                    <a:pt x="2462" y="5969"/>
                  </a:lnTo>
                  <a:lnTo>
                    <a:pt x="2603" y="6026"/>
                  </a:lnTo>
                  <a:lnTo>
                    <a:pt x="2773" y="6054"/>
                  </a:lnTo>
                  <a:lnTo>
                    <a:pt x="2943" y="6082"/>
                  </a:lnTo>
                  <a:lnTo>
                    <a:pt x="3112" y="6054"/>
                  </a:lnTo>
                  <a:lnTo>
                    <a:pt x="3254" y="6026"/>
                  </a:lnTo>
                  <a:lnTo>
                    <a:pt x="3423" y="5941"/>
                  </a:lnTo>
                  <a:lnTo>
                    <a:pt x="3537" y="5856"/>
                  </a:lnTo>
                  <a:lnTo>
                    <a:pt x="3650" y="5743"/>
                  </a:lnTo>
                  <a:lnTo>
                    <a:pt x="3763" y="5602"/>
                  </a:lnTo>
                  <a:lnTo>
                    <a:pt x="3904" y="5290"/>
                  </a:lnTo>
                  <a:lnTo>
                    <a:pt x="3933" y="5121"/>
                  </a:lnTo>
                  <a:lnTo>
                    <a:pt x="3961" y="4979"/>
                  </a:lnTo>
                  <a:lnTo>
                    <a:pt x="3961" y="4810"/>
                  </a:lnTo>
                  <a:lnTo>
                    <a:pt x="3961" y="4640"/>
                  </a:lnTo>
                  <a:lnTo>
                    <a:pt x="3904" y="4470"/>
                  </a:lnTo>
                  <a:lnTo>
                    <a:pt x="3848" y="4329"/>
                  </a:lnTo>
                  <a:lnTo>
                    <a:pt x="4216" y="4696"/>
                  </a:lnTo>
                  <a:lnTo>
                    <a:pt x="4385" y="4866"/>
                  </a:lnTo>
                  <a:lnTo>
                    <a:pt x="4612" y="5008"/>
                  </a:lnTo>
                  <a:lnTo>
                    <a:pt x="4838" y="5121"/>
                  </a:lnTo>
                  <a:lnTo>
                    <a:pt x="5092" y="5177"/>
                  </a:lnTo>
                  <a:lnTo>
                    <a:pt x="5347" y="5177"/>
                  </a:lnTo>
                  <a:lnTo>
                    <a:pt x="5488" y="5149"/>
                  </a:lnTo>
                  <a:lnTo>
                    <a:pt x="5602" y="5092"/>
                  </a:lnTo>
                  <a:lnTo>
                    <a:pt x="5743" y="5036"/>
                  </a:lnTo>
                  <a:lnTo>
                    <a:pt x="5856" y="4923"/>
                  </a:lnTo>
                  <a:lnTo>
                    <a:pt x="5941" y="4810"/>
                  </a:lnTo>
                  <a:lnTo>
                    <a:pt x="6026" y="4668"/>
                  </a:lnTo>
                  <a:lnTo>
                    <a:pt x="6054" y="4498"/>
                  </a:lnTo>
                  <a:lnTo>
                    <a:pt x="6082" y="4357"/>
                  </a:lnTo>
                  <a:lnTo>
                    <a:pt x="6111" y="4187"/>
                  </a:lnTo>
                  <a:lnTo>
                    <a:pt x="6082" y="4046"/>
                  </a:lnTo>
                  <a:lnTo>
                    <a:pt x="6026" y="3876"/>
                  </a:lnTo>
                  <a:lnTo>
                    <a:pt x="5969" y="3735"/>
                  </a:lnTo>
                  <a:lnTo>
                    <a:pt x="5884" y="3622"/>
                  </a:lnTo>
                  <a:lnTo>
                    <a:pt x="5771" y="3508"/>
                  </a:lnTo>
                  <a:lnTo>
                    <a:pt x="5658" y="3395"/>
                  </a:lnTo>
                  <a:lnTo>
                    <a:pt x="5545" y="3282"/>
                  </a:lnTo>
                  <a:lnTo>
                    <a:pt x="5262" y="3141"/>
                  </a:lnTo>
                  <a:lnTo>
                    <a:pt x="4951" y="3056"/>
                  </a:lnTo>
                  <a:lnTo>
                    <a:pt x="4640" y="2999"/>
                  </a:lnTo>
                  <a:lnTo>
                    <a:pt x="4329" y="2999"/>
                  </a:lnTo>
                  <a:lnTo>
                    <a:pt x="4018" y="3028"/>
                  </a:lnTo>
                  <a:lnTo>
                    <a:pt x="4018" y="3028"/>
                  </a:lnTo>
                  <a:lnTo>
                    <a:pt x="4329" y="2745"/>
                  </a:lnTo>
                  <a:lnTo>
                    <a:pt x="4612" y="2377"/>
                  </a:lnTo>
                  <a:lnTo>
                    <a:pt x="4866" y="1981"/>
                  </a:lnTo>
                  <a:lnTo>
                    <a:pt x="5064" y="1613"/>
                  </a:lnTo>
                  <a:lnTo>
                    <a:pt x="5121" y="1415"/>
                  </a:lnTo>
                  <a:lnTo>
                    <a:pt x="5149" y="1217"/>
                  </a:lnTo>
                  <a:lnTo>
                    <a:pt x="5149" y="1019"/>
                  </a:lnTo>
                  <a:lnTo>
                    <a:pt x="5121" y="821"/>
                  </a:lnTo>
                  <a:lnTo>
                    <a:pt x="5036" y="652"/>
                  </a:lnTo>
                  <a:lnTo>
                    <a:pt x="4951" y="482"/>
                  </a:lnTo>
                  <a:lnTo>
                    <a:pt x="4838" y="340"/>
                  </a:lnTo>
                  <a:lnTo>
                    <a:pt x="4668" y="227"/>
                  </a:lnTo>
                  <a:lnTo>
                    <a:pt x="4527" y="142"/>
                  </a:lnTo>
                  <a:lnTo>
                    <a:pt x="4357" y="114"/>
                  </a:lnTo>
                  <a:lnTo>
                    <a:pt x="4187" y="114"/>
                  </a:lnTo>
                  <a:lnTo>
                    <a:pt x="4046" y="142"/>
                  </a:lnTo>
                  <a:lnTo>
                    <a:pt x="3876" y="171"/>
                  </a:lnTo>
                  <a:lnTo>
                    <a:pt x="3706" y="256"/>
                  </a:lnTo>
                  <a:lnTo>
                    <a:pt x="3565" y="340"/>
                  </a:lnTo>
                  <a:lnTo>
                    <a:pt x="3423" y="454"/>
                  </a:lnTo>
                  <a:lnTo>
                    <a:pt x="3169" y="708"/>
                  </a:lnTo>
                  <a:lnTo>
                    <a:pt x="2943" y="1019"/>
                  </a:lnTo>
                  <a:lnTo>
                    <a:pt x="2745" y="1359"/>
                  </a:lnTo>
                  <a:lnTo>
                    <a:pt x="2603" y="1670"/>
                  </a:lnTo>
                  <a:lnTo>
                    <a:pt x="2603" y="1472"/>
                  </a:lnTo>
                  <a:lnTo>
                    <a:pt x="2603" y="1274"/>
                  </a:lnTo>
                  <a:lnTo>
                    <a:pt x="2547" y="1076"/>
                  </a:lnTo>
                  <a:lnTo>
                    <a:pt x="2490" y="850"/>
                  </a:lnTo>
                  <a:lnTo>
                    <a:pt x="2433" y="680"/>
                  </a:lnTo>
                  <a:lnTo>
                    <a:pt x="2320" y="510"/>
                  </a:lnTo>
                  <a:lnTo>
                    <a:pt x="2207" y="340"/>
                  </a:lnTo>
                  <a:lnTo>
                    <a:pt x="2037" y="199"/>
                  </a:lnTo>
                  <a:lnTo>
                    <a:pt x="1868" y="114"/>
                  </a:lnTo>
                  <a:lnTo>
                    <a:pt x="1670" y="29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40"/>
            <p:cNvSpPr/>
            <p:nvPr/>
          </p:nvSpPr>
          <p:spPr>
            <a:xfrm>
              <a:off x="4873550" y="1888325"/>
              <a:ext cx="56600" cy="55875"/>
            </a:xfrm>
            <a:custGeom>
              <a:avLst/>
              <a:gdLst/>
              <a:ahLst/>
              <a:cxnLst/>
              <a:rect l="l" t="t" r="r" b="b"/>
              <a:pathLst>
                <a:path w="2264" h="2235" extrusionOk="0">
                  <a:moveTo>
                    <a:pt x="1161" y="0"/>
                  </a:moveTo>
                  <a:lnTo>
                    <a:pt x="934" y="57"/>
                  </a:lnTo>
                  <a:lnTo>
                    <a:pt x="708" y="142"/>
                  </a:lnTo>
                  <a:lnTo>
                    <a:pt x="482" y="255"/>
                  </a:lnTo>
                  <a:lnTo>
                    <a:pt x="312" y="424"/>
                  </a:lnTo>
                  <a:lnTo>
                    <a:pt x="171" y="594"/>
                  </a:lnTo>
                  <a:lnTo>
                    <a:pt x="57" y="820"/>
                  </a:lnTo>
                  <a:lnTo>
                    <a:pt x="1" y="1075"/>
                  </a:lnTo>
                  <a:lnTo>
                    <a:pt x="1" y="1301"/>
                  </a:lnTo>
                  <a:lnTo>
                    <a:pt x="29" y="1443"/>
                  </a:lnTo>
                  <a:lnTo>
                    <a:pt x="86" y="1556"/>
                  </a:lnTo>
                  <a:lnTo>
                    <a:pt x="142" y="1669"/>
                  </a:lnTo>
                  <a:lnTo>
                    <a:pt x="227" y="1810"/>
                  </a:lnTo>
                  <a:lnTo>
                    <a:pt x="340" y="1924"/>
                  </a:lnTo>
                  <a:lnTo>
                    <a:pt x="453" y="2008"/>
                  </a:lnTo>
                  <a:lnTo>
                    <a:pt x="567" y="2093"/>
                  </a:lnTo>
                  <a:lnTo>
                    <a:pt x="708" y="2150"/>
                  </a:lnTo>
                  <a:lnTo>
                    <a:pt x="991" y="2235"/>
                  </a:lnTo>
                  <a:lnTo>
                    <a:pt x="1274" y="2235"/>
                  </a:lnTo>
                  <a:lnTo>
                    <a:pt x="1415" y="2206"/>
                  </a:lnTo>
                  <a:lnTo>
                    <a:pt x="1528" y="2178"/>
                  </a:lnTo>
                  <a:lnTo>
                    <a:pt x="1670" y="2122"/>
                  </a:lnTo>
                  <a:lnTo>
                    <a:pt x="1783" y="2065"/>
                  </a:lnTo>
                  <a:lnTo>
                    <a:pt x="1896" y="1980"/>
                  </a:lnTo>
                  <a:lnTo>
                    <a:pt x="2009" y="1867"/>
                  </a:lnTo>
                  <a:lnTo>
                    <a:pt x="2094" y="1754"/>
                  </a:lnTo>
                  <a:lnTo>
                    <a:pt x="2179" y="1612"/>
                  </a:lnTo>
                  <a:lnTo>
                    <a:pt x="2236" y="1414"/>
                  </a:lnTo>
                  <a:lnTo>
                    <a:pt x="2264" y="1188"/>
                  </a:lnTo>
                  <a:lnTo>
                    <a:pt x="2236" y="990"/>
                  </a:lnTo>
                  <a:lnTo>
                    <a:pt x="2179" y="764"/>
                  </a:lnTo>
                  <a:lnTo>
                    <a:pt x="2094" y="566"/>
                  </a:lnTo>
                  <a:lnTo>
                    <a:pt x="1981" y="396"/>
                  </a:lnTo>
                  <a:lnTo>
                    <a:pt x="1839" y="255"/>
                  </a:lnTo>
                  <a:lnTo>
                    <a:pt x="1641" y="142"/>
                  </a:lnTo>
                  <a:lnTo>
                    <a:pt x="1415" y="28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0"/>
            <p:cNvSpPr/>
            <p:nvPr/>
          </p:nvSpPr>
          <p:spPr>
            <a:xfrm>
              <a:off x="5032675" y="2100475"/>
              <a:ext cx="152775" cy="151350"/>
            </a:xfrm>
            <a:custGeom>
              <a:avLst/>
              <a:gdLst/>
              <a:ahLst/>
              <a:cxnLst/>
              <a:rect l="l" t="t" r="r" b="b"/>
              <a:pathLst>
                <a:path w="6111" h="6054" extrusionOk="0">
                  <a:moveTo>
                    <a:pt x="1273" y="0"/>
                  </a:moveTo>
                  <a:lnTo>
                    <a:pt x="1104" y="28"/>
                  </a:lnTo>
                  <a:lnTo>
                    <a:pt x="905" y="113"/>
                  </a:lnTo>
                  <a:lnTo>
                    <a:pt x="764" y="255"/>
                  </a:lnTo>
                  <a:lnTo>
                    <a:pt x="651" y="396"/>
                  </a:lnTo>
                  <a:lnTo>
                    <a:pt x="566" y="537"/>
                  </a:lnTo>
                  <a:lnTo>
                    <a:pt x="538" y="707"/>
                  </a:lnTo>
                  <a:lnTo>
                    <a:pt x="538" y="849"/>
                  </a:lnTo>
                  <a:lnTo>
                    <a:pt x="566" y="990"/>
                  </a:lnTo>
                  <a:lnTo>
                    <a:pt x="594" y="1160"/>
                  </a:lnTo>
                  <a:lnTo>
                    <a:pt x="651" y="1301"/>
                  </a:lnTo>
                  <a:lnTo>
                    <a:pt x="736" y="1443"/>
                  </a:lnTo>
                  <a:lnTo>
                    <a:pt x="821" y="1556"/>
                  </a:lnTo>
                  <a:lnTo>
                    <a:pt x="1019" y="1782"/>
                  </a:lnTo>
                  <a:lnTo>
                    <a:pt x="1217" y="2008"/>
                  </a:lnTo>
                  <a:lnTo>
                    <a:pt x="1471" y="2178"/>
                  </a:lnTo>
                  <a:lnTo>
                    <a:pt x="1726" y="2348"/>
                  </a:lnTo>
                  <a:lnTo>
                    <a:pt x="1556" y="2291"/>
                  </a:lnTo>
                  <a:lnTo>
                    <a:pt x="1415" y="2263"/>
                  </a:lnTo>
                  <a:lnTo>
                    <a:pt x="1075" y="2263"/>
                  </a:lnTo>
                  <a:lnTo>
                    <a:pt x="934" y="2291"/>
                  </a:lnTo>
                  <a:lnTo>
                    <a:pt x="764" y="2348"/>
                  </a:lnTo>
                  <a:lnTo>
                    <a:pt x="623" y="2404"/>
                  </a:lnTo>
                  <a:lnTo>
                    <a:pt x="481" y="2489"/>
                  </a:lnTo>
                  <a:lnTo>
                    <a:pt x="368" y="2602"/>
                  </a:lnTo>
                  <a:lnTo>
                    <a:pt x="255" y="2715"/>
                  </a:lnTo>
                  <a:lnTo>
                    <a:pt x="170" y="2857"/>
                  </a:lnTo>
                  <a:lnTo>
                    <a:pt x="85" y="2998"/>
                  </a:lnTo>
                  <a:lnTo>
                    <a:pt x="57" y="3140"/>
                  </a:lnTo>
                  <a:lnTo>
                    <a:pt x="29" y="3310"/>
                  </a:lnTo>
                  <a:lnTo>
                    <a:pt x="0" y="3451"/>
                  </a:lnTo>
                  <a:lnTo>
                    <a:pt x="29" y="3621"/>
                  </a:lnTo>
                  <a:lnTo>
                    <a:pt x="85" y="3762"/>
                  </a:lnTo>
                  <a:lnTo>
                    <a:pt x="142" y="3904"/>
                  </a:lnTo>
                  <a:lnTo>
                    <a:pt x="227" y="4045"/>
                  </a:lnTo>
                  <a:lnTo>
                    <a:pt x="340" y="4158"/>
                  </a:lnTo>
                  <a:lnTo>
                    <a:pt x="481" y="4243"/>
                  </a:lnTo>
                  <a:lnTo>
                    <a:pt x="623" y="4328"/>
                  </a:lnTo>
                  <a:lnTo>
                    <a:pt x="764" y="4384"/>
                  </a:lnTo>
                  <a:lnTo>
                    <a:pt x="1104" y="4384"/>
                  </a:lnTo>
                  <a:lnTo>
                    <a:pt x="1245" y="4356"/>
                  </a:lnTo>
                  <a:lnTo>
                    <a:pt x="1415" y="4328"/>
                  </a:lnTo>
                  <a:lnTo>
                    <a:pt x="1556" y="4243"/>
                  </a:lnTo>
                  <a:lnTo>
                    <a:pt x="1698" y="4158"/>
                  </a:lnTo>
                  <a:lnTo>
                    <a:pt x="1782" y="4073"/>
                  </a:lnTo>
                  <a:lnTo>
                    <a:pt x="1808" y="4030"/>
                  </a:lnTo>
                  <a:lnTo>
                    <a:pt x="1782" y="4102"/>
                  </a:lnTo>
                  <a:lnTo>
                    <a:pt x="1726" y="4441"/>
                  </a:lnTo>
                  <a:lnTo>
                    <a:pt x="1726" y="4752"/>
                  </a:lnTo>
                  <a:lnTo>
                    <a:pt x="1782" y="5063"/>
                  </a:lnTo>
                  <a:lnTo>
                    <a:pt x="1839" y="5233"/>
                  </a:lnTo>
                  <a:lnTo>
                    <a:pt x="1924" y="5374"/>
                  </a:lnTo>
                  <a:lnTo>
                    <a:pt x="2009" y="5516"/>
                  </a:lnTo>
                  <a:lnTo>
                    <a:pt x="2094" y="5657"/>
                  </a:lnTo>
                  <a:lnTo>
                    <a:pt x="2207" y="5770"/>
                  </a:lnTo>
                  <a:lnTo>
                    <a:pt x="2348" y="5884"/>
                  </a:lnTo>
                  <a:lnTo>
                    <a:pt x="2490" y="5940"/>
                  </a:lnTo>
                  <a:lnTo>
                    <a:pt x="2631" y="6025"/>
                  </a:lnTo>
                  <a:lnTo>
                    <a:pt x="2801" y="6053"/>
                  </a:lnTo>
                  <a:lnTo>
                    <a:pt x="3112" y="6053"/>
                  </a:lnTo>
                  <a:lnTo>
                    <a:pt x="3282" y="5997"/>
                  </a:lnTo>
                  <a:lnTo>
                    <a:pt x="3423" y="5940"/>
                  </a:lnTo>
                  <a:lnTo>
                    <a:pt x="3564" y="5855"/>
                  </a:lnTo>
                  <a:lnTo>
                    <a:pt x="3678" y="5742"/>
                  </a:lnTo>
                  <a:lnTo>
                    <a:pt x="3791" y="5601"/>
                  </a:lnTo>
                  <a:lnTo>
                    <a:pt x="3932" y="5261"/>
                  </a:lnTo>
                  <a:lnTo>
                    <a:pt x="3960" y="5120"/>
                  </a:lnTo>
                  <a:lnTo>
                    <a:pt x="3989" y="4950"/>
                  </a:lnTo>
                  <a:lnTo>
                    <a:pt x="3989" y="4809"/>
                  </a:lnTo>
                  <a:lnTo>
                    <a:pt x="3960" y="4639"/>
                  </a:lnTo>
                  <a:lnTo>
                    <a:pt x="3932" y="4469"/>
                  </a:lnTo>
                  <a:lnTo>
                    <a:pt x="3876" y="4300"/>
                  </a:lnTo>
                  <a:lnTo>
                    <a:pt x="4215" y="4667"/>
                  </a:lnTo>
                  <a:lnTo>
                    <a:pt x="4413" y="4837"/>
                  </a:lnTo>
                  <a:lnTo>
                    <a:pt x="4639" y="4978"/>
                  </a:lnTo>
                  <a:lnTo>
                    <a:pt x="4866" y="5092"/>
                  </a:lnTo>
                  <a:lnTo>
                    <a:pt x="5120" y="5148"/>
                  </a:lnTo>
                  <a:lnTo>
                    <a:pt x="5375" y="5148"/>
                  </a:lnTo>
                  <a:lnTo>
                    <a:pt x="5488" y="5120"/>
                  </a:lnTo>
                  <a:lnTo>
                    <a:pt x="5629" y="5092"/>
                  </a:lnTo>
                  <a:lnTo>
                    <a:pt x="5742" y="5007"/>
                  </a:lnTo>
                  <a:lnTo>
                    <a:pt x="5856" y="4894"/>
                  </a:lnTo>
                  <a:lnTo>
                    <a:pt x="5969" y="4780"/>
                  </a:lnTo>
                  <a:lnTo>
                    <a:pt x="6025" y="4639"/>
                  </a:lnTo>
                  <a:lnTo>
                    <a:pt x="6082" y="4498"/>
                  </a:lnTo>
                  <a:lnTo>
                    <a:pt x="6110" y="4328"/>
                  </a:lnTo>
                  <a:lnTo>
                    <a:pt x="6110" y="4186"/>
                  </a:lnTo>
                  <a:lnTo>
                    <a:pt x="6110" y="4017"/>
                  </a:lnTo>
                  <a:lnTo>
                    <a:pt x="6054" y="3875"/>
                  </a:lnTo>
                  <a:lnTo>
                    <a:pt x="5997" y="3734"/>
                  </a:lnTo>
                  <a:lnTo>
                    <a:pt x="5912" y="3592"/>
                  </a:lnTo>
                  <a:lnTo>
                    <a:pt x="5799" y="3479"/>
                  </a:lnTo>
                  <a:lnTo>
                    <a:pt x="5686" y="3366"/>
                  </a:lnTo>
                  <a:lnTo>
                    <a:pt x="5544" y="3281"/>
                  </a:lnTo>
                  <a:lnTo>
                    <a:pt x="5290" y="3111"/>
                  </a:lnTo>
                  <a:lnTo>
                    <a:pt x="4979" y="3027"/>
                  </a:lnTo>
                  <a:lnTo>
                    <a:pt x="4668" y="2998"/>
                  </a:lnTo>
                  <a:lnTo>
                    <a:pt x="4356" y="2998"/>
                  </a:lnTo>
                  <a:lnTo>
                    <a:pt x="4045" y="3027"/>
                  </a:lnTo>
                  <a:lnTo>
                    <a:pt x="4045" y="3027"/>
                  </a:lnTo>
                  <a:lnTo>
                    <a:pt x="4328" y="2715"/>
                  </a:lnTo>
                  <a:lnTo>
                    <a:pt x="4639" y="2376"/>
                  </a:lnTo>
                  <a:lnTo>
                    <a:pt x="4894" y="1980"/>
                  </a:lnTo>
                  <a:lnTo>
                    <a:pt x="5064" y="1584"/>
                  </a:lnTo>
                  <a:lnTo>
                    <a:pt x="5120" y="1414"/>
                  </a:lnTo>
                  <a:lnTo>
                    <a:pt x="5148" y="1216"/>
                  </a:lnTo>
                  <a:lnTo>
                    <a:pt x="5148" y="1018"/>
                  </a:lnTo>
                  <a:lnTo>
                    <a:pt x="5120" y="820"/>
                  </a:lnTo>
                  <a:lnTo>
                    <a:pt x="5064" y="622"/>
                  </a:lnTo>
                  <a:lnTo>
                    <a:pt x="4979" y="453"/>
                  </a:lnTo>
                  <a:lnTo>
                    <a:pt x="4866" y="311"/>
                  </a:lnTo>
                  <a:lnTo>
                    <a:pt x="4696" y="198"/>
                  </a:lnTo>
                  <a:lnTo>
                    <a:pt x="4554" y="141"/>
                  </a:lnTo>
                  <a:lnTo>
                    <a:pt x="4385" y="85"/>
                  </a:lnTo>
                  <a:lnTo>
                    <a:pt x="4215" y="85"/>
                  </a:lnTo>
                  <a:lnTo>
                    <a:pt x="4045" y="113"/>
                  </a:lnTo>
                  <a:lnTo>
                    <a:pt x="3904" y="170"/>
                  </a:lnTo>
                  <a:lnTo>
                    <a:pt x="3734" y="226"/>
                  </a:lnTo>
                  <a:lnTo>
                    <a:pt x="3593" y="311"/>
                  </a:lnTo>
                  <a:lnTo>
                    <a:pt x="3451" y="424"/>
                  </a:lnTo>
                  <a:lnTo>
                    <a:pt x="3197" y="679"/>
                  </a:lnTo>
                  <a:lnTo>
                    <a:pt x="2970" y="990"/>
                  </a:lnTo>
                  <a:lnTo>
                    <a:pt x="2772" y="1329"/>
                  </a:lnTo>
                  <a:lnTo>
                    <a:pt x="2631" y="1669"/>
                  </a:lnTo>
                  <a:lnTo>
                    <a:pt x="2631" y="1443"/>
                  </a:lnTo>
                  <a:lnTo>
                    <a:pt x="2603" y="1245"/>
                  </a:lnTo>
                  <a:lnTo>
                    <a:pt x="2574" y="1047"/>
                  </a:lnTo>
                  <a:lnTo>
                    <a:pt x="2518" y="849"/>
                  </a:lnTo>
                  <a:lnTo>
                    <a:pt x="2433" y="651"/>
                  </a:lnTo>
                  <a:lnTo>
                    <a:pt x="2348" y="481"/>
                  </a:lnTo>
                  <a:lnTo>
                    <a:pt x="2207" y="339"/>
                  </a:lnTo>
                  <a:lnTo>
                    <a:pt x="2065" y="198"/>
                  </a:lnTo>
                  <a:lnTo>
                    <a:pt x="1896" y="85"/>
                  </a:lnTo>
                  <a:lnTo>
                    <a:pt x="1698" y="28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0"/>
            <p:cNvSpPr/>
            <p:nvPr/>
          </p:nvSpPr>
          <p:spPr>
            <a:xfrm>
              <a:off x="5072975" y="2147850"/>
              <a:ext cx="56600" cy="55175"/>
            </a:xfrm>
            <a:custGeom>
              <a:avLst/>
              <a:gdLst/>
              <a:ahLst/>
              <a:cxnLst/>
              <a:rect l="l" t="t" r="r" b="b"/>
              <a:pathLst>
                <a:path w="2264" h="2207" extrusionOk="0">
                  <a:moveTo>
                    <a:pt x="1160" y="0"/>
                  </a:moveTo>
                  <a:lnTo>
                    <a:pt x="906" y="28"/>
                  </a:lnTo>
                  <a:lnTo>
                    <a:pt x="680" y="113"/>
                  </a:lnTo>
                  <a:lnTo>
                    <a:pt x="482" y="226"/>
                  </a:lnTo>
                  <a:lnTo>
                    <a:pt x="312" y="396"/>
                  </a:lnTo>
                  <a:lnTo>
                    <a:pt x="170" y="594"/>
                  </a:lnTo>
                  <a:lnTo>
                    <a:pt x="57" y="792"/>
                  </a:lnTo>
                  <a:lnTo>
                    <a:pt x="1" y="1047"/>
                  </a:lnTo>
                  <a:lnTo>
                    <a:pt x="1" y="1301"/>
                  </a:lnTo>
                  <a:lnTo>
                    <a:pt x="29" y="1415"/>
                  </a:lnTo>
                  <a:lnTo>
                    <a:pt x="86" y="1556"/>
                  </a:lnTo>
                  <a:lnTo>
                    <a:pt x="142" y="1669"/>
                  </a:lnTo>
                  <a:lnTo>
                    <a:pt x="227" y="1782"/>
                  </a:lnTo>
                  <a:lnTo>
                    <a:pt x="340" y="1895"/>
                  </a:lnTo>
                  <a:lnTo>
                    <a:pt x="453" y="1980"/>
                  </a:lnTo>
                  <a:lnTo>
                    <a:pt x="566" y="2065"/>
                  </a:lnTo>
                  <a:lnTo>
                    <a:pt x="708" y="2122"/>
                  </a:lnTo>
                  <a:lnTo>
                    <a:pt x="962" y="2207"/>
                  </a:lnTo>
                  <a:lnTo>
                    <a:pt x="1387" y="2207"/>
                  </a:lnTo>
                  <a:lnTo>
                    <a:pt x="1528" y="2150"/>
                  </a:lnTo>
                  <a:lnTo>
                    <a:pt x="1670" y="2093"/>
                  </a:lnTo>
                  <a:lnTo>
                    <a:pt x="1783" y="2037"/>
                  </a:lnTo>
                  <a:lnTo>
                    <a:pt x="1896" y="1952"/>
                  </a:lnTo>
                  <a:lnTo>
                    <a:pt x="2009" y="1839"/>
                  </a:lnTo>
                  <a:lnTo>
                    <a:pt x="2094" y="1726"/>
                  </a:lnTo>
                  <a:lnTo>
                    <a:pt x="2150" y="1584"/>
                  </a:lnTo>
                  <a:lnTo>
                    <a:pt x="2235" y="1386"/>
                  </a:lnTo>
                  <a:lnTo>
                    <a:pt x="2264" y="1188"/>
                  </a:lnTo>
                  <a:lnTo>
                    <a:pt x="2235" y="962"/>
                  </a:lnTo>
                  <a:lnTo>
                    <a:pt x="2179" y="764"/>
                  </a:lnTo>
                  <a:lnTo>
                    <a:pt x="2094" y="566"/>
                  </a:lnTo>
                  <a:lnTo>
                    <a:pt x="1981" y="368"/>
                  </a:lnTo>
                  <a:lnTo>
                    <a:pt x="1839" y="226"/>
                  </a:lnTo>
                  <a:lnTo>
                    <a:pt x="1641" y="113"/>
                  </a:lnTo>
                  <a:lnTo>
                    <a:pt x="1387" y="28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0"/>
            <p:cNvSpPr/>
            <p:nvPr/>
          </p:nvSpPr>
          <p:spPr>
            <a:xfrm>
              <a:off x="4713025" y="2168350"/>
              <a:ext cx="70750" cy="82750"/>
            </a:xfrm>
            <a:custGeom>
              <a:avLst/>
              <a:gdLst/>
              <a:ahLst/>
              <a:cxnLst/>
              <a:rect l="l" t="t" r="r" b="b"/>
              <a:pathLst>
                <a:path w="2830" h="3310" extrusionOk="0">
                  <a:moveTo>
                    <a:pt x="1387" y="0"/>
                  </a:moveTo>
                  <a:lnTo>
                    <a:pt x="1245" y="29"/>
                  </a:lnTo>
                  <a:lnTo>
                    <a:pt x="1104" y="85"/>
                  </a:lnTo>
                  <a:lnTo>
                    <a:pt x="991" y="198"/>
                  </a:lnTo>
                  <a:lnTo>
                    <a:pt x="906" y="312"/>
                  </a:lnTo>
                  <a:lnTo>
                    <a:pt x="878" y="481"/>
                  </a:lnTo>
                  <a:lnTo>
                    <a:pt x="878" y="623"/>
                  </a:lnTo>
                  <a:lnTo>
                    <a:pt x="906" y="764"/>
                  </a:lnTo>
                  <a:lnTo>
                    <a:pt x="963" y="906"/>
                  </a:lnTo>
                  <a:lnTo>
                    <a:pt x="1047" y="1047"/>
                  </a:lnTo>
                  <a:lnTo>
                    <a:pt x="1161" y="1160"/>
                  </a:lnTo>
                  <a:lnTo>
                    <a:pt x="1274" y="1245"/>
                  </a:lnTo>
                  <a:lnTo>
                    <a:pt x="849" y="1245"/>
                  </a:lnTo>
                  <a:lnTo>
                    <a:pt x="623" y="1273"/>
                  </a:lnTo>
                  <a:lnTo>
                    <a:pt x="425" y="1330"/>
                  </a:lnTo>
                  <a:lnTo>
                    <a:pt x="255" y="1415"/>
                  </a:lnTo>
                  <a:lnTo>
                    <a:pt x="114" y="1528"/>
                  </a:lnTo>
                  <a:lnTo>
                    <a:pt x="57" y="1613"/>
                  </a:lnTo>
                  <a:lnTo>
                    <a:pt x="29" y="1698"/>
                  </a:lnTo>
                  <a:lnTo>
                    <a:pt x="1" y="1783"/>
                  </a:lnTo>
                  <a:lnTo>
                    <a:pt x="29" y="1896"/>
                  </a:lnTo>
                  <a:lnTo>
                    <a:pt x="86" y="2037"/>
                  </a:lnTo>
                  <a:lnTo>
                    <a:pt x="199" y="2150"/>
                  </a:lnTo>
                  <a:lnTo>
                    <a:pt x="340" y="2235"/>
                  </a:lnTo>
                  <a:lnTo>
                    <a:pt x="482" y="2263"/>
                  </a:lnTo>
                  <a:lnTo>
                    <a:pt x="651" y="2292"/>
                  </a:lnTo>
                  <a:lnTo>
                    <a:pt x="849" y="2263"/>
                  </a:lnTo>
                  <a:lnTo>
                    <a:pt x="1019" y="2235"/>
                  </a:lnTo>
                  <a:lnTo>
                    <a:pt x="1189" y="2207"/>
                  </a:lnTo>
                  <a:lnTo>
                    <a:pt x="1047" y="2320"/>
                  </a:lnTo>
                  <a:lnTo>
                    <a:pt x="934" y="2490"/>
                  </a:lnTo>
                  <a:lnTo>
                    <a:pt x="849" y="2659"/>
                  </a:lnTo>
                  <a:lnTo>
                    <a:pt x="821" y="2857"/>
                  </a:lnTo>
                  <a:lnTo>
                    <a:pt x="849" y="2942"/>
                  </a:lnTo>
                  <a:lnTo>
                    <a:pt x="878" y="3055"/>
                  </a:lnTo>
                  <a:lnTo>
                    <a:pt x="934" y="3140"/>
                  </a:lnTo>
                  <a:lnTo>
                    <a:pt x="991" y="3197"/>
                  </a:lnTo>
                  <a:lnTo>
                    <a:pt x="1076" y="3253"/>
                  </a:lnTo>
                  <a:lnTo>
                    <a:pt x="1161" y="3310"/>
                  </a:lnTo>
                  <a:lnTo>
                    <a:pt x="1359" y="3310"/>
                  </a:lnTo>
                  <a:lnTo>
                    <a:pt x="1500" y="3253"/>
                  </a:lnTo>
                  <a:lnTo>
                    <a:pt x="1585" y="3169"/>
                  </a:lnTo>
                  <a:lnTo>
                    <a:pt x="1670" y="3027"/>
                  </a:lnTo>
                  <a:lnTo>
                    <a:pt x="1726" y="2886"/>
                  </a:lnTo>
                  <a:lnTo>
                    <a:pt x="1755" y="2603"/>
                  </a:lnTo>
                  <a:lnTo>
                    <a:pt x="1755" y="2461"/>
                  </a:lnTo>
                  <a:lnTo>
                    <a:pt x="1726" y="2320"/>
                  </a:lnTo>
                  <a:lnTo>
                    <a:pt x="1811" y="2461"/>
                  </a:lnTo>
                  <a:lnTo>
                    <a:pt x="1896" y="2575"/>
                  </a:lnTo>
                  <a:lnTo>
                    <a:pt x="2009" y="2659"/>
                  </a:lnTo>
                  <a:lnTo>
                    <a:pt x="2151" y="2716"/>
                  </a:lnTo>
                  <a:lnTo>
                    <a:pt x="2320" y="2744"/>
                  </a:lnTo>
                  <a:lnTo>
                    <a:pt x="2462" y="2716"/>
                  </a:lnTo>
                  <a:lnTo>
                    <a:pt x="2603" y="2659"/>
                  </a:lnTo>
                  <a:lnTo>
                    <a:pt x="2716" y="2546"/>
                  </a:lnTo>
                  <a:lnTo>
                    <a:pt x="2801" y="2405"/>
                  </a:lnTo>
                  <a:lnTo>
                    <a:pt x="2829" y="2263"/>
                  </a:lnTo>
                  <a:lnTo>
                    <a:pt x="2801" y="2094"/>
                  </a:lnTo>
                  <a:lnTo>
                    <a:pt x="2716" y="1981"/>
                  </a:lnTo>
                  <a:lnTo>
                    <a:pt x="2603" y="1867"/>
                  </a:lnTo>
                  <a:lnTo>
                    <a:pt x="2490" y="1783"/>
                  </a:lnTo>
                  <a:lnTo>
                    <a:pt x="2349" y="1754"/>
                  </a:lnTo>
                  <a:lnTo>
                    <a:pt x="2490" y="1669"/>
                  </a:lnTo>
                  <a:lnTo>
                    <a:pt x="2603" y="1556"/>
                  </a:lnTo>
                  <a:lnTo>
                    <a:pt x="2716" y="1443"/>
                  </a:lnTo>
                  <a:lnTo>
                    <a:pt x="2773" y="1302"/>
                  </a:lnTo>
                  <a:lnTo>
                    <a:pt x="2829" y="1160"/>
                  </a:lnTo>
                  <a:lnTo>
                    <a:pt x="2829" y="991"/>
                  </a:lnTo>
                  <a:lnTo>
                    <a:pt x="2801" y="849"/>
                  </a:lnTo>
                  <a:lnTo>
                    <a:pt x="2716" y="708"/>
                  </a:lnTo>
                  <a:lnTo>
                    <a:pt x="2575" y="623"/>
                  </a:lnTo>
                  <a:lnTo>
                    <a:pt x="2433" y="566"/>
                  </a:lnTo>
                  <a:lnTo>
                    <a:pt x="2292" y="566"/>
                  </a:lnTo>
                  <a:lnTo>
                    <a:pt x="2122" y="595"/>
                  </a:lnTo>
                  <a:lnTo>
                    <a:pt x="1981" y="679"/>
                  </a:lnTo>
                  <a:lnTo>
                    <a:pt x="1868" y="793"/>
                  </a:lnTo>
                  <a:lnTo>
                    <a:pt x="1783" y="934"/>
                  </a:lnTo>
                  <a:lnTo>
                    <a:pt x="1811" y="679"/>
                  </a:lnTo>
                  <a:lnTo>
                    <a:pt x="1811" y="425"/>
                  </a:lnTo>
                  <a:lnTo>
                    <a:pt x="1755" y="312"/>
                  </a:lnTo>
                  <a:lnTo>
                    <a:pt x="1698" y="198"/>
                  </a:lnTo>
                  <a:lnTo>
                    <a:pt x="1641" y="114"/>
                  </a:lnTo>
                  <a:lnTo>
                    <a:pt x="1528" y="29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0"/>
            <p:cNvSpPr/>
            <p:nvPr/>
          </p:nvSpPr>
          <p:spPr>
            <a:xfrm>
              <a:off x="4740625" y="2198050"/>
              <a:ext cx="26875" cy="26900"/>
            </a:xfrm>
            <a:custGeom>
              <a:avLst/>
              <a:gdLst/>
              <a:ahLst/>
              <a:cxnLst/>
              <a:rect l="l" t="t" r="r" b="b"/>
              <a:pathLst>
                <a:path w="1075" h="1076" extrusionOk="0">
                  <a:moveTo>
                    <a:pt x="566" y="1"/>
                  </a:moveTo>
                  <a:lnTo>
                    <a:pt x="396" y="29"/>
                  </a:lnTo>
                  <a:lnTo>
                    <a:pt x="311" y="57"/>
                  </a:lnTo>
                  <a:lnTo>
                    <a:pt x="226" y="114"/>
                  </a:lnTo>
                  <a:lnTo>
                    <a:pt x="141" y="199"/>
                  </a:lnTo>
                  <a:lnTo>
                    <a:pt x="85" y="283"/>
                  </a:lnTo>
                  <a:lnTo>
                    <a:pt x="57" y="368"/>
                  </a:lnTo>
                  <a:lnTo>
                    <a:pt x="28" y="453"/>
                  </a:lnTo>
                  <a:lnTo>
                    <a:pt x="0" y="566"/>
                  </a:lnTo>
                  <a:lnTo>
                    <a:pt x="28" y="679"/>
                  </a:lnTo>
                  <a:lnTo>
                    <a:pt x="57" y="793"/>
                  </a:lnTo>
                  <a:lnTo>
                    <a:pt x="141" y="877"/>
                  </a:lnTo>
                  <a:lnTo>
                    <a:pt x="226" y="962"/>
                  </a:lnTo>
                  <a:lnTo>
                    <a:pt x="311" y="1019"/>
                  </a:lnTo>
                  <a:lnTo>
                    <a:pt x="424" y="1047"/>
                  </a:lnTo>
                  <a:lnTo>
                    <a:pt x="537" y="1075"/>
                  </a:lnTo>
                  <a:lnTo>
                    <a:pt x="651" y="1075"/>
                  </a:lnTo>
                  <a:lnTo>
                    <a:pt x="764" y="1047"/>
                  </a:lnTo>
                  <a:lnTo>
                    <a:pt x="877" y="991"/>
                  </a:lnTo>
                  <a:lnTo>
                    <a:pt x="962" y="906"/>
                  </a:lnTo>
                  <a:lnTo>
                    <a:pt x="1047" y="793"/>
                  </a:lnTo>
                  <a:lnTo>
                    <a:pt x="1075" y="679"/>
                  </a:lnTo>
                  <a:lnTo>
                    <a:pt x="1075" y="538"/>
                  </a:lnTo>
                  <a:lnTo>
                    <a:pt x="1047" y="397"/>
                  </a:lnTo>
                  <a:lnTo>
                    <a:pt x="990" y="255"/>
                  </a:lnTo>
                  <a:lnTo>
                    <a:pt x="905" y="170"/>
                  </a:lnTo>
                  <a:lnTo>
                    <a:pt x="820" y="85"/>
                  </a:lnTo>
                  <a:lnTo>
                    <a:pt x="679" y="29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0"/>
            <p:cNvSpPr/>
            <p:nvPr/>
          </p:nvSpPr>
          <p:spPr>
            <a:xfrm>
              <a:off x="4150850" y="1875575"/>
              <a:ext cx="70725" cy="82775"/>
            </a:xfrm>
            <a:custGeom>
              <a:avLst/>
              <a:gdLst/>
              <a:ahLst/>
              <a:cxnLst/>
              <a:rect l="l" t="t" r="r" b="b"/>
              <a:pathLst>
                <a:path w="2829" h="3311" extrusionOk="0">
                  <a:moveTo>
                    <a:pt x="1245" y="1"/>
                  </a:moveTo>
                  <a:lnTo>
                    <a:pt x="1103" y="86"/>
                  </a:lnTo>
                  <a:lnTo>
                    <a:pt x="990" y="171"/>
                  </a:lnTo>
                  <a:lnTo>
                    <a:pt x="934" y="312"/>
                  </a:lnTo>
                  <a:lnTo>
                    <a:pt x="877" y="454"/>
                  </a:lnTo>
                  <a:lnTo>
                    <a:pt x="877" y="623"/>
                  </a:lnTo>
                  <a:lnTo>
                    <a:pt x="905" y="765"/>
                  </a:lnTo>
                  <a:lnTo>
                    <a:pt x="962" y="906"/>
                  </a:lnTo>
                  <a:lnTo>
                    <a:pt x="1047" y="1019"/>
                  </a:lnTo>
                  <a:lnTo>
                    <a:pt x="1160" y="1132"/>
                  </a:lnTo>
                  <a:lnTo>
                    <a:pt x="1273" y="1246"/>
                  </a:lnTo>
                  <a:lnTo>
                    <a:pt x="1047" y="1217"/>
                  </a:lnTo>
                  <a:lnTo>
                    <a:pt x="849" y="1246"/>
                  </a:lnTo>
                  <a:lnTo>
                    <a:pt x="622" y="1274"/>
                  </a:lnTo>
                  <a:lnTo>
                    <a:pt x="424" y="1302"/>
                  </a:lnTo>
                  <a:lnTo>
                    <a:pt x="255" y="1387"/>
                  </a:lnTo>
                  <a:lnTo>
                    <a:pt x="113" y="1528"/>
                  </a:lnTo>
                  <a:lnTo>
                    <a:pt x="57" y="1613"/>
                  </a:lnTo>
                  <a:lnTo>
                    <a:pt x="28" y="1698"/>
                  </a:lnTo>
                  <a:lnTo>
                    <a:pt x="0" y="1783"/>
                  </a:lnTo>
                  <a:lnTo>
                    <a:pt x="28" y="1868"/>
                  </a:lnTo>
                  <a:lnTo>
                    <a:pt x="85" y="2038"/>
                  </a:lnTo>
                  <a:lnTo>
                    <a:pt x="198" y="2151"/>
                  </a:lnTo>
                  <a:lnTo>
                    <a:pt x="340" y="2236"/>
                  </a:lnTo>
                  <a:lnTo>
                    <a:pt x="481" y="2264"/>
                  </a:lnTo>
                  <a:lnTo>
                    <a:pt x="849" y="2264"/>
                  </a:lnTo>
                  <a:lnTo>
                    <a:pt x="1047" y="2236"/>
                  </a:lnTo>
                  <a:lnTo>
                    <a:pt x="1188" y="2179"/>
                  </a:lnTo>
                  <a:lnTo>
                    <a:pt x="1047" y="2320"/>
                  </a:lnTo>
                  <a:lnTo>
                    <a:pt x="934" y="2490"/>
                  </a:lnTo>
                  <a:lnTo>
                    <a:pt x="849" y="2660"/>
                  </a:lnTo>
                  <a:lnTo>
                    <a:pt x="820" y="2858"/>
                  </a:lnTo>
                  <a:lnTo>
                    <a:pt x="849" y="2943"/>
                  </a:lnTo>
                  <a:lnTo>
                    <a:pt x="877" y="3028"/>
                  </a:lnTo>
                  <a:lnTo>
                    <a:pt x="934" y="3112"/>
                  </a:lnTo>
                  <a:lnTo>
                    <a:pt x="990" y="3197"/>
                  </a:lnTo>
                  <a:lnTo>
                    <a:pt x="1075" y="3254"/>
                  </a:lnTo>
                  <a:lnTo>
                    <a:pt x="1160" y="3282"/>
                  </a:lnTo>
                  <a:lnTo>
                    <a:pt x="1245" y="3310"/>
                  </a:lnTo>
                  <a:lnTo>
                    <a:pt x="1358" y="3310"/>
                  </a:lnTo>
                  <a:lnTo>
                    <a:pt x="1499" y="3254"/>
                  </a:lnTo>
                  <a:lnTo>
                    <a:pt x="1584" y="3141"/>
                  </a:lnTo>
                  <a:lnTo>
                    <a:pt x="1669" y="3028"/>
                  </a:lnTo>
                  <a:lnTo>
                    <a:pt x="1726" y="2886"/>
                  </a:lnTo>
                  <a:lnTo>
                    <a:pt x="1754" y="2603"/>
                  </a:lnTo>
                  <a:lnTo>
                    <a:pt x="1754" y="2462"/>
                  </a:lnTo>
                  <a:lnTo>
                    <a:pt x="1726" y="2320"/>
                  </a:lnTo>
                  <a:lnTo>
                    <a:pt x="1810" y="2462"/>
                  </a:lnTo>
                  <a:lnTo>
                    <a:pt x="1895" y="2575"/>
                  </a:lnTo>
                  <a:lnTo>
                    <a:pt x="2037" y="2660"/>
                  </a:lnTo>
                  <a:lnTo>
                    <a:pt x="2178" y="2716"/>
                  </a:lnTo>
                  <a:lnTo>
                    <a:pt x="2320" y="2745"/>
                  </a:lnTo>
                  <a:lnTo>
                    <a:pt x="2461" y="2716"/>
                  </a:lnTo>
                  <a:lnTo>
                    <a:pt x="2602" y="2632"/>
                  </a:lnTo>
                  <a:lnTo>
                    <a:pt x="2716" y="2547"/>
                  </a:lnTo>
                  <a:lnTo>
                    <a:pt x="2800" y="2405"/>
                  </a:lnTo>
                  <a:lnTo>
                    <a:pt x="2829" y="2264"/>
                  </a:lnTo>
                  <a:lnTo>
                    <a:pt x="2800" y="2094"/>
                  </a:lnTo>
                  <a:lnTo>
                    <a:pt x="2716" y="1953"/>
                  </a:lnTo>
                  <a:lnTo>
                    <a:pt x="2602" y="1868"/>
                  </a:lnTo>
                  <a:lnTo>
                    <a:pt x="2489" y="1783"/>
                  </a:lnTo>
                  <a:lnTo>
                    <a:pt x="2348" y="1755"/>
                  </a:lnTo>
                  <a:lnTo>
                    <a:pt x="2301" y="1755"/>
                  </a:lnTo>
                  <a:lnTo>
                    <a:pt x="2348" y="1726"/>
                  </a:lnTo>
                  <a:lnTo>
                    <a:pt x="2489" y="1670"/>
                  </a:lnTo>
                  <a:lnTo>
                    <a:pt x="2602" y="1557"/>
                  </a:lnTo>
                  <a:lnTo>
                    <a:pt x="2716" y="1444"/>
                  </a:lnTo>
                  <a:lnTo>
                    <a:pt x="2800" y="1302"/>
                  </a:lnTo>
                  <a:lnTo>
                    <a:pt x="2829" y="1132"/>
                  </a:lnTo>
                  <a:lnTo>
                    <a:pt x="2829" y="991"/>
                  </a:lnTo>
                  <a:lnTo>
                    <a:pt x="2800" y="850"/>
                  </a:lnTo>
                  <a:lnTo>
                    <a:pt x="2716" y="708"/>
                  </a:lnTo>
                  <a:lnTo>
                    <a:pt x="2602" y="595"/>
                  </a:lnTo>
                  <a:lnTo>
                    <a:pt x="2433" y="538"/>
                  </a:lnTo>
                  <a:lnTo>
                    <a:pt x="2291" y="538"/>
                  </a:lnTo>
                  <a:lnTo>
                    <a:pt x="2122" y="595"/>
                  </a:lnTo>
                  <a:lnTo>
                    <a:pt x="1980" y="680"/>
                  </a:lnTo>
                  <a:lnTo>
                    <a:pt x="1867" y="765"/>
                  </a:lnTo>
                  <a:lnTo>
                    <a:pt x="1782" y="906"/>
                  </a:lnTo>
                  <a:lnTo>
                    <a:pt x="1810" y="680"/>
                  </a:lnTo>
                  <a:lnTo>
                    <a:pt x="1810" y="425"/>
                  </a:lnTo>
                  <a:lnTo>
                    <a:pt x="1754" y="312"/>
                  </a:lnTo>
                  <a:lnTo>
                    <a:pt x="1697" y="199"/>
                  </a:lnTo>
                  <a:lnTo>
                    <a:pt x="1641" y="86"/>
                  </a:lnTo>
                  <a:lnTo>
                    <a:pt x="1528" y="29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40"/>
            <p:cNvSpPr/>
            <p:nvPr/>
          </p:nvSpPr>
          <p:spPr>
            <a:xfrm>
              <a:off x="4179125" y="1905275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368" y="1"/>
                  </a:moveTo>
                  <a:lnTo>
                    <a:pt x="283" y="58"/>
                  </a:lnTo>
                  <a:lnTo>
                    <a:pt x="199" y="114"/>
                  </a:lnTo>
                  <a:lnTo>
                    <a:pt x="142" y="171"/>
                  </a:lnTo>
                  <a:lnTo>
                    <a:pt x="57" y="256"/>
                  </a:lnTo>
                  <a:lnTo>
                    <a:pt x="29" y="369"/>
                  </a:lnTo>
                  <a:lnTo>
                    <a:pt x="1" y="454"/>
                  </a:lnTo>
                  <a:lnTo>
                    <a:pt x="1" y="567"/>
                  </a:lnTo>
                  <a:lnTo>
                    <a:pt x="1" y="652"/>
                  </a:lnTo>
                  <a:lnTo>
                    <a:pt x="29" y="765"/>
                  </a:lnTo>
                  <a:lnTo>
                    <a:pt x="114" y="878"/>
                  </a:lnTo>
                  <a:lnTo>
                    <a:pt x="199" y="963"/>
                  </a:lnTo>
                  <a:lnTo>
                    <a:pt x="283" y="1019"/>
                  </a:lnTo>
                  <a:lnTo>
                    <a:pt x="397" y="1048"/>
                  </a:lnTo>
                  <a:lnTo>
                    <a:pt x="510" y="1076"/>
                  </a:lnTo>
                  <a:lnTo>
                    <a:pt x="623" y="1048"/>
                  </a:lnTo>
                  <a:lnTo>
                    <a:pt x="736" y="1019"/>
                  </a:lnTo>
                  <a:lnTo>
                    <a:pt x="849" y="963"/>
                  </a:lnTo>
                  <a:lnTo>
                    <a:pt x="934" y="906"/>
                  </a:lnTo>
                  <a:lnTo>
                    <a:pt x="1019" y="793"/>
                  </a:lnTo>
                  <a:lnTo>
                    <a:pt x="1047" y="652"/>
                  </a:lnTo>
                  <a:lnTo>
                    <a:pt x="1075" y="510"/>
                  </a:lnTo>
                  <a:lnTo>
                    <a:pt x="1047" y="397"/>
                  </a:lnTo>
                  <a:lnTo>
                    <a:pt x="991" y="256"/>
                  </a:lnTo>
                  <a:lnTo>
                    <a:pt x="906" y="142"/>
                  </a:lnTo>
                  <a:lnTo>
                    <a:pt x="793" y="58"/>
                  </a:lnTo>
                  <a:lnTo>
                    <a:pt x="65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40"/>
            <p:cNvSpPr/>
            <p:nvPr/>
          </p:nvSpPr>
          <p:spPr>
            <a:xfrm>
              <a:off x="4440775" y="1631625"/>
              <a:ext cx="70025" cy="82750"/>
            </a:xfrm>
            <a:custGeom>
              <a:avLst/>
              <a:gdLst/>
              <a:ahLst/>
              <a:cxnLst/>
              <a:rect l="l" t="t" r="r" b="b"/>
              <a:pathLst>
                <a:path w="2801" h="3310" extrusionOk="0">
                  <a:moveTo>
                    <a:pt x="1217" y="0"/>
                  </a:moveTo>
                  <a:lnTo>
                    <a:pt x="1075" y="85"/>
                  </a:lnTo>
                  <a:lnTo>
                    <a:pt x="962" y="170"/>
                  </a:lnTo>
                  <a:lnTo>
                    <a:pt x="906" y="311"/>
                  </a:lnTo>
                  <a:lnTo>
                    <a:pt x="877" y="453"/>
                  </a:lnTo>
                  <a:lnTo>
                    <a:pt x="849" y="594"/>
                  </a:lnTo>
                  <a:lnTo>
                    <a:pt x="906" y="764"/>
                  </a:lnTo>
                  <a:lnTo>
                    <a:pt x="962" y="905"/>
                  </a:lnTo>
                  <a:lnTo>
                    <a:pt x="1047" y="1018"/>
                  </a:lnTo>
                  <a:lnTo>
                    <a:pt x="1132" y="1132"/>
                  </a:lnTo>
                  <a:lnTo>
                    <a:pt x="1245" y="1245"/>
                  </a:lnTo>
                  <a:lnTo>
                    <a:pt x="1245" y="1245"/>
                  </a:lnTo>
                  <a:lnTo>
                    <a:pt x="1047" y="1216"/>
                  </a:lnTo>
                  <a:lnTo>
                    <a:pt x="821" y="1216"/>
                  </a:lnTo>
                  <a:lnTo>
                    <a:pt x="595" y="1245"/>
                  </a:lnTo>
                  <a:lnTo>
                    <a:pt x="397" y="1301"/>
                  </a:lnTo>
                  <a:lnTo>
                    <a:pt x="227" y="1386"/>
                  </a:lnTo>
                  <a:lnTo>
                    <a:pt x="85" y="1528"/>
                  </a:lnTo>
                  <a:lnTo>
                    <a:pt x="29" y="1612"/>
                  </a:lnTo>
                  <a:lnTo>
                    <a:pt x="1" y="1697"/>
                  </a:lnTo>
                  <a:lnTo>
                    <a:pt x="1" y="1782"/>
                  </a:lnTo>
                  <a:lnTo>
                    <a:pt x="1" y="1867"/>
                  </a:lnTo>
                  <a:lnTo>
                    <a:pt x="57" y="2009"/>
                  </a:lnTo>
                  <a:lnTo>
                    <a:pt x="170" y="2122"/>
                  </a:lnTo>
                  <a:lnTo>
                    <a:pt x="312" y="2207"/>
                  </a:lnTo>
                  <a:lnTo>
                    <a:pt x="481" y="2263"/>
                  </a:lnTo>
                  <a:lnTo>
                    <a:pt x="821" y="2263"/>
                  </a:lnTo>
                  <a:lnTo>
                    <a:pt x="1019" y="2235"/>
                  </a:lnTo>
                  <a:lnTo>
                    <a:pt x="1189" y="2178"/>
                  </a:lnTo>
                  <a:lnTo>
                    <a:pt x="1019" y="2320"/>
                  </a:lnTo>
                  <a:lnTo>
                    <a:pt x="906" y="2461"/>
                  </a:lnTo>
                  <a:lnTo>
                    <a:pt x="821" y="2659"/>
                  </a:lnTo>
                  <a:lnTo>
                    <a:pt x="821" y="2829"/>
                  </a:lnTo>
                  <a:lnTo>
                    <a:pt x="821" y="2942"/>
                  </a:lnTo>
                  <a:lnTo>
                    <a:pt x="849" y="3027"/>
                  </a:lnTo>
                  <a:lnTo>
                    <a:pt x="906" y="3112"/>
                  </a:lnTo>
                  <a:lnTo>
                    <a:pt x="991" y="3197"/>
                  </a:lnTo>
                  <a:lnTo>
                    <a:pt x="1047" y="3253"/>
                  </a:lnTo>
                  <a:lnTo>
                    <a:pt x="1132" y="3281"/>
                  </a:lnTo>
                  <a:lnTo>
                    <a:pt x="1245" y="3310"/>
                  </a:lnTo>
                  <a:lnTo>
                    <a:pt x="1330" y="3310"/>
                  </a:lnTo>
                  <a:lnTo>
                    <a:pt x="1471" y="3253"/>
                  </a:lnTo>
                  <a:lnTo>
                    <a:pt x="1585" y="3140"/>
                  </a:lnTo>
                  <a:lnTo>
                    <a:pt x="1641" y="3027"/>
                  </a:lnTo>
                  <a:lnTo>
                    <a:pt x="1698" y="2885"/>
                  </a:lnTo>
                  <a:lnTo>
                    <a:pt x="1726" y="2603"/>
                  </a:lnTo>
                  <a:lnTo>
                    <a:pt x="1726" y="2461"/>
                  </a:lnTo>
                  <a:lnTo>
                    <a:pt x="1698" y="2320"/>
                  </a:lnTo>
                  <a:lnTo>
                    <a:pt x="1783" y="2433"/>
                  </a:lnTo>
                  <a:lnTo>
                    <a:pt x="1867" y="2574"/>
                  </a:lnTo>
                  <a:lnTo>
                    <a:pt x="2009" y="2659"/>
                  </a:lnTo>
                  <a:lnTo>
                    <a:pt x="2150" y="2716"/>
                  </a:lnTo>
                  <a:lnTo>
                    <a:pt x="2292" y="2716"/>
                  </a:lnTo>
                  <a:lnTo>
                    <a:pt x="2461" y="2687"/>
                  </a:lnTo>
                  <a:lnTo>
                    <a:pt x="2575" y="2631"/>
                  </a:lnTo>
                  <a:lnTo>
                    <a:pt x="2688" y="2518"/>
                  </a:lnTo>
                  <a:lnTo>
                    <a:pt x="2773" y="2405"/>
                  </a:lnTo>
                  <a:lnTo>
                    <a:pt x="2801" y="2235"/>
                  </a:lnTo>
                  <a:lnTo>
                    <a:pt x="2773" y="2093"/>
                  </a:lnTo>
                  <a:lnTo>
                    <a:pt x="2716" y="1952"/>
                  </a:lnTo>
                  <a:lnTo>
                    <a:pt x="2603" y="1839"/>
                  </a:lnTo>
                  <a:lnTo>
                    <a:pt x="2461" y="1782"/>
                  </a:lnTo>
                  <a:lnTo>
                    <a:pt x="2320" y="1754"/>
                  </a:lnTo>
                  <a:lnTo>
                    <a:pt x="2263" y="1754"/>
                  </a:lnTo>
                  <a:lnTo>
                    <a:pt x="2179" y="1782"/>
                  </a:lnTo>
                  <a:lnTo>
                    <a:pt x="2179" y="1782"/>
                  </a:lnTo>
                  <a:lnTo>
                    <a:pt x="2320" y="1726"/>
                  </a:lnTo>
                  <a:lnTo>
                    <a:pt x="2461" y="1641"/>
                  </a:lnTo>
                  <a:lnTo>
                    <a:pt x="2603" y="1556"/>
                  </a:lnTo>
                  <a:lnTo>
                    <a:pt x="2688" y="1443"/>
                  </a:lnTo>
                  <a:lnTo>
                    <a:pt x="2773" y="1301"/>
                  </a:lnTo>
                  <a:lnTo>
                    <a:pt x="2801" y="1132"/>
                  </a:lnTo>
                  <a:lnTo>
                    <a:pt x="2801" y="990"/>
                  </a:lnTo>
                  <a:lnTo>
                    <a:pt x="2773" y="820"/>
                  </a:lnTo>
                  <a:lnTo>
                    <a:pt x="2688" y="707"/>
                  </a:lnTo>
                  <a:lnTo>
                    <a:pt x="2575" y="594"/>
                  </a:lnTo>
                  <a:lnTo>
                    <a:pt x="2433" y="538"/>
                  </a:lnTo>
                  <a:lnTo>
                    <a:pt x="2263" y="538"/>
                  </a:lnTo>
                  <a:lnTo>
                    <a:pt x="2094" y="594"/>
                  </a:lnTo>
                  <a:lnTo>
                    <a:pt x="1981" y="651"/>
                  </a:lnTo>
                  <a:lnTo>
                    <a:pt x="1867" y="764"/>
                  </a:lnTo>
                  <a:lnTo>
                    <a:pt x="1754" y="905"/>
                  </a:lnTo>
                  <a:lnTo>
                    <a:pt x="1783" y="651"/>
                  </a:lnTo>
                  <a:lnTo>
                    <a:pt x="1783" y="424"/>
                  </a:lnTo>
                  <a:lnTo>
                    <a:pt x="1754" y="283"/>
                  </a:lnTo>
                  <a:lnTo>
                    <a:pt x="1698" y="198"/>
                  </a:lnTo>
                  <a:lnTo>
                    <a:pt x="1613" y="85"/>
                  </a:lnTo>
                  <a:lnTo>
                    <a:pt x="1500" y="28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40"/>
            <p:cNvSpPr/>
            <p:nvPr/>
          </p:nvSpPr>
          <p:spPr>
            <a:xfrm>
              <a:off x="4468350" y="1661325"/>
              <a:ext cx="26900" cy="26175"/>
            </a:xfrm>
            <a:custGeom>
              <a:avLst/>
              <a:gdLst/>
              <a:ahLst/>
              <a:cxnLst/>
              <a:rect l="l" t="t" r="r" b="b"/>
              <a:pathLst>
                <a:path w="1076" h="1047" extrusionOk="0">
                  <a:moveTo>
                    <a:pt x="397" y="0"/>
                  </a:moveTo>
                  <a:lnTo>
                    <a:pt x="284" y="57"/>
                  </a:lnTo>
                  <a:lnTo>
                    <a:pt x="199" y="113"/>
                  </a:lnTo>
                  <a:lnTo>
                    <a:pt x="142" y="170"/>
                  </a:lnTo>
                  <a:lnTo>
                    <a:pt x="86" y="255"/>
                  </a:lnTo>
                  <a:lnTo>
                    <a:pt x="29" y="340"/>
                  </a:lnTo>
                  <a:lnTo>
                    <a:pt x="1" y="453"/>
                  </a:lnTo>
                  <a:lnTo>
                    <a:pt x="1" y="566"/>
                  </a:lnTo>
                  <a:lnTo>
                    <a:pt x="1" y="651"/>
                  </a:lnTo>
                  <a:lnTo>
                    <a:pt x="57" y="764"/>
                  </a:lnTo>
                  <a:lnTo>
                    <a:pt x="114" y="877"/>
                  </a:lnTo>
                  <a:lnTo>
                    <a:pt x="199" y="962"/>
                  </a:lnTo>
                  <a:lnTo>
                    <a:pt x="312" y="1019"/>
                  </a:lnTo>
                  <a:lnTo>
                    <a:pt x="425" y="1047"/>
                  </a:lnTo>
                  <a:lnTo>
                    <a:pt x="651" y="1047"/>
                  </a:lnTo>
                  <a:lnTo>
                    <a:pt x="764" y="1019"/>
                  </a:lnTo>
                  <a:lnTo>
                    <a:pt x="849" y="962"/>
                  </a:lnTo>
                  <a:lnTo>
                    <a:pt x="962" y="905"/>
                  </a:lnTo>
                  <a:lnTo>
                    <a:pt x="1019" y="792"/>
                  </a:lnTo>
                  <a:lnTo>
                    <a:pt x="1047" y="651"/>
                  </a:lnTo>
                  <a:lnTo>
                    <a:pt x="1076" y="509"/>
                  </a:lnTo>
                  <a:lnTo>
                    <a:pt x="1047" y="368"/>
                  </a:lnTo>
                  <a:lnTo>
                    <a:pt x="991" y="255"/>
                  </a:lnTo>
                  <a:lnTo>
                    <a:pt x="906" y="142"/>
                  </a:lnTo>
                  <a:lnTo>
                    <a:pt x="793" y="57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40"/>
            <p:cNvSpPr/>
            <p:nvPr/>
          </p:nvSpPr>
          <p:spPr>
            <a:xfrm>
              <a:off x="4541900" y="2294925"/>
              <a:ext cx="101850" cy="101150"/>
            </a:xfrm>
            <a:custGeom>
              <a:avLst/>
              <a:gdLst/>
              <a:ahLst/>
              <a:cxnLst/>
              <a:rect l="l" t="t" r="r" b="b"/>
              <a:pathLst>
                <a:path w="4074" h="4046" extrusionOk="0">
                  <a:moveTo>
                    <a:pt x="849" y="1"/>
                  </a:moveTo>
                  <a:lnTo>
                    <a:pt x="736" y="29"/>
                  </a:lnTo>
                  <a:lnTo>
                    <a:pt x="595" y="86"/>
                  </a:lnTo>
                  <a:lnTo>
                    <a:pt x="510" y="170"/>
                  </a:lnTo>
                  <a:lnTo>
                    <a:pt x="425" y="255"/>
                  </a:lnTo>
                  <a:lnTo>
                    <a:pt x="397" y="368"/>
                  </a:lnTo>
                  <a:lnTo>
                    <a:pt x="368" y="453"/>
                  </a:lnTo>
                  <a:lnTo>
                    <a:pt x="368" y="651"/>
                  </a:lnTo>
                  <a:lnTo>
                    <a:pt x="425" y="849"/>
                  </a:lnTo>
                  <a:lnTo>
                    <a:pt x="538" y="1047"/>
                  </a:lnTo>
                  <a:lnTo>
                    <a:pt x="679" y="1189"/>
                  </a:lnTo>
                  <a:lnTo>
                    <a:pt x="821" y="1330"/>
                  </a:lnTo>
                  <a:lnTo>
                    <a:pt x="962" y="1443"/>
                  </a:lnTo>
                  <a:lnTo>
                    <a:pt x="1132" y="1556"/>
                  </a:lnTo>
                  <a:lnTo>
                    <a:pt x="934" y="1500"/>
                  </a:lnTo>
                  <a:lnTo>
                    <a:pt x="708" y="1500"/>
                  </a:lnTo>
                  <a:lnTo>
                    <a:pt x="510" y="1556"/>
                  </a:lnTo>
                  <a:lnTo>
                    <a:pt x="312" y="1670"/>
                  </a:lnTo>
                  <a:lnTo>
                    <a:pt x="170" y="1811"/>
                  </a:lnTo>
                  <a:lnTo>
                    <a:pt x="57" y="1981"/>
                  </a:lnTo>
                  <a:lnTo>
                    <a:pt x="1" y="2207"/>
                  </a:lnTo>
                  <a:lnTo>
                    <a:pt x="1" y="2292"/>
                  </a:lnTo>
                  <a:lnTo>
                    <a:pt x="29" y="2405"/>
                  </a:lnTo>
                  <a:lnTo>
                    <a:pt x="57" y="2518"/>
                  </a:lnTo>
                  <a:lnTo>
                    <a:pt x="85" y="2603"/>
                  </a:lnTo>
                  <a:lnTo>
                    <a:pt x="227" y="2773"/>
                  </a:lnTo>
                  <a:lnTo>
                    <a:pt x="312" y="2829"/>
                  </a:lnTo>
                  <a:lnTo>
                    <a:pt x="425" y="2886"/>
                  </a:lnTo>
                  <a:lnTo>
                    <a:pt x="510" y="2914"/>
                  </a:lnTo>
                  <a:lnTo>
                    <a:pt x="821" y="2914"/>
                  </a:lnTo>
                  <a:lnTo>
                    <a:pt x="1047" y="2829"/>
                  </a:lnTo>
                  <a:lnTo>
                    <a:pt x="1132" y="2773"/>
                  </a:lnTo>
                  <a:lnTo>
                    <a:pt x="1189" y="2716"/>
                  </a:lnTo>
                  <a:lnTo>
                    <a:pt x="1200" y="2699"/>
                  </a:lnTo>
                  <a:lnTo>
                    <a:pt x="1189" y="2745"/>
                  </a:lnTo>
                  <a:lnTo>
                    <a:pt x="1160" y="2943"/>
                  </a:lnTo>
                  <a:lnTo>
                    <a:pt x="1160" y="3169"/>
                  </a:lnTo>
                  <a:lnTo>
                    <a:pt x="1189" y="3395"/>
                  </a:lnTo>
                  <a:lnTo>
                    <a:pt x="1273" y="3593"/>
                  </a:lnTo>
                  <a:lnTo>
                    <a:pt x="1387" y="3763"/>
                  </a:lnTo>
                  <a:lnTo>
                    <a:pt x="1556" y="3904"/>
                  </a:lnTo>
                  <a:lnTo>
                    <a:pt x="1754" y="4017"/>
                  </a:lnTo>
                  <a:lnTo>
                    <a:pt x="1867" y="4017"/>
                  </a:lnTo>
                  <a:lnTo>
                    <a:pt x="1981" y="4046"/>
                  </a:lnTo>
                  <a:lnTo>
                    <a:pt x="2094" y="4017"/>
                  </a:lnTo>
                  <a:lnTo>
                    <a:pt x="2179" y="3989"/>
                  </a:lnTo>
                  <a:lnTo>
                    <a:pt x="2292" y="3961"/>
                  </a:lnTo>
                  <a:lnTo>
                    <a:pt x="2377" y="3904"/>
                  </a:lnTo>
                  <a:lnTo>
                    <a:pt x="2461" y="3819"/>
                  </a:lnTo>
                  <a:lnTo>
                    <a:pt x="2518" y="3735"/>
                  </a:lnTo>
                  <a:lnTo>
                    <a:pt x="2603" y="3508"/>
                  </a:lnTo>
                  <a:lnTo>
                    <a:pt x="2659" y="3310"/>
                  </a:lnTo>
                  <a:lnTo>
                    <a:pt x="2659" y="3084"/>
                  </a:lnTo>
                  <a:lnTo>
                    <a:pt x="2575" y="2858"/>
                  </a:lnTo>
                  <a:lnTo>
                    <a:pt x="2575" y="2858"/>
                  </a:lnTo>
                  <a:lnTo>
                    <a:pt x="2829" y="3112"/>
                  </a:lnTo>
                  <a:lnTo>
                    <a:pt x="2942" y="3225"/>
                  </a:lnTo>
                  <a:lnTo>
                    <a:pt x="3084" y="3310"/>
                  </a:lnTo>
                  <a:lnTo>
                    <a:pt x="3253" y="3395"/>
                  </a:lnTo>
                  <a:lnTo>
                    <a:pt x="3423" y="3423"/>
                  </a:lnTo>
                  <a:lnTo>
                    <a:pt x="3593" y="3423"/>
                  </a:lnTo>
                  <a:lnTo>
                    <a:pt x="3734" y="3395"/>
                  </a:lnTo>
                  <a:lnTo>
                    <a:pt x="3847" y="3339"/>
                  </a:lnTo>
                  <a:lnTo>
                    <a:pt x="3904" y="3254"/>
                  </a:lnTo>
                  <a:lnTo>
                    <a:pt x="3961" y="3197"/>
                  </a:lnTo>
                  <a:lnTo>
                    <a:pt x="4017" y="3084"/>
                  </a:lnTo>
                  <a:lnTo>
                    <a:pt x="4074" y="2886"/>
                  </a:lnTo>
                  <a:lnTo>
                    <a:pt x="4074" y="2773"/>
                  </a:lnTo>
                  <a:lnTo>
                    <a:pt x="4074" y="2688"/>
                  </a:lnTo>
                  <a:lnTo>
                    <a:pt x="3989" y="2490"/>
                  </a:lnTo>
                  <a:lnTo>
                    <a:pt x="3876" y="2320"/>
                  </a:lnTo>
                  <a:lnTo>
                    <a:pt x="3706" y="2179"/>
                  </a:lnTo>
                  <a:lnTo>
                    <a:pt x="3508" y="2066"/>
                  </a:lnTo>
                  <a:lnTo>
                    <a:pt x="3310" y="2009"/>
                  </a:lnTo>
                  <a:lnTo>
                    <a:pt x="3112" y="1981"/>
                  </a:lnTo>
                  <a:lnTo>
                    <a:pt x="2886" y="1981"/>
                  </a:lnTo>
                  <a:lnTo>
                    <a:pt x="2688" y="2009"/>
                  </a:lnTo>
                  <a:lnTo>
                    <a:pt x="2886" y="1811"/>
                  </a:lnTo>
                  <a:lnTo>
                    <a:pt x="3084" y="1585"/>
                  </a:lnTo>
                  <a:lnTo>
                    <a:pt x="3253" y="1302"/>
                  </a:lnTo>
                  <a:lnTo>
                    <a:pt x="3367" y="1047"/>
                  </a:lnTo>
                  <a:lnTo>
                    <a:pt x="3423" y="934"/>
                  </a:lnTo>
                  <a:lnTo>
                    <a:pt x="3451" y="793"/>
                  </a:lnTo>
                  <a:lnTo>
                    <a:pt x="3451" y="680"/>
                  </a:lnTo>
                  <a:lnTo>
                    <a:pt x="3423" y="538"/>
                  </a:lnTo>
                  <a:lnTo>
                    <a:pt x="3367" y="425"/>
                  </a:lnTo>
                  <a:lnTo>
                    <a:pt x="3310" y="312"/>
                  </a:lnTo>
                  <a:lnTo>
                    <a:pt x="3225" y="199"/>
                  </a:lnTo>
                  <a:lnTo>
                    <a:pt x="3140" y="142"/>
                  </a:lnTo>
                  <a:lnTo>
                    <a:pt x="3027" y="86"/>
                  </a:lnTo>
                  <a:lnTo>
                    <a:pt x="2914" y="57"/>
                  </a:lnTo>
                  <a:lnTo>
                    <a:pt x="2801" y="57"/>
                  </a:lnTo>
                  <a:lnTo>
                    <a:pt x="2688" y="86"/>
                  </a:lnTo>
                  <a:lnTo>
                    <a:pt x="2490" y="142"/>
                  </a:lnTo>
                  <a:lnTo>
                    <a:pt x="2292" y="284"/>
                  </a:lnTo>
                  <a:lnTo>
                    <a:pt x="2122" y="453"/>
                  </a:lnTo>
                  <a:lnTo>
                    <a:pt x="1981" y="651"/>
                  </a:lnTo>
                  <a:lnTo>
                    <a:pt x="1839" y="878"/>
                  </a:lnTo>
                  <a:lnTo>
                    <a:pt x="1754" y="1104"/>
                  </a:lnTo>
                  <a:lnTo>
                    <a:pt x="1754" y="821"/>
                  </a:lnTo>
                  <a:lnTo>
                    <a:pt x="1669" y="566"/>
                  </a:lnTo>
                  <a:lnTo>
                    <a:pt x="1641" y="425"/>
                  </a:lnTo>
                  <a:lnTo>
                    <a:pt x="1556" y="312"/>
                  </a:lnTo>
                  <a:lnTo>
                    <a:pt x="1471" y="227"/>
                  </a:lnTo>
                  <a:lnTo>
                    <a:pt x="1387" y="114"/>
                  </a:lnTo>
                  <a:lnTo>
                    <a:pt x="1245" y="57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40"/>
            <p:cNvSpPr/>
            <p:nvPr/>
          </p:nvSpPr>
          <p:spPr>
            <a:xfrm>
              <a:off x="4568775" y="2326050"/>
              <a:ext cx="37500" cy="37500"/>
            </a:xfrm>
            <a:custGeom>
              <a:avLst/>
              <a:gdLst/>
              <a:ahLst/>
              <a:cxnLst/>
              <a:rect l="l" t="t" r="r" b="b"/>
              <a:pathLst>
                <a:path w="1500" h="1500" extrusionOk="0">
                  <a:moveTo>
                    <a:pt x="764" y="0"/>
                  </a:moveTo>
                  <a:lnTo>
                    <a:pt x="594" y="29"/>
                  </a:lnTo>
                  <a:lnTo>
                    <a:pt x="453" y="85"/>
                  </a:lnTo>
                  <a:lnTo>
                    <a:pt x="312" y="170"/>
                  </a:lnTo>
                  <a:lnTo>
                    <a:pt x="198" y="283"/>
                  </a:lnTo>
                  <a:lnTo>
                    <a:pt x="114" y="396"/>
                  </a:lnTo>
                  <a:lnTo>
                    <a:pt x="29" y="538"/>
                  </a:lnTo>
                  <a:lnTo>
                    <a:pt x="0" y="707"/>
                  </a:lnTo>
                  <a:lnTo>
                    <a:pt x="0" y="877"/>
                  </a:lnTo>
                  <a:lnTo>
                    <a:pt x="57" y="1047"/>
                  </a:lnTo>
                  <a:lnTo>
                    <a:pt x="142" y="1217"/>
                  </a:lnTo>
                  <a:lnTo>
                    <a:pt x="283" y="1330"/>
                  </a:lnTo>
                  <a:lnTo>
                    <a:pt x="453" y="1443"/>
                  </a:lnTo>
                  <a:lnTo>
                    <a:pt x="651" y="1500"/>
                  </a:lnTo>
                  <a:lnTo>
                    <a:pt x="849" y="1500"/>
                  </a:lnTo>
                  <a:lnTo>
                    <a:pt x="1019" y="1443"/>
                  </a:lnTo>
                  <a:lnTo>
                    <a:pt x="1188" y="1386"/>
                  </a:lnTo>
                  <a:lnTo>
                    <a:pt x="1330" y="1245"/>
                  </a:lnTo>
                  <a:lnTo>
                    <a:pt x="1443" y="1075"/>
                  </a:lnTo>
                  <a:lnTo>
                    <a:pt x="1471" y="934"/>
                  </a:lnTo>
                  <a:lnTo>
                    <a:pt x="1500" y="792"/>
                  </a:lnTo>
                  <a:lnTo>
                    <a:pt x="1500" y="651"/>
                  </a:lnTo>
                  <a:lnTo>
                    <a:pt x="1443" y="509"/>
                  </a:lnTo>
                  <a:lnTo>
                    <a:pt x="1386" y="396"/>
                  </a:lnTo>
                  <a:lnTo>
                    <a:pt x="1302" y="255"/>
                  </a:lnTo>
                  <a:lnTo>
                    <a:pt x="1217" y="170"/>
                  </a:lnTo>
                  <a:lnTo>
                    <a:pt x="1104" y="85"/>
                  </a:lnTo>
                  <a:lnTo>
                    <a:pt x="934" y="29"/>
                  </a:lnTo>
                  <a:lnTo>
                    <a:pt x="764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40"/>
            <p:cNvSpPr/>
            <p:nvPr/>
          </p:nvSpPr>
          <p:spPr>
            <a:xfrm>
              <a:off x="3843925" y="2522625"/>
              <a:ext cx="1350000" cy="1592550"/>
            </a:xfrm>
            <a:custGeom>
              <a:avLst/>
              <a:gdLst/>
              <a:ahLst/>
              <a:cxnLst/>
              <a:rect l="l" t="t" r="r" b="b"/>
              <a:pathLst>
                <a:path w="54000" h="63702" extrusionOk="0">
                  <a:moveTo>
                    <a:pt x="1330" y="33209"/>
                  </a:moveTo>
                  <a:lnTo>
                    <a:pt x="1670" y="34029"/>
                  </a:lnTo>
                  <a:lnTo>
                    <a:pt x="1839" y="34454"/>
                  </a:lnTo>
                  <a:lnTo>
                    <a:pt x="2037" y="34850"/>
                  </a:lnTo>
                  <a:lnTo>
                    <a:pt x="2264" y="35246"/>
                  </a:lnTo>
                  <a:lnTo>
                    <a:pt x="2490" y="35613"/>
                  </a:lnTo>
                  <a:lnTo>
                    <a:pt x="2745" y="35981"/>
                  </a:lnTo>
                  <a:lnTo>
                    <a:pt x="3027" y="36349"/>
                  </a:lnTo>
                  <a:lnTo>
                    <a:pt x="3480" y="36886"/>
                  </a:lnTo>
                  <a:lnTo>
                    <a:pt x="4017" y="37395"/>
                  </a:lnTo>
                  <a:lnTo>
                    <a:pt x="4555" y="37876"/>
                  </a:lnTo>
                  <a:lnTo>
                    <a:pt x="5177" y="38301"/>
                  </a:lnTo>
                  <a:lnTo>
                    <a:pt x="5658" y="38612"/>
                  </a:lnTo>
                  <a:lnTo>
                    <a:pt x="6111" y="38951"/>
                  </a:lnTo>
                  <a:lnTo>
                    <a:pt x="6535" y="39347"/>
                  </a:lnTo>
                  <a:lnTo>
                    <a:pt x="6959" y="39743"/>
                  </a:lnTo>
                  <a:lnTo>
                    <a:pt x="7327" y="40168"/>
                  </a:lnTo>
                  <a:lnTo>
                    <a:pt x="7695" y="40592"/>
                  </a:lnTo>
                  <a:lnTo>
                    <a:pt x="8034" y="41073"/>
                  </a:lnTo>
                  <a:lnTo>
                    <a:pt x="8317" y="41525"/>
                  </a:lnTo>
                  <a:lnTo>
                    <a:pt x="8600" y="42034"/>
                  </a:lnTo>
                  <a:lnTo>
                    <a:pt x="8854" y="42544"/>
                  </a:lnTo>
                  <a:lnTo>
                    <a:pt x="9052" y="43081"/>
                  </a:lnTo>
                  <a:lnTo>
                    <a:pt x="9250" y="43618"/>
                  </a:lnTo>
                  <a:lnTo>
                    <a:pt x="9392" y="44156"/>
                  </a:lnTo>
                  <a:lnTo>
                    <a:pt x="9505" y="44722"/>
                  </a:lnTo>
                  <a:lnTo>
                    <a:pt x="9590" y="45287"/>
                  </a:lnTo>
                  <a:lnTo>
                    <a:pt x="9618" y="45881"/>
                  </a:lnTo>
                  <a:lnTo>
                    <a:pt x="9703" y="47211"/>
                  </a:lnTo>
                  <a:lnTo>
                    <a:pt x="9618" y="47183"/>
                  </a:lnTo>
                  <a:lnTo>
                    <a:pt x="9222" y="47098"/>
                  </a:lnTo>
                  <a:lnTo>
                    <a:pt x="8798" y="46956"/>
                  </a:lnTo>
                  <a:lnTo>
                    <a:pt x="8374" y="46815"/>
                  </a:lnTo>
                  <a:lnTo>
                    <a:pt x="7949" y="46645"/>
                  </a:lnTo>
                  <a:lnTo>
                    <a:pt x="7525" y="46447"/>
                  </a:lnTo>
                  <a:lnTo>
                    <a:pt x="7101" y="46249"/>
                  </a:lnTo>
                  <a:lnTo>
                    <a:pt x="6733" y="46051"/>
                  </a:lnTo>
                  <a:lnTo>
                    <a:pt x="6337" y="45825"/>
                  </a:lnTo>
                  <a:lnTo>
                    <a:pt x="5941" y="45542"/>
                  </a:lnTo>
                  <a:lnTo>
                    <a:pt x="5545" y="45287"/>
                  </a:lnTo>
                  <a:lnTo>
                    <a:pt x="5177" y="44976"/>
                  </a:lnTo>
                  <a:lnTo>
                    <a:pt x="4838" y="44665"/>
                  </a:lnTo>
                  <a:lnTo>
                    <a:pt x="4470" y="44354"/>
                  </a:lnTo>
                  <a:lnTo>
                    <a:pt x="4159" y="44014"/>
                  </a:lnTo>
                  <a:lnTo>
                    <a:pt x="3848" y="43647"/>
                  </a:lnTo>
                  <a:lnTo>
                    <a:pt x="3537" y="43279"/>
                  </a:lnTo>
                  <a:lnTo>
                    <a:pt x="3254" y="42911"/>
                  </a:lnTo>
                  <a:lnTo>
                    <a:pt x="2999" y="42515"/>
                  </a:lnTo>
                  <a:lnTo>
                    <a:pt x="2773" y="42119"/>
                  </a:lnTo>
                  <a:lnTo>
                    <a:pt x="2547" y="41695"/>
                  </a:lnTo>
                  <a:lnTo>
                    <a:pt x="2320" y="41271"/>
                  </a:lnTo>
                  <a:lnTo>
                    <a:pt x="2151" y="40846"/>
                  </a:lnTo>
                  <a:lnTo>
                    <a:pt x="1981" y="40394"/>
                  </a:lnTo>
                  <a:lnTo>
                    <a:pt x="1839" y="39913"/>
                  </a:lnTo>
                  <a:lnTo>
                    <a:pt x="1613" y="39093"/>
                  </a:lnTo>
                  <a:lnTo>
                    <a:pt x="1443" y="38272"/>
                  </a:lnTo>
                  <a:lnTo>
                    <a:pt x="1359" y="37424"/>
                  </a:lnTo>
                  <a:lnTo>
                    <a:pt x="1274" y="36603"/>
                  </a:lnTo>
                  <a:lnTo>
                    <a:pt x="1245" y="35755"/>
                  </a:lnTo>
                  <a:lnTo>
                    <a:pt x="1245" y="34906"/>
                  </a:lnTo>
                  <a:lnTo>
                    <a:pt x="1274" y="34058"/>
                  </a:lnTo>
                  <a:lnTo>
                    <a:pt x="1330" y="33209"/>
                  </a:lnTo>
                  <a:close/>
                  <a:moveTo>
                    <a:pt x="7864" y="1"/>
                  </a:moveTo>
                  <a:lnTo>
                    <a:pt x="6790" y="29"/>
                  </a:lnTo>
                  <a:lnTo>
                    <a:pt x="6167" y="1274"/>
                  </a:lnTo>
                  <a:lnTo>
                    <a:pt x="5601" y="2547"/>
                  </a:lnTo>
                  <a:lnTo>
                    <a:pt x="5092" y="3820"/>
                  </a:lnTo>
                  <a:lnTo>
                    <a:pt x="4611" y="5121"/>
                  </a:lnTo>
                  <a:lnTo>
                    <a:pt x="4187" y="6450"/>
                  </a:lnTo>
                  <a:lnTo>
                    <a:pt x="3791" y="7780"/>
                  </a:lnTo>
                  <a:lnTo>
                    <a:pt x="3423" y="9109"/>
                  </a:lnTo>
                  <a:lnTo>
                    <a:pt x="3084" y="10467"/>
                  </a:lnTo>
                  <a:lnTo>
                    <a:pt x="2773" y="11825"/>
                  </a:lnTo>
                  <a:lnTo>
                    <a:pt x="2490" y="13182"/>
                  </a:lnTo>
                  <a:lnTo>
                    <a:pt x="2235" y="14568"/>
                  </a:lnTo>
                  <a:lnTo>
                    <a:pt x="2009" y="15926"/>
                  </a:lnTo>
                  <a:lnTo>
                    <a:pt x="1557" y="18698"/>
                  </a:lnTo>
                  <a:lnTo>
                    <a:pt x="1161" y="21470"/>
                  </a:lnTo>
                  <a:lnTo>
                    <a:pt x="878" y="23365"/>
                  </a:lnTo>
                  <a:lnTo>
                    <a:pt x="764" y="24327"/>
                  </a:lnTo>
                  <a:lnTo>
                    <a:pt x="651" y="25289"/>
                  </a:lnTo>
                  <a:lnTo>
                    <a:pt x="595" y="26251"/>
                  </a:lnTo>
                  <a:lnTo>
                    <a:pt x="538" y="27212"/>
                  </a:lnTo>
                  <a:lnTo>
                    <a:pt x="538" y="28174"/>
                  </a:lnTo>
                  <a:lnTo>
                    <a:pt x="566" y="29136"/>
                  </a:lnTo>
                  <a:lnTo>
                    <a:pt x="566" y="29306"/>
                  </a:lnTo>
                  <a:lnTo>
                    <a:pt x="453" y="30098"/>
                  </a:lnTo>
                  <a:lnTo>
                    <a:pt x="312" y="31286"/>
                  </a:lnTo>
                  <a:lnTo>
                    <a:pt x="170" y="32474"/>
                  </a:lnTo>
                  <a:lnTo>
                    <a:pt x="86" y="33662"/>
                  </a:lnTo>
                  <a:lnTo>
                    <a:pt x="1" y="34878"/>
                  </a:lnTo>
                  <a:lnTo>
                    <a:pt x="1" y="36066"/>
                  </a:lnTo>
                  <a:lnTo>
                    <a:pt x="29" y="36688"/>
                  </a:lnTo>
                  <a:lnTo>
                    <a:pt x="57" y="37282"/>
                  </a:lnTo>
                  <a:lnTo>
                    <a:pt x="114" y="37876"/>
                  </a:lnTo>
                  <a:lnTo>
                    <a:pt x="199" y="38470"/>
                  </a:lnTo>
                  <a:lnTo>
                    <a:pt x="312" y="39064"/>
                  </a:lnTo>
                  <a:lnTo>
                    <a:pt x="453" y="39658"/>
                  </a:lnTo>
                  <a:lnTo>
                    <a:pt x="566" y="40168"/>
                  </a:lnTo>
                  <a:lnTo>
                    <a:pt x="736" y="40677"/>
                  </a:lnTo>
                  <a:lnTo>
                    <a:pt x="906" y="41158"/>
                  </a:lnTo>
                  <a:lnTo>
                    <a:pt x="1104" y="41638"/>
                  </a:lnTo>
                  <a:lnTo>
                    <a:pt x="1330" y="42119"/>
                  </a:lnTo>
                  <a:lnTo>
                    <a:pt x="1557" y="42600"/>
                  </a:lnTo>
                  <a:lnTo>
                    <a:pt x="1811" y="43053"/>
                  </a:lnTo>
                  <a:lnTo>
                    <a:pt x="2094" y="43477"/>
                  </a:lnTo>
                  <a:lnTo>
                    <a:pt x="2377" y="43901"/>
                  </a:lnTo>
                  <a:lnTo>
                    <a:pt x="2688" y="44326"/>
                  </a:lnTo>
                  <a:lnTo>
                    <a:pt x="3027" y="44722"/>
                  </a:lnTo>
                  <a:lnTo>
                    <a:pt x="3395" y="45118"/>
                  </a:lnTo>
                  <a:lnTo>
                    <a:pt x="3763" y="45485"/>
                  </a:lnTo>
                  <a:lnTo>
                    <a:pt x="4131" y="45853"/>
                  </a:lnTo>
                  <a:lnTo>
                    <a:pt x="4555" y="46192"/>
                  </a:lnTo>
                  <a:lnTo>
                    <a:pt x="4979" y="46504"/>
                  </a:lnTo>
                  <a:lnTo>
                    <a:pt x="5432" y="46815"/>
                  </a:lnTo>
                  <a:lnTo>
                    <a:pt x="5913" y="47126"/>
                  </a:lnTo>
                  <a:lnTo>
                    <a:pt x="6394" y="47409"/>
                  </a:lnTo>
                  <a:lnTo>
                    <a:pt x="6903" y="47663"/>
                  </a:lnTo>
                  <a:lnTo>
                    <a:pt x="7412" y="47890"/>
                  </a:lnTo>
                  <a:lnTo>
                    <a:pt x="7921" y="48088"/>
                  </a:lnTo>
                  <a:lnTo>
                    <a:pt x="8458" y="48286"/>
                  </a:lnTo>
                  <a:lnTo>
                    <a:pt x="8996" y="48455"/>
                  </a:lnTo>
                  <a:lnTo>
                    <a:pt x="9844" y="48653"/>
                  </a:lnTo>
                  <a:lnTo>
                    <a:pt x="9958" y="49587"/>
                  </a:lnTo>
                  <a:lnTo>
                    <a:pt x="10127" y="50520"/>
                  </a:lnTo>
                  <a:lnTo>
                    <a:pt x="10269" y="51454"/>
                  </a:lnTo>
                  <a:lnTo>
                    <a:pt x="10467" y="52359"/>
                  </a:lnTo>
                  <a:lnTo>
                    <a:pt x="10665" y="53151"/>
                  </a:lnTo>
                  <a:lnTo>
                    <a:pt x="10891" y="53915"/>
                  </a:lnTo>
                  <a:lnTo>
                    <a:pt x="11146" y="54678"/>
                  </a:lnTo>
                  <a:lnTo>
                    <a:pt x="11457" y="55442"/>
                  </a:lnTo>
                  <a:lnTo>
                    <a:pt x="11796" y="56178"/>
                  </a:lnTo>
                  <a:lnTo>
                    <a:pt x="12136" y="56913"/>
                  </a:lnTo>
                  <a:lnTo>
                    <a:pt x="12532" y="57620"/>
                  </a:lnTo>
                  <a:lnTo>
                    <a:pt x="12984" y="58299"/>
                  </a:lnTo>
                  <a:lnTo>
                    <a:pt x="13437" y="58950"/>
                  </a:lnTo>
                  <a:lnTo>
                    <a:pt x="13918" y="59572"/>
                  </a:lnTo>
                  <a:lnTo>
                    <a:pt x="14455" y="60166"/>
                  </a:lnTo>
                  <a:lnTo>
                    <a:pt x="15021" y="60732"/>
                  </a:lnTo>
                  <a:lnTo>
                    <a:pt x="15615" y="61241"/>
                  </a:lnTo>
                  <a:lnTo>
                    <a:pt x="16265" y="61722"/>
                  </a:lnTo>
                  <a:lnTo>
                    <a:pt x="16916" y="62146"/>
                  </a:lnTo>
                  <a:lnTo>
                    <a:pt x="17623" y="62542"/>
                  </a:lnTo>
                  <a:lnTo>
                    <a:pt x="17991" y="62740"/>
                  </a:lnTo>
                  <a:lnTo>
                    <a:pt x="18387" y="62910"/>
                  </a:lnTo>
                  <a:lnTo>
                    <a:pt x="18783" y="63051"/>
                  </a:lnTo>
                  <a:lnTo>
                    <a:pt x="19179" y="63193"/>
                  </a:lnTo>
                  <a:lnTo>
                    <a:pt x="19999" y="63419"/>
                  </a:lnTo>
                  <a:lnTo>
                    <a:pt x="20820" y="63560"/>
                  </a:lnTo>
                  <a:lnTo>
                    <a:pt x="21668" y="63673"/>
                  </a:lnTo>
                  <a:lnTo>
                    <a:pt x="22517" y="63702"/>
                  </a:lnTo>
                  <a:lnTo>
                    <a:pt x="23365" y="63673"/>
                  </a:lnTo>
                  <a:lnTo>
                    <a:pt x="24214" y="63589"/>
                  </a:lnTo>
                  <a:lnTo>
                    <a:pt x="25063" y="63419"/>
                  </a:lnTo>
                  <a:lnTo>
                    <a:pt x="25883" y="63221"/>
                  </a:lnTo>
                  <a:lnTo>
                    <a:pt x="26675" y="62938"/>
                  </a:lnTo>
                  <a:lnTo>
                    <a:pt x="27467" y="62599"/>
                  </a:lnTo>
                  <a:lnTo>
                    <a:pt x="28202" y="62231"/>
                  </a:lnTo>
                  <a:lnTo>
                    <a:pt x="28938" y="61778"/>
                  </a:lnTo>
                  <a:lnTo>
                    <a:pt x="29277" y="61524"/>
                  </a:lnTo>
                  <a:lnTo>
                    <a:pt x="29617" y="61269"/>
                  </a:lnTo>
                  <a:lnTo>
                    <a:pt x="29928" y="61015"/>
                  </a:lnTo>
                  <a:lnTo>
                    <a:pt x="30239" y="60703"/>
                  </a:lnTo>
                  <a:lnTo>
                    <a:pt x="31116" y="61043"/>
                  </a:lnTo>
                  <a:lnTo>
                    <a:pt x="32021" y="61326"/>
                  </a:lnTo>
                  <a:lnTo>
                    <a:pt x="32955" y="61609"/>
                  </a:lnTo>
                  <a:lnTo>
                    <a:pt x="33916" y="61835"/>
                  </a:lnTo>
                  <a:lnTo>
                    <a:pt x="34878" y="62061"/>
                  </a:lnTo>
                  <a:lnTo>
                    <a:pt x="35840" y="62231"/>
                  </a:lnTo>
                  <a:lnTo>
                    <a:pt x="36830" y="62344"/>
                  </a:lnTo>
                  <a:lnTo>
                    <a:pt x="37820" y="62429"/>
                  </a:lnTo>
                  <a:lnTo>
                    <a:pt x="38810" y="62485"/>
                  </a:lnTo>
                  <a:lnTo>
                    <a:pt x="39772" y="62457"/>
                  </a:lnTo>
                  <a:lnTo>
                    <a:pt x="40733" y="62401"/>
                  </a:lnTo>
                  <a:lnTo>
                    <a:pt x="41695" y="62287"/>
                  </a:lnTo>
                  <a:lnTo>
                    <a:pt x="42628" y="62118"/>
                  </a:lnTo>
                  <a:lnTo>
                    <a:pt x="43081" y="62005"/>
                  </a:lnTo>
                  <a:lnTo>
                    <a:pt x="43534" y="61863"/>
                  </a:lnTo>
                  <a:lnTo>
                    <a:pt x="43958" y="61722"/>
                  </a:lnTo>
                  <a:lnTo>
                    <a:pt x="44411" y="61580"/>
                  </a:lnTo>
                  <a:lnTo>
                    <a:pt x="44835" y="61382"/>
                  </a:lnTo>
                  <a:lnTo>
                    <a:pt x="45259" y="61184"/>
                  </a:lnTo>
                  <a:lnTo>
                    <a:pt x="46079" y="60732"/>
                  </a:lnTo>
                  <a:lnTo>
                    <a:pt x="46871" y="60251"/>
                  </a:lnTo>
                  <a:lnTo>
                    <a:pt x="47635" y="59685"/>
                  </a:lnTo>
                  <a:lnTo>
                    <a:pt x="48371" y="59091"/>
                  </a:lnTo>
                  <a:lnTo>
                    <a:pt x="49050" y="58440"/>
                  </a:lnTo>
                  <a:lnTo>
                    <a:pt x="49700" y="57762"/>
                  </a:lnTo>
                  <a:lnTo>
                    <a:pt x="50294" y="57026"/>
                  </a:lnTo>
                  <a:lnTo>
                    <a:pt x="50860" y="56262"/>
                  </a:lnTo>
                  <a:lnTo>
                    <a:pt x="51369" y="55470"/>
                  </a:lnTo>
                  <a:lnTo>
                    <a:pt x="51850" y="54650"/>
                  </a:lnTo>
                  <a:lnTo>
                    <a:pt x="52274" y="53802"/>
                  </a:lnTo>
                  <a:lnTo>
                    <a:pt x="52670" y="52925"/>
                  </a:lnTo>
                  <a:lnTo>
                    <a:pt x="53010" y="52019"/>
                  </a:lnTo>
                  <a:lnTo>
                    <a:pt x="53292" y="51114"/>
                  </a:lnTo>
                  <a:lnTo>
                    <a:pt x="53519" y="50209"/>
                  </a:lnTo>
                  <a:lnTo>
                    <a:pt x="53717" y="49276"/>
                  </a:lnTo>
                  <a:lnTo>
                    <a:pt x="53858" y="48314"/>
                  </a:lnTo>
                  <a:lnTo>
                    <a:pt x="53943" y="47381"/>
                  </a:lnTo>
                  <a:lnTo>
                    <a:pt x="54000" y="46447"/>
                  </a:lnTo>
                  <a:lnTo>
                    <a:pt x="54000" y="45514"/>
                  </a:lnTo>
                  <a:lnTo>
                    <a:pt x="53971" y="44552"/>
                  </a:lnTo>
                  <a:lnTo>
                    <a:pt x="53886" y="43618"/>
                  </a:lnTo>
                  <a:lnTo>
                    <a:pt x="53773" y="42685"/>
                  </a:lnTo>
                  <a:lnTo>
                    <a:pt x="53604" y="41752"/>
                  </a:lnTo>
                  <a:lnTo>
                    <a:pt x="53406" y="40818"/>
                  </a:lnTo>
                  <a:lnTo>
                    <a:pt x="53179" y="39885"/>
                  </a:lnTo>
                  <a:lnTo>
                    <a:pt x="52925" y="38979"/>
                  </a:lnTo>
                  <a:lnTo>
                    <a:pt x="52614" y="38074"/>
                  </a:lnTo>
                  <a:lnTo>
                    <a:pt x="52302" y="37169"/>
                  </a:lnTo>
                  <a:lnTo>
                    <a:pt x="51935" y="36292"/>
                  </a:lnTo>
                  <a:lnTo>
                    <a:pt x="51539" y="35415"/>
                  </a:lnTo>
                  <a:lnTo>
                    <a:pt x="51143" y="34567"/>
                  </a:lnTo>
                  <a:lnTo>
                    <a:pt x="50690" y="33747"/>
                  </a:lnTo>
                  <a:lnTo>
                    <a:pt x="50238" y="32954"/>
                  </a:lnTo>
                  <a:lnTo>
                    <a:pt x="49785" y="32162"/>
                  </a:lnTo>
                  <a:lnTo>
                    <a:pt x="49304" y="31370"/>
                  </a:lnTo>
                  <a:lnTo>
                    <a:pt x="48286" y="29815"/>
                  </a:lnTo>
                  <a:lnTo>
                    <a:pt x="47239" y="28287"/>
                  </a:lnTo>
                  <a:lnTo>
                    <a:pt x="46193" y="26760"/>
                  </a:lnTo>
                  <a:lnTo>
                    <a:pt x="45146" y="25232"/>
                  </a:lnTo>
                  <a:lnTo>
                    <a:pt x="44128" y="23705"/>
                  </a:lnTo>
                  <a:lnTo>
                    <a:pt x="43647" y="22913"/>
                  </a:lnTo>
                  <a:lnTo>
                    <a:pt x="43194" y="22121"/>
                  </a:lnTo>
                  <a:lnTo>
                    <a:pt x="42798" y="21385"/>
                  </a:lnTo>
                  <a:lnTo>
                    <a:pt x="42515" y="20763"/>
                  </a:lnTo>
                  <a:lnTo>
                    <a:pt x="42430" y="20480"/>
                  </a:lnTo>
                  <a:lnTo>
                    <a:pt x="42346" y="20226"/>
                  </a:lnTo>
                  <a:lnTo>
                    <a:pt x="42289" y="19971"/>
                  </a:lnTo>
                  <a:lnTo>
                    <a:pt x="42289" y="19773"/>
                  </a:lnTo>
                  <a:lnTo>
                    <a:pt x="42289" y="19547"/>
                  </a:lnTo>
                  <a:lnTo>
                    <a:pt x="42289" y="19349"/>
                  </a:lnTo>
                  <a:lnTo>
                    <a:pt x="42374" y="18981"/>
                  </a:lnTo>
                  <a:lnTo>
                    <a:pt x="42515" y="18585"/>
                  </a:lnTo>
                  <a:lnTo>
                    <a:pt x="42685" y="18217"/>
                  </a:lnTo>
                  <a:lnTo>
                    <a:pt x="42883" y="17793"/>
                  </a:lnTo>
                  <a:lnTo>
                    <a:pt x="43081" y="17312"/>
                  </a:lnTo>
                  <a:lnTo>
                    <a:pt x="43307" y="16746"/>
                  </a:lnTo>
                  <a:lnTo>
                    <a:pt x="43505" y="16096"/>
                  </a:lnTo>
                  <a:lnTo>
                    <a:pt x="43675" y="15332"/>
                  </a:lnTo>
                  <a:lnTo>
                    <a:pt x="43732" y="14880"/>
                  </a:lnTo>
                  <a:lnTo>
                    <a:pt x="43817" y="14399"/>
                  </a:lnTo>
                  <a:lnTo>
                    <a:pt x="43845" y="13890"/>
                  </a:lnTo>
                  <a:lnTo>
                    <a:pt x="43873" y="13324"/>
                  </a:lnTo>
                  <a:lnTo>
                    <a:pt x="43901" y="12730"/>
                  </a:lnTo>
                  <a:lnTo>
                    <a:pt x="43873" y="12051"/>
                  </a:lnTo>
                  <a:lnTo>
                    <a:pt x="41978" y="10891"/>
                  </a:lnTo>
                  <a:lnTo>
                    <a:pt x="39941" y="9760"/>
                  </a:lnTo>
                  <a:lnTo>
                    <a:pt x="37791" y="8628"/>
                  </a:lnTo>
                  <a:lnTo>
                    <a:pt x="35557" y="7497"/>
                  </a:lnTo>
                  <a:lnTo>
                    <a:pt x="33237" y="6422"/>
                  </a:lnTo>
                  <a:lnTo>
                    <a:pt x="32049" y="5913"/>
                  </a:lnTo>
                  <a:lnTo>
                    <a:pt x="30861" y="5404"/>
                  </a:lnTo>
                  <a:lnTo>
                    <a:pt x="29673" y="4894"/>
                  </a:lnTo>
                  <a:lnTo>
                    <a:pt x="28457" y="4442"/>
                  </a:lnTo>
                  <a:lnTo>
                    <a:pt x="27212" y="3961"/>
                  </a:lnTo>
                  <a:lnTo>
                    <a:pt x="25996" y="3537"/>
                  </a:lnTo>
                  <a:lnTo>
                    <a:pt x="24751" y="3112"/>
                  </a:lnTo>
                  <a:lnTo>
                    <a:pt x="23507" y="2716"/>
                  </a:lnTo>
                  <a:lnTo>
                    <a:pt x="22262" y="2320"/>
                  </a:lnTo>
                  <a:lnTo>
                    <a:pt x="21018" y="1981"/>
                  </a:lnTo>
                  <a:lnTo>
                    <a:pt x="19773" y="1642"/>
                  </a:lnTo>
                  <a:lnTo>
                    <a:pt x="18557" y="1330"/>
                  </a:lnTo>
                  <a:lnTo>
                    <a:pt x="17312" y="1048"/>
                  </a:lnTo>
                  <a:lnTo>
                    <a:pt x="16096" y="821"/>
                  </a:lnTo>
                  <a:lnTo>
                    <a:pt x="14879" y="595"/>
                  </a:lnTo>
                  <a:lnTo>
                    <a:pt x="13663" y="397"/>
                  </a:lnTo>
                  <a:lnTo>
                    <a:pt x="12475" y="256"/>
                  </a:lnTo>
                  <a:lnTo>
                    <a:pt x="11315" y="142"/>
                  </a:lnTo>
                  <a:lnTo>
                    <a:pt x="10127" y="58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0"/>
            <p:cNvSpPr/>
            <p:nvPr/>
          </p:nvSpPr>
          <p:spPr>
            <a:xfrm>
              <a:off x="4812750" y="2785700"/>
              <a:ext cx="381175" cy="1298375"/>
            </a:xfrm>
            <a:custGeom>
              <a:avLst/>
              <a:gdLst/>
              <a:ahLst/>
              <a:cxnLst/>
              <a:rect l="l" t="t" r="r" b="b"/>
              <a:pathLst>
                <a:path w="15247" h="51935" extrusionOk="0">
                  <a:moveTo>
                    <a:pt x="2574" y="0"/>
                  </a:moveTo>
                  <a:lnTo>
                    <a:pt x="2518" y="962"/>
                  </a:lnTo>
                  <a:lnTo>
                    <a:pt x="2433" y="1924"/>
                  </a:lnTo>
                  <a:lnTo>
                    <a:pt x="2291" y="2886"/>
                  </a:lnTo>
                  <a:lnTo>
                    <a:pt x="2150" y="3847"/>
                  </a:lnTo>
                  <a:lnTo>
                    <a:pt x="2009" y="4781"/>
                  </a:lnTo>
                  <a:lnTo>
                    <a:pt x="1811" y="5743"/>
                  </a:lnTo>
                  <a:lnTo>
                    <a:pt x="1584" y="6676"/>
                  </a:lnTo>
                  <a:lnTo>
                    <a:pt x="1358" y="7609"/>
                  </a:lnTo>
                  <a:lnTo>
                    <a:pt x="1075" y="8656"/>
                  </a:lnTo>
                  <a:lnTo>
                    <a:pt x="792" y="9703"/>
                  </a:lnTo>
                  <a:lnTo>
                    <a:pt x="509" y="10749"/>
                  </a:lnTo>
                  <a:lnTo>
                    <a:pt x="255" y="11796"/>
                  </a:lnTo>
                  <a:lnTo>
                    <a:pt x="170" y="12333"/>
                  </a:lnTo>
                  <a:lnTo>
                    <a:pt x="113" y="12899"/>
                  </a:lnTo>
                  <a:lnTo>
                    <a:pt x="57" y="13436"/>
                  </a:lnTo>
                  <a:lnTo>
                    <a:pt x="0" y="13974"/>
                  </a:lnTo>
                  <a:lnTo>
                    <a:pt x="0" y="14540"/>
                  </a:lnTo>
                  <a:lnTo>
                    <a:pt x="0" y="15077"/>
                  </a:lnTo>
                  <a:lnTo>
                    <a:pt x="29" y="15643"/>
                  </a:lnTo>
                  <a:lnTo>
                    <a:pt x="85" y="16180"/>
                  </a:lnTo>
                  <a:lnTo>
                    <a:pt x="170" y="16746"/>
                  </a:lnTo>
                  <a:lnTo>
                    <a:pt x="283" y="17283"/>
                  </a:lnTo>
                  <a:lnTo>
                    <a:pt x="425" y="17793"/>
                  </a:lnTo>
                  <a:lnTo>
                    <a:pt x="566" y="18330"/>
                  </a:lnTo>
                  <a:lnTo>
                    <a:pt x="934" y="19377"/>
                  </a:lnTo>
                  <a:lnTo>
                    <a:pt x="1358" y="20395"/>
                  </a:lnTo>
                  <a:lnTo>
                    <a:pt x="2150" y="22177"/>
                  </a:lnTo>
                  <a:lnTo>
                    <a:pt x="2942" y="23959"/>
                  </a:lnTo>
                  <a:lnTo>
                    <a:pt x="3649" y="25628"/>
                  </a:lnTo>
                  <a:lnTo>
                    <a:pt x="3989" y="26448"/>
                  </a:lnTo>
                  <a:lnTo>
                    <a:pt x="4328" y="27325"/>
                  </a:lnTo>
                  <a:lnTo>
                    <a:pt x="4639" y="28174"/>
                  </a:lnTo>
                  <a:lnTo>
                    <a:pt x="4894" y="29050"/>
                  </a:lnTo>
                  <a:lnTo>
                    <a:pt x="5148" y="29927"/>
                  </a:lnTo>
                  <a:lnTo>
                    <a:pt x="5346" y="30804"/>
                  </a:lnTo>
                  <a:lnTo>
                    <a:pt x="5488" y="31709"/>
                  </a:lnTo>
                  <a:lnTo>
                    <a:pt x="5573" y="32643"/>
                  </a:lnTo>
                  <a:lnTo>
                    <a:pt x="5629" y="33548"/>
                  </a:lnTo>
                  <a:lnTo>
                    <a:pt x="5601" y="34453"/>
                  </a:lnTo>
                  <a:lnTo>
                    <a:pt x="5544" y="35387"/>
                  </a:lnTo>
                  <a:lnTo>
                    <a:pt x="5403" y="36292"/>
                  </a:lnTo>
                  <a:lnTo>
                    <a:pt x="5233" y="37197"/>
                  </a:lnTo>
                  <a:lnTo>
                    <a:pt x="5007" y="38074"/>
                  </a:lnTo>
                  <a:lnTo>
                    <a:pt x="5318" y="37876"/>
                  </a:lnTo>
                  <a:lnTo>
                    <a:pt x="5601" y="37650"/>
                  </a:lnTo>
                  <a:lnTo>
                    <a:pt x="5856" y="37395"/>
                  </a:lnTo>
                  <a:lnTo>
                    <a:pt x="6110" y="37112"/>
                  </a:lnTo>
                  <a:lnTo>
                    <a:pt x="6336" y="36829"/>
                  </a:lnTo>
                  <a:lnTo>
                    <a:pt x="6534" y="36518"/>
                  </a:lnTo>
                  <a:lnTo>
                    <a:pt x="6704" y="36207"/>
                  </a:lnTo>
                  <a:lnTo>
                    <a:pt x="6874" y="35867"/>
                  </a:lnTo>
                  <a:lnTo>
                    <a:pt x="7044" y="35500"/>
                  </a:lnTo>
                  <a:lnTo>
                    <a:pt x="7185" y="35132"/>
                  </a:lnTo>
                  <a:lnTo>
                    <a:pt x="7326" y="34736"/>
                  </a:lnTo>
                  <a:lnTo>
                    <a:pt x="7440" y="34340"/>
                  </a:lnTo>
                  <a:lnTo>
                    <a:pt x="7609" y="33548"/>
                  </a:lnTo>
                  <a:lnTo>
                    <a:pt x="7722" y="32728"/>
                  </a:lnTo>
                  <a:lnTo>
                    <a:pt x="7779" y="31907"/>
                  </a:lnTo>
                  <a:lnTo>
                    <a:pt x="7807" y="31087"/>
                  </a:lnTo>
                  <a:lnTo>
                    <a:pt x="7807" y="30267"/>
                  </a:lnTo>
                  <a:lnTo>
                    <a:pt x="7779" y="29475"/>
                  </a:lnTo>
                  <a:lnTo>
                    <a:pt x="7722" y="28711"/>
                  </a:lnTo>
                  <a:lnTo>
                    <a:pt x="7666" y="27947"/>
                  </a:lnTo>
                  <a:lnTo>
                    <a:pt x="7553" y="27212"/>
                  </a:lnTo>
                  <a:lnTo>
                    <a:pt x="7440" y="26448"/>
                  </a:lnTo>
                  <a:lnTo>
                    <a:pt x="7298" y="25684"/>
                  </a:lnTo>
                  <a:lnTo>
                    <a:pt x="7157" y="24949"/>
                  </a:lnTo>
                  <a:lnTo>
                    <a:pt x="6959" y="24214"/>
                  </a:lnTo>
                  <a:lnTo>
                    <a:pt x="6761" y="23478"/>
                  </a:lnTo>
                  <a:lnTo>
                    <a:pt x="6761" y="23450"/>
                  </a:lnTo>
                  <a:lnTo>
                    <a:pt x="6761" y="23393"/>
                  </a:lnTo>
                  <a:lnTo>
                    <a:pt x="6846" y="23365"/>
                  </a:lnTo>
                  <a:lnTo>
                    <a:pt x="6930" y="23365"/>
                  </a:lnTo>
                  <a:lnTo>
                    <a:pt x="6959" y="23393"/>
                  </a:lnTo>
                  <a:lnTo>
                    <a:pt x="6987" y="23422"/>
                  </a:lnTo>
                  <a:lnTo>
                    <a:pt x="7298" y="24468"/>
                  </a:lnTo>
                  <a:lnTo>
                    <a:pt x="7581" y="25543"/>
                  </a:lnTo>
                  <a:lnTo>
                    <a:pt x="7807" y="26618"/>
                  </a:lnTo>
                  <a:lnTo>
                    <a:pt x="8034" y="27693"/>
                  </a:lnTo>
                  <a:lnTo>
                    <a:pt x="8203" y="28796"/>
                  </a:lnTo>
                  <a:lnTo>
                    <a:pt x="8345" y="29899"/>
                  </a:lnTo>
                  <a:lnTo>
                    <a:pt x="8458" y="30974"/>
                  </a:lnTo>
                  <a:lnTo>
                    <a:pt x="8514" y="32077"/>
                  </a:lnTo>
                  <a:lnTo>
                    <a:pt x="8571" y="33095"/>
                  </a:lnTo>
                  <a:lnTo>
                    <a:pt x="8599" y="34085"/>
                  </a:lnTo>
                  <a:lnTo>
                    <a:pt x="8599" y="35075"/>
                  </a:lnTo>
                  <a:lnTo>
                    <a:pt x="8571" y="36094"/>
                  </a:lnTo>
                  <a:lnTo>
                    <a:pt x="8514" y="37084"/>
                  </a:lnTo>
                  <a:lnTo>
                    <a:pt x="8430" y="38102"/>
                  </a:lnTo>
                  <a:lnTo>
                    <a:pt x="8316" y="39092"/>
                  </a:lnTo>
                  <a:lnTo>
                    <a:pt x="8175" y="40082"/>
                  </a:lnTo>
                  <a:lnTo>
                    <a:pt x="8005" y="40987"/>
                  </a:lnTo>
                  <a:lnTo>
                    <a:pt x="7807" y="41892"/>
                  </a:lnTo>
                  <a:lnTo>
                    <a:pt x="7581" y="42769"/>
                  </a:lnTo>
                  <a:lnTo>
                    <a:pt x="7298" y="43646"/>
                  </a:lnTo>
                  <a:lnTo>
                    <a:pt x="6959" y="44495"/>
                  </a:lnTo>
                  <a:lnTo>
                    <a:pt x="6563" y="45315"/>
                  </a:lnTo>
                  <a:lnTo>
                    <a:pt x="6110" y="46107"/>
                  </a:lnTo>
                  <a:lnTo>
                    <a:pt x="5658" y="46899"/>
                  </a:lnTo>
                  <a:lnTo>
                    <a:pt x="5177" y="47606"/>
                  </a:lnTo>
                  <a:lnTo>
                    <a:pt x="4668" y="48285"/>
                  </a:lnTo>
                  <a:lnTo>
                    <a:pt x="4158" y="48936"/>
                  </a:lnTo>
                  <a:lnTo>
                    <a:pt x="3593" y="49586"/>
                  </a:lnTo>
                  <a:lnTo>
                    <a:pt x="3027" y="50209"/>
                  </a:lnTo>
                  <a:lnTo>
                    <a:pt x="2433" y="50803"/>
                  </a:lnTo>
                  <a:lnTo>
                    <a:pt x="1811" y="51397"/>
                  </a:lnTo>
                  <a:lnTo>
                    <a:pt x="1160" y="51934"/>
                  </a:lnTo>
                  <a:lnTo>
                    <a:pt x="1160" y="51934"/>
                  </a:lnTo>
                  <a:lnTo>
                    <a:pt x="1867" y="51878"/>
                  </a:lnTo>
                  <a:lnTo>
                    <a:pt x="2574" y="51821"/>
                  </a:lnTo>
                  <a:lnTo>
                    <a:pt x="3253" y="51708"/>
                  </a:lnTo>
                  <a:lnTo>
                    <a:pt x="3932" y="51566"/>
                  </a:lnTo>
                  <a:lnTo>
                    <a:pt x="4583" y="51397"/>
                  </a:lnTo>
                  <a:lnTo>
                    <a:pt x="5233" y="51199"/>
                  </a:lnTo>
                  <a:lnTo>
                    <a:pt x="5884" y="50944"/>
                  </a:lnTo>
                  <a:lnTo>
                    <a:pt x="6506" y="50661"/>
                  </a:lnTo>
                  <a:lnTo>
                    <a:pt x="7326" y="50209"/>
                  </a:lnTo>
                  <a:lnTo>
                    <a:pt x="8118" y="49728"/>
                  </a:lnTo>
                  <a:lnTo>
                    <a:pt x="8882" y="49162"/>
                  </a:lnTo>
                  <a:lnTo>
                    <a:pt x="9618" y="48568"/>
                  </a:lnTo>
                  <a:lnTo>
                    <a:pt x="10297" y="47917"/>
                  </a:lnTo>
                  <a:lnTo>
                    <a:pt x="10947" y="47239"/>
                  </a:lnTo>
                  <a:lnTo>
                    <a:pt x="11541" y="46503"/>
                  </a:lnTo>
                  <a:lnTo>
                    <a:pt x="12107" y="45739"/>
                  </a:lnTo>
                  <a:lnTo>
                    <a:pt x="12616" y="44947"/>
                  </a:lnTo>
                  <a:lnTo>
                    <a:pt x="13097" y="44127"/>
                  </a:lnTo>
                  <a:lnTo>
                    <a:pt x="13521" y="43279"/>
                  </a:lnTo>
                  <a:lnTo>
                    <a:pt x="13917" y="42402"/>
                  </a:lnTo>
                  <a:lnTo>
                    <a:pt x="14257" y="41496"/>
                  </a:lnTo>
                  <a:lnTo>
                    <a:pt x="14539" y="40591"/>
                  </a:lnTo>
                  <a:lnTo>
                    <a:pt x="14766" y="39686"/>
                  </a:lnTo>
                  <a:lnTo>
                    <a:pt x="14964" y="38753"/>
                  </a:lnTo>
                  <a:lnTo>
                    <a:pt x="15105" y="37791"/>
                  </a:lnTo>
                  <a:lnTo>
                    <a:pt x="15190" y="36858"/>
                  </a:lnTo>
                  <a:lnTo>
                    <a:pt x="15247" y="35924"/>
                  </a:lnTo>
                  <a:lnTo>
                    <a:pt x="15247" y="34991"/>
                  </a:lnTo>
                  <a:lnTo>
                    <a:pt x="15218" y="34029"/>
                  </a:lnTo>
                  <a:lnTo>
                    <a:pt x="15133" y="33095"/>
                  </a:lnTo>
                  <a:lnTo>
                    <a:pt x="15020" y="32162"/>
                  </a:lnTo>
                  <a:lnTo>
                    <a:pt x="14851" y="31229"/>
                  </a:lnTo>
                  <a:lnTo>
                    <a:pt x="14653" y="30295"/>
                  </a:lnTo>
                  <a:lnTo>
                    <a:pt x="14426" y="29362"/>
                  </a:lnTo>
                  <a:lnTo>
                    <a:pt x="14172" y="28456"/>
                  </a:lnTo>
                  <a:lnTo>
                    <a:pt x="13861" y="27551"/>
                  </a:lnTo>
                  <a:lnTo>
                    <a:pt x="13549" y="26646"/>
                  </a:lnTo>
                  <a:lnTo>
                    <a:pt x="13182" y="25769"/>
                  </a:lnTo>
                  <a:lnTo>
                    <a:pt x="12786" y="24892"/>
                  </a:lnTo>
                  <a:lnTo>
                    <a:pt x="12390" y="24044"/>
                  </a:lnTo>
                  <a:lnTo>
                    <a:pt x="11937" y="23224"/>
                  </a:lnTo>
                  <a:lnTo>
                    <a:pt x="11485" y="22431"/>
                  </a:lnTo>
                  <a:lnTo>
                    <a:pt x="11032" y="21639"/>
                  </a:lnTo>
                  <a:lnTo>
                    <a:pt x="10551" y="20847"/>
                  </a:lnTo>
                  <a:lnTo>
                    <a:pt x="9533" y="19292"/>
                  </a:lnTo>
                  <a:lnTo>
                    <a:pt x="8486" y="17764"/>
                  </a:lnTo>
                  <a:lnTo>
                    <a:pt x="7440" y="16237"/>
                  </a:lnTo>
                  <a:lnTo>
                    <a:pt x="6393" y="14709"/>
                  </a:lnTo>
                  <a:lnTo>
                    <a:pt x="5375" y="13182"/>
                  </a:lnTo>
                  <a:lnTo>
                    <a:pt x="4894" y="12390"/>
                  </a:lnTo>
                  <a:lnTo>
                    <a:pt x="4441" y="11598"/>
                  </a:lnTo>
                  <a:lnTo>
                    <a:pt x="4045" y="10862"/>
                  </a:lnTo>
                  <a:lnTo>
                    <a:pt x="3762" y="10240"/>
                  </a:lnTo>
                  <a:lnTo>
                    <a:pt x="3677" y="9957"/>
                  </a:lnTo>
                  <a:lnTo>
                    <a:pt x="3593" y="9703"/>
                  </a:lnTo>
                  <a:lnTo>
                    <a:pt x="3536" y="9448"/>
                  </a:lnTo>
                  <a:lnTo>
                    <a:pt x="3536" y="9250"/>
                  </a:lnTo>
                  <a:lnTo>
                    <a:pt x="3536" y="9024"/>
                  </a:lnTo>
                  <a:lnTo>
                    <a:pt x="3536" y="8826"/>
                  </a:lnTo>
                  <a:lnTo>
                    <a:pt x="3621" y="8458"/>
                  </a:lnTo>
                  <a:lnTo>
                    <a:pt x="3762" y="8062"/>
                  </a:lnTo>
                  <a:lnTo>
                    <a:pt x="3932" y="7694"/>
                  </a:lnTo>
                  <a:lnTo>
                    <a:pt x="4130" y="7270"/>
                  </a:lnTo>
                  <a:lnTo>
                    <a:pt x="4328" y="6789"/>
                  </a:lnTo>
                  <a:lnTo>
                    <a:pt x="4554" y="6223"/>
                  </a:lnTo>
                  <a:lnTo>
                    <a:pt x="4752" y="5573"/>
                  </a:lnTo>
                  <a:lnTo>
                    <a:pt x="4922" y="4809"/>
                  </a:lnTo>
                  <a:lnTo>
                    <a:pt x="4979" y="4357"/>
                  </a:lnTo>
                  <a:lnTo>
                    <a:pt x="5064" y="3876"/>
                  </a:lnTo>
                  <a:lnTo>
                    <a:pt x="5092" y="3367"/>
                  </a:lnTo>
                  <a:lnTo>
                    <a:pt x="5120" y="2801"/>
                  </a:lnTo>
                  <a:lnTo>
                    <a:pt x="5148" y="2207"/>
                  </a:lnTo>
                  <a:lnTo>
                    <a:pt x="5120" y="1528"/>
                  </a:lnTo>
                  <a:lnTo>
                    <a:pt x="3875" y="76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rgbClr val="315A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0"/>
            <p:cNvSpPr/>
            <p:nvPr/>
          </p:nvSpPr>
          <p:spPr>
            <a:xfrm>
              <a:off x="3843925" y="2523350"/>
              <a:ext cx="625875" cy="1591825"/>
            </a:xfrm>
            <a:custGeom>
              <a:avLst/>
              <a:gdLst/>
              <a:ahLst/>
              <a:cxnLst/>
              <a:rect l="l" t="t" r="r" b="b"/>
              <a:pathLst>
                <a:path w="25035" h="63673" extrusionOk="0">
                  <a:moveTo>
                    <a:pt x="1330" y="33180"/>
                  </a:moveTo>
                  <a:lnTo>
                    <a:pt x="1670" y="34000"/>
                  </a:lnTo>
                  <a:lnTo>
                    <a:pt x="1839" y="34425"/>
                  </a:lnTo>
                  <a:lnTo>
                    <a:pt x="2037" y="34821"/>
                  </a:lnTo>
                  <a:lnTo>
                    <a:pt x="2264" y="35217"/>
                  </a:lnTo>
                  <a:lnTo>
                    <a:pt x="2490" y="35584"/>
                  </a:lnTo>
                  <a:lnTo>
                    <a:pt x="2745" y="35952"/>
                  </a:lnTo>
                  <a:lnTo>
                    <a:pt x="3027" y="36320"/>
                  </a:lnTo>
                  <a:lnTo>
                    <a:pt x="3480" y="36857"/>
                  </a:lnTo>
                  <a:lnTo>
                    <a:pt x="4017" y="37366"/>
                  </a:lnTo>
                  <a:lnTo>
                    <a:pt x="4555" y="37847"/>
                  </a:lnTo>
                  <a:lnTo>
                    <a:pt x="5177" y="38272"/>
                  </a:lnTo>
                  <a:lnTo>
                    <a:pt x="5658" y="38583"/>
                  </a:lnTo>
                  <a:lnTo>
                    <a:pt x="6111" y="38922"/>
                  </a:lnTo>
                  <a:lnTo>
                    <a:pt x="6535" y="39318"/>
                  </a:lnTo>
                  <a:lnTo>
                    <a:pt x="6959" y="39714"/>
                  </a:lnTo>
                  <a:lnTo>
                    <a:pt x="7327" y="40139"/>
                  </a:lnTo>
                  <a:lnTo>
                    <a:pt x="7695" y="40563"/>
                  </a:lnTo>
                  <a:lnTo>
                    <a:pt x="8034" y="41044"/>
                  </a:lnTo>
                  <a:lnTo>
                    <a:pt x="8317" y="41496"/>
                  </a:lnTo>
                  <a:lnTo>
                    <a:pt x="8600" y="42005"/>
                  </a:lnTo>
                  <a:lnTo>
                    <a:pt x="8854" y="42515"/>
                  </a:lnTo>
                  <a:lnTo>
                    <a:pt x="9052" y="43052"/>
                  </a:lnTo>
                  <a:lnTo>
                    <a:pt x="9250" y="43589"/>
                  </a:lnTo>
                  <a:lnTo>
                    <a:pt x="9392" y="44127"/>
                  </a:lnTo>
                  <a:lnTo>
                    <a:pt x="9505" y="44693"/>
                  </a:lnTo>
                  <a:lnTo>
                    <a:pt x="9590" y="45258"/>
                  </a:lnTo>
                  <a:lnTo>
                    <a:pt x="9618" y="45852"/>
                  </a:lnTo>
                  <a:lnTo>
                    <a:pt x="9703" y="47182"/>
                  </a:lnTo>
                  <a:lnTo>
                    <a:pt x="9618" y="47154"/>
                  </a:lnTo>
                  <a:lnTo>
                    <a:pt x="9222" y="47069"/>
                  </a:lnTo>
                  <a:lnTo>
                    <a:pt x="8798" y="46927"/>
                  </a:lnTo>
                  <a:lnTo>
                    <a:pt x="8374" y="46786"/>
                  </a:lnTo>
                  <a:lnTo>
                    <a:pt x="7949" y="46616"/>
                  </a:lnTo>
                  <a:lnTo>
                    <a:pt x="7525" y="46418"/>
                  </a:lnTo>
                  <a:lnTo>
                    <a:pt x="7101" y="46220"/>
                  </a:lnTo>
                  <a:lnTo>
                    <a:pt x="6733" y="46022"/>
                  </a:lnTo>
                  <a:lnTo>
                    <a:pt x="6337" y="45796"/>
                  </a:lnTo>
                  <a:lnTo>
                    <a:pt x="5941" y="45513"/>
                  </a:lnTo>
                  <a:lnTo>
                    <a:pt x="5545" y="45258"/>
                  </a:lnTo>
                  <a:lnTo>
                    <a:pt x="5177" y="44947"/>
                  </a:lnTo>
                  <a:lnTo>
                    <a:pt x="4838" y="44636"/>
                  </a:lnTo>
                  <a:lnTo>
                    <a:pt x="4470" y="44325"/>
                  </a:lnTo>
                  <a:lnTo>
                    <a:pt x="4159" y="43985"/>
                  </a:lnTo>
                  <a:lnTo>
                    <a:pt x="3848" y="43618"/>
                  </a:lnTo>
                  <a:lnTo>
                    <a:pt x="3537" y="43250"/>
                  </a:lnTo>
                  <a:lnTo>
                    <a:pt x="3254" y="42882"/>
                  </a:lnTo>
                  <a:lnTo>
                    <a:pt x="2999" y="42486"/>
                  </a:lnTo>
                  <a:lnTo>
                    <a:pt x="2773" y="42090"/>
                  </a:lnTo>
                  <a:lnTo>
                    <a:pt x="2547" y="41666"/>
                  </a:lnTo>
                  <a:lnTo>
                    <a:pt x="2320" y="41242"/>
                  </a:lnTo>
                  <a:lnTo>
                    <a:pt x="2151" y="40817"/>
                  </a:lnTo>
                  <a:lnTo>
                    <a:pt x="1981" y="40365"/>
                  </a:lnTo>
                  <a:lnTo>
                    <a:pt x="1839" y="39884"/>
                  </a:lnTo>
                  <a:lnTo>
                    <a:pt x="1613" y="39064"/>
                  </a:lnTo>
                  <a:lnTo>
                    <a:pt x="1443" y="38243"/>
                  </a:lnTo>
                  <a:lnTo>
                    <a:pt x="1359" y="37395"/>
                  </a:lnTo>
                  <a:lnTo>
                    <a:pt x="1274" y="36574"/>
                  </a:lnTo>
                  <a:lnTo>
                    <a:pt x="1245" y="35726"/>
                  </a:lnTo>
                  <a:lnTo>
                    <a:pt x="1245" y="34877"/>
                  </a:lnTo>
                  <a:lnTo>
                    <a:pt x="1274" y="34029"/>
                  </a:lnTo>
                  <a:lnTo>
                    <a:pt x="1330" y="33180"/>
                  </a:lnTo>
                  <a:close/>
                  <a:moveTo>
                    <a:pt x="6790" y="0"/>
                  </a:moveTo>
                  <a:lnTo>
                    <a:pt x="6167" y="1245"/>
                  </a:lnTo>
                  <a:lnTo>
                    <a:pt x="5601" y="2518"/>
                  </a:lnTo>
                  <a:lnTo>
                    <a:pt x="5092" y="3791"/>
                  </a:lnTo>
                  <a:lnTo>
                    <a:pt x="4611" y="5092"/>
                  </a:lnTo>
                  <a:lnTo>
                    <a:pt x="4187" y="6421"/>
                  </a:lnTo>
                  <a:lnTo>
                    <a:pt x="3791" y="7751"/>
                  </a:lnTo>
                  <a:lnTo>
                    <a:pt x="3423" y="9080"/>
                  </a:lnTo>
                  <a:lnTo>
                    <a:pt x="3084" y="10438"/>
                  </a:lnTo>
                  <a:lnTo>
                    <a:pt x="2773" y="11796"/>
                  </a:lnTo>
                  <a:lnTo>
                    <a:pt x="2490" y="13153"/>
                  </a:lnTo>
                  <a:lnTo>
                    <a:pt x="2235" y="14539"/>
                  </a:lnTo>
                  <a:lnTo>
                    <a:pt x="2009" y="15897"/>
                  </a:lnTo>
                  <a:lnTo>
                    <a:pt x="1557" y="18669"/>
                  </a:lnTo>
                  <a:lnTo>
                    <a:pt x="1161" y="21441"/>
                  </a:lnTo>
                  <a:lnTo>
                    <a:pt x="878" y="23336"/>
                  </a:lnTo>
                  <a:lnTo>
                    <a:pt x="764" y="24298"/>
                  </a:lnTo>
                  <a:lnTo>
                    <a:pt x="651" y="25260"/>
                  </a:lnTo>
                  <a:lnTo>
                    <a:pt x="595" y="26222"/>
                  </a:lnTo>
                  <a:lnTo>
                    <a:pt x="538" y="27183"/>
                  </a:lnTo>
                  <a:lnTo>
                    <a:pt x="538" y="28145"/>
                  </a:lnTo>
                  <a:lnTo>
                    <a:pt x="566" y="29107"/>
                  </a:lnTo>
                  <a:lnTo>
                    <a:pt x="566" y="29277"/>
                  </a:lnTo>
                  <a:lnTo>
                    <a:pt x="453" y="30069"/>
                  </a:lnTo>
                  <a:lnTo>
                    <a:pt x="312" y="31257"/>
                  </a:lnTo>
                  <a:lnTo>
                    <a:pt x="170" y="32445"/>
                  </a:lnTo>
                  <a:lnTo>
                    <a:pt x="86" y="33633"/>
                  </a:lnTo>
                  <a:lnTo>
                    <a:pt x="1" y="34849"/>
                  </a:lnTo>
                  <a:lnTo>
                    <a:pt x="1" y="36037"/>
                  </a:lnTo>
                  <a:lnTo>
                    <a:pt x="29" y="36659"/>
                  </a:lnTo>
                  <a:lnTo>
                    <a:pt x="57" y="37253"/>
                  </a:lnTo>
                  <a:lnTo>
                    <a:pt x="114" y="37847"/>
                  </a:lnTo>
                  <a:lnTo>
                    <a:pt x="199" y="38441"/>
                  </a:lnTo>
                  <a:lnTo>
                    <a:pt x="312" y="39035"/>
                  </a:lnTo>
                  <a:lnTo>
                    <a:pt x="453" y="39629"/>
                  </a:lnTo>
                  <a:lnTo>
                    <a:pt x="566" y="40139"/>
                  </a:lnTo>
                  <a:lnTo>
                    <a:pt x="736" y="40648"/>
                  </a:lnTo>
                  <a:lnTo>
                    <a:pt x="906" y="41129"/>
                  </a:lnTo>
                  <a:lnTo>
                    <a:pt x="1104" y="41609"/>
                  </a:lnTo>
                  <a:lnTo>
                    <a:pt x="1330" y="42090"/>
                  </a:lnTo>
                  <a:lnTo>
                    <a:pt x="1557" y="42571"/>
                  </a:lnTo>
                  <a:lnTo>
                    <a:pt x="1811" y="43024"/>
                  </a:lnTo>
                  <a:lnTo>
                    <a:pt x="2094" y="43448"/>
                  </a:lnTo>
                  <a:lnTo>
                    <a:pt x="2377" y="43872"/>
                  </a:lnTo>
                  <a:lnTo>
                    <a:pt x="2688" y="44297"/>
                  </a:lnTo>
                  <a:lnTo>
                    <a:pt x="3027" y="44693"/>
                  </a:lnTo>
                  <a:lnTo>
                    <a:pt x="3395" y="45089"/>
                  </a:lnTo>
                  <a:lnTo>
                    <a:pt x="3763" y="45456"/>
                  </a:lnTo>
                  <a:lnTo>
                    <a:pt x="4131" y="45824"/>
                  </a:lnTo>
                  <a:lnTo>
                    <a:pt x="4555" y="46163"/>
                  </a:lnTo>
                  <a:lnTo>
                    <a:pt x="4979" y="46475"/>
                  </a:lnTo>
                  <a:lnTo>
                    <a:pt x="5432" y="46786"/>
                  </a:lnTo>
                  <a:lnTo>
                    <a:pt x="5913" y="47097"/>
                  </a:lnTo>
                  <a:lnTo>
                    <a:pt x="6394" y="47380"/>
                  </a:lnTo>
                  <a:lnTo>
                    <a:pt x="6903" y="47634"/>
                  </a:lnTo>
                  <a:lnTo>
                    <a:pt x="7412" y="47861"/>
                  </a:lnTo>
                  <a:lnTo>
                    <a:pt x="7921" y="48059"/>
                  </a:lnTo>
                  <a:lnTo>
                    <a:pt x="8458" y="48257"/>
                  </a:lnTo>
                  <a:lnTo>
                    <a:pt x="8996" y="48426"/>
                  </a:lnTo>
                  <a:lnTo>
                    <a:pt x="9844" y="48624"/>
                  </a:lnTo>
                  <a:lnTo>
                    <a:pt x="9958" y="49558"/>
                  </a:lnTo>
                  <a:lnTo>
                    <a:pt x="10127" y="50491"/>
                  </a:lnTo>
                  <a:lnTo>
                    <a:pt x="10269" y="51425"/>
                  </a:lnTo>
                  <a:lnTo>
                    <a:pt x="10467" y="52330"/>
                  </a:lnTo>
                  <a:lnTo>
                    <a:pt x="10665" y="53122"/>
                  </a:lnTo>
                  <a:lnTo>
                    <a:pt x="10891" y="53886"/>
                  </a:lnTo>
                  <a:lnTo>
                    <a:pt x="11146" y="54649"/>
                  </a:lnTo>
                  <a:lnTo>
                    <a:pt x="11457" y="55413"/>
                  </a:lnTo>
                  <a:lnTo>
                    <a:pt x="11796" y="56149"/>
                  </a:lnTo>
                  <a:lnTo>
                    <a:pt x="12136" y="56884"/>
                  </a:lnTo>
                  <a:lnTo>
                    <a:pt x="12532" y="57591"/>
                  </a:lnTo>
                  <a:lnTo>
                    <a:pt x="12984" y="58270"/>
                  </a:lnTo>
                  <a:lnTo>
                    <a:pt x="13437" y="58921"/>
                  </a:lnTo>
                  <a:lnTo>
                    <a:pt x="13918" y="59543"/>
                  </a:lnTo>
                  <a:lnTo>
                    <a:pt x="14455" y="60137"/>
                  </a:lnTo>
                  <a:lnTo>
                    <a:pt x="15021" y="60703"/>
                  </a:lnTo>
                  <a:lnTo>
                    <a:pt x="15615" y="61212"/>
                  </a:lnTo>
                  <a:lnTo>
                    <a:pt x="16265" y="61693"/>
                  </a:lnTo>
                  <a:lnTo>
                    <a:pt x="16916" y="62117"/>
                  </a:lnTo>
                  <a:lnTo>
                    <a:pt x="17623" y="62513"/>
                  </a:lnTo>
                  <a:lnTo>
                    <a:pt x="18048" y="62711"/>
                  </a:lnTo>
                  <a:lnTo>
                    <a:pt x="18472" y="62909"/>
                  </a:lnTo>
                  <a:lnTo>
                    <a:pt x="18924" y="63079"/>
                  </a:lnTo>
                  <a:lnTo>
                    <a:pt x="19377" y="63220"/>
                  </a:lnTo>
                  <a:lnTo>
                    <a:pt x="19830" y="63333"/>
                  </a:lnTo>
                  <a:lnTo>
                    <a:pt x="20310" y="63446"/>
                  </a:lnTo>
                  <a:lnTo>
                    <a:pt x="20763" y="63531"/>
                  </a:lnTo>
                  <a:lnTo>
                    <a:pt x="21244" y="63588"/>
                  </a:lnTo>
                  <a:lnTo>
                    <a:pt x="21725" y="63644"/>
                  </a:lnTo>
                  <a:lnTo>
                    <a:pt x="22177" y="63673"/>
                  </a:lnTo>
                  <a:lnTo>
                    <a:pt x="22658" y="63673"/>
                  </a:lnTo>
                  <a:lnTo>
                    <a:pt x="23139" y="63644"/>
                  </a:lnTo>
                  <a:lnTo>
                    <a:pt x="23620" y="63616"/>
                  </a:lnTo>
                  <a:lnTo>
                    <a:pt x="24101" y="63560"/>
                  </a:lnTo>
                  <a:lnTo>
                    <a:pt x="24553" y="63503"/>
                  </a:lnTo>
                  <a:lnTo>
                    <a:pt x="25034" y="63390"/>
                  </a:lnTo>
                  <a:lnTo>
                    <a:pt x="24638" y="63079"/>
                  </a:lnTo>
                  <a:lnTo>
                    <a:pt x="24271" y="62739"/>
                  </a:lnTo>
                  <a:lnTo>
                    <a:pt x="23903" y="62372"/>
                  </a:lnTo>
                  <a:lnTo>
                    <a:pt x="23535" y="62004"/>
                  </a:lnTo>
                  <a:lnTo>
                    <a:pt x="22885" y="61240"/>
                  </a:lnTo>
                  <a:lnTo>
                    <a:pt x="22262" y="60420"/>
                  </a:lnTo>
                  <a:lnTo>
                    <a:pt x="21668" y="59571"/>
                  </a:lnTo>
                  <a:lnTo>
                    <a:pt x="21159" y="58666"/>
                  </a:lnTo>
                  <a:lnTo>
                    <a:pt x="20650" y="57789"/>
                  </a:lnTo>
                  <a:lnTo>
                    <a:pt x="20197" y="56884"/>
                  </a:lnTo>
                  <a:lnTo>
                    <a:pt x="19660" y="55696"/>
                  </a:lnTo>
                  <a:lnTo>
                    <a:pt x="19151" y="54508"/>
                  </a:lnTo>
                  <a:lnTo>
                    <a:pt x="18670" y="53320"/>
                  </a:lnTo>
                  <a:lnTo>
                    <a:pt x="18217" y="52104"/>
                  </a:lnTo>
                  <a:lnTo>
                    <a:pt x="17397" y="49671"/>
                  </a:lnTo>
                  <a:lnTo>
                    <a:pt x="16548" y="47238"/>
                  </a:lnTo>
                  <a:lnTo>
                    <a:pt x="16265" y="48455"/>
                  </a:lnTo>
                  <a:lnTo>
                    <a:pt x="15926" y="49671"/>
                  </a:lnTo>
                  <a:lnTo>
                    <a:pt x="15643" y="50887"/>
                  </a:lnTo>
                  <a:lnTo>
                    <a:pt x="15502" y="51510"/>
                  </a:lnTo>
                  <a:lnTo>
                    <a:pt x="15360" y="52132"/>
                  </a:lnTo>
                  <a:lnTo>
                    <a:pt x="15275" y="52698"/>
                  </a:lnTo>
                  <a:lnTo>
                    <a:pt x="15191" y="53292"/>
                  </a:lnTo>
                  <a:lnTo>
                    <a:pt x="15162" y="53886"/>
                  </a:lnTo>
                  <a:lnTo>
                    <a:pt x="15134" y="54480"/>
                  </a:lnTo>
                  <a:lnTo>
                    <a:pt x="15162" y="55074"/>
                  </a:lnTo>
                  <a:lnTo>
                    <a:pt x="15219" y="55639"/>
                  </a:lnTo>
                  <a:lnTo>
                    <a:pt x="15332" y="56205"/>
                  </a:lnTo>
                  <a:lnTo>
                    <a:pt x="15502" y="56771"/>
                  </a:lnTo>
                  <a:lnTo>
                    <a:pt x="15869" y="57535"/>
                  </a:lnTo>
                  <a:lnTo>
                    <a:pt x="15869" y="57563"/>
                  </a:lnTo>
                  <a:lnTo>
                    <a:pt x="15869" y="57619"/>
                  </a:lnTo>
                  <a:lnTo>
                    <a:pt x="15813" y="57676"/>
                  </a:lnTo>
                  <a:lnTo>
                    <a:pt x="15756" y="57704"/>
                  </a:lnTo>
                  <a:lnTo>
                    <a:pt x="15700" y="57676"/>
                  </a:lnTo>
                  <a:lnTo>
                    <a:pt x="15671" y="57648"/>
                  </a:lnTo>
                  <a:lnTo>
                    <a:pt x="15473" y="57280"/>
                  </a:lnTo>
                  <a:lnTo>
                    <a:pt x="15332" y="56912"/>
                  </a:lnTo>
                  <a:lnTo>
                    <a:pt x="15049" y="56262"/>
                  </a:lnTo>
                  <a:lnTo>
                    <a:pt x="14823" y="55611"/>
                  </a:lnTo>
                  <a:lnTo>
                    <a:pt x="14625" y="54961"/>
                  </a:lnTo>
                  <a:lnTo>
                    <a:pt x="14483" y="54282"/>
                  </a:lnTo>
                  <a:lnTo>
                    <a:pt x="14370" y="53603"/>
                  </a:lnTo>
                  <a:lnTo>
                    <a:pt x="14285" y="52924"/>
                  </a:lnTo>
                  <a:lnTo>
                    <a:pt x="14257" y="52245"/>
                  </a:lnTo>
                  <a:lnTo>
                    <a:pt x="14257" y="51566"/>
                  </a:lnTo>
                  <a:lnTo>
                    <a:pt x="14314" y="50859"/>
                  </a:lnTo>
                  <a:lnTo>
                    <a:pt x="14399" y="50152"/>
                  </a:lnTo>
                  <a:lnTo>
                    <a:pt x="14512" y="49416"/>
                  </a:lnTo>
                  <a:lnTo>
                    <a:pt x="14795" y="47974"/>
                  </a:lnTo>
                  <a:lnTo>
                    <a:pt x="14964" y="47267"/>
                  </a:lnTo>
                  <a:lnTo>
                    <a:pt x="15077" y="46531"/>
                  </a:lnTo>
                  <a:lnTo>
                    <a:pt x="15191" y="45824"/>
                  </a:lnTo>
                  <a:lnTo>
                    <a:pt x="15247" y="45089"/>
                  </a:lnTo>
                  <a:lnTo>
                    <a:pt x="15247" y="44438"/>
                  </a:lnTo>
                  <a:lnTo>
                    <a:pt x="15247" y="43844"/>
                  </a:lnTo>
                  <a:lnTo>
                    <a:pt x="15191" y="43222"/>
                  </a:lnTo>
                  <a:lnTo>
                    <a:pt x="15106" y="42628"/>
                  </a:lnTo>
                  <a:lnTo>
                    <a:pt x="15021" y="42005"/>
                  </a:lnTo>
                  <a:lnTo>
                    <a:pt x="14879" y="41411"/>
                  </a:lnTo>
                  <a:lnTo>
                    <a:pt x="14738" y="40846"/>
                  </a:lnTo>
                  <a:lnTo>
                    <a:pt x="14540" y="40252"/>
                  </a:lnTo>
                  <a:lnTo>
                    <a:pt x="14370" y="39686"/>
                  </a:lnTo>
                  <a:lnTo>
                    <a:pt x="14144" y="39120"/>
                  </a:lnTo>
                  <a:lnTo>
                    <a:pt x="13663" y="37989"/>
                  </a:lnTo>
                  <a:lnTo>
                    <a:pt x="13154" y="36857"/>
                  </a:lnTo>
                  <a:lnTo>
                    <a:pt x="12588" y="35754"/>
                  </a:lnTo>
                  <a:lnTo>
                    <a:pt x="11683" y="33972"/>
                  </a:lnTo>
                  <a:lnTo>
                    <a:pt x="11230" y="33067"/>
                  </a:lnTo>
                  <a:lnTo>
                    <a:pt x="10778" y="32162"/>
                  </a:lnTo>
                  <a:lnTo>
                    <a:pt x="10354" y="31964"/>
                  </a:lnTo>
                  <a:lnTo>
                    <a:pt x="9901" y="31709"/>
                  </a:lnTo>
                  <a:lnTo>
                    <a:pt x="9505" y="31455"/>
                  </a:lnTo>
                  <a:lnTo>
                    <a:pt x="9137" y="31143"/>
                  </a:lnTo>
                  <a:lnTo>
                    <a:pt x="8770" y="30804"/>
                  </a:lnTo>
                  <a:lnTo>
                    <a:pt x="8430" y="30465"/>
                  </a:lnTo>
                  <a:lnTo>
                    <a:pt x="8119" y="30069"/>
                  </a:lnTo>
                  <a:lnTo>
                    <a:pt x="7808" y="29701"/>
                  </a:lnTo>
                  <a:lnTo>
                    <a:pt x="7553" y="29277"/>
                  </a:lnTo>
                  <a:lnTo>
                    <a:pt x="7270" y="28852"/>
                  </a:lnTo>
                  <a:lnTo>
                    <a:pt x="7044" y="28428"/>
                  </a:lnTo>
                  <a:lnTo>
                    <a:pt x="6818" y="27975"/>
                  </a:lnTo>
                  <a:lnTo>
                    <a:pt x="6620" y="27523"/>
                  </a:lnTo>
                  <a:lnTo>
                    <a:pt x="6422" y="27042"/>
                  </a:lnTo>
                  <a:lnTo>
                    <a:pt x="6252" y="26589"/>
                  </a:lnTo>
                  <a:lnTo>
                    <a:pt x="5941" y="25628"/>
                  </a:lnTo>
                  <a:lnTo>
                    <a:pt x="5686" y="24581"/>
                  </a:lnTo>
                  <a:lnTo>
                    <a:pt x="5432" y="23534"/>
                  </a:lnTo>
                  <a:lnTo>
                    <a:pt x="5234" y="22460"/>
                  </a:lnTo>
                  <a:lnTo>
                    <a:pt x="5092" y="21413"/>
                  </a:lnTo>
                  <a:lnTo>
                    <a:pt x="4951" y="20197"/>
                  </a:lnTo>
                  <a:lnTo>
                    <a:pt x="4866" y="19009"/>
                  </a:lnTo>
                  <a:lnTo>
                    <a:pt x="4809" y="17792"/>
                  </a:lnTo>
                  <a:lnTo>
                    <a:pt x="4809" y="16604"/>
                  </a:lnTo>
                  <a:lnTo>
                    <a:pt x="4838" y="15388"/>
                  </a:lnTo>
                  <a:lnTo>
                    <a:pt x="4894" y="14200"/>
                  </a:lnTo>
                  <a:lnTo>
                    <a:pt x="5007" y="11796"/>
                  </a:lnTo>
                  <a:lnTo>
                    <a:pt x="5121" y="9900"/>
                  </a:lnTo>
                  <a:lnTo>
                    <a:pt x="5205" y="8939"/>
                  </a:lnTo>
                  <a:lnTo>
                    <a:pt x="5319" y="8005"/>
                  </a:lnTo>
                  <a:lnTo>
                    <a:pt x="5432" y="7072"/>
                  </a:lnTo>
                  <a:lnTo>
                    <a:pt x="5573" y="6138"/>
                  </a:lnTo>
                  <a:lnTo>
                    <a:pt x="5715" y="5205"/>
                  </a:lnTo>
                  <a:lnTo>
                    <a:pt x="5913" y="4271"/>
                  </a:lnTo>
                  <a:lnTo>
                    <a:pt x="6195" y="3197"/>
                  </a:lnTo>
                  <a:lnTo>
                    <a:pt x="6507" y="2093"/>
                  </a:lnTo>
                  <a:lnTo>
                    <a:pt x="6705" y="1556"/>
                  </a:lnTo>
                  <a:lnTo>
                    <a:pt x="6903" y="1019"/>
                  </a:lnTo>
                  <a:lnTo>
                    <a:pt x="7101" y="509"/>
                  </a:lnTo>
                  <a:lnTo>
                    <a:pt x="7355" y="0"/>
                  </a:lnTo>
                  <a:close/>
                </a:path>
              </a:pathLst>
            </a:custGeom>
            <a:solidFill>
              <a:srgbClr val="315A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0"/>
            <p:cNvSpPr/>
            <p:nvPr/>
          </p:nvSpPr>
          <p:spPr>
            <a:xfrm>
              <a:off x="4257625" y="3185950"/>
              <a:ext cx="536050" cy="710000"/>
            </a:xfrm>
            <a:custGeom>
              <a:avLst/>
              <a:gdLst/>
              <a:ahLst/>
              <a:cxnLst/>
              <a:rect l="l" t="t" r="r" b="b"/>
              <a:pathLst>
                <a:path w="21442" h="28400" extrusionOk="0">
                  <a:moveTo>
                    <a:pt x="10579" y="0"/>
                  </a:moveTo>
                  <a:lnTo>
                    <a:pt x="0" y="6478"/>
                  </a:lnTo>
                  <a:lnTo>
                    <a:pt x="6704" y="28400"/>
                  </a:lnTo>
                  <a:lnTo>
                    <a:pt x="21441" y="23563"/>
                  </a:lnTo>
                  <a:lnTo>
                    <a:pt x="13861" y="4272"/>
                  </a:lnTo>
                  <a:lnTo>
                    <a:pt x="10579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40"/>
            <p:cNvSpPr/>
            <p:nvPr/>
          </p:nvSpPr>
          <p:spPr>
            <a:xfrm>
              <a:off x="4257625" y="3185950"/>
              <a:ext cx="328150" cy="410175"/>
            </a:xfrm>
            <a:custGeom>
              <a:avLst/>
              <a:gdLst/>
              <a:ahLst/>
              <a:cxnLst/>
              <a:rect l="l" t="t" r="r" b="b"/>
              <a:pathLst>
                <a:path w="13126" h="16407" extrusionOk="0">
                  <a:moveTo>
                    <a:pt x="10579" y="0"/>
                  </a:moveTo>
                  <a:lnTo>
                    <a:pt x="0" y="6478"/>
                  </a:lnTo>
                  <a:lnTo>
                    <a:pt x="3027" y="16407"/>
                  </a:lnTo>
                  <a:lnTo>
                    <a:pt x="4470" y="14907"/>
                  </a:lnTo>
                  <a:lnTo>
                    <a:pt x="5856" y="13380"/>
                  </a:lnTo>
                  <a:lnTo>
                    <a:pt x="7185" y="11852"/>
                  </a:lnTo>
                  <a:lnTo>
                    <a:pt x="7836" y="11060"/>
                  </a:lnTo>
                  <a:lnTo>
                    <a:pt x="8486" y="10268"/>
                  </a:lnTo>
                  <a:lnTo>
                    <a:pt x="9109" y="9476"/>
                  </a:lnTo>
                  <a:lnTo>
                    <a:pt x="9703" y="8656"/>
                  </a:lnTo>
                  <a:lnTo>
                    <a:pt x="10325" y="7808"/>
                  </a:lnTo>
                  <a:lnTo>
                    <a:pt x="10891" y="6959"/>
                  </a:lnTo>
                  <a:lnTo>
                    <a:pt x="11485" y="6082"/>
                  </a:lnTo>
                  <a:lnTo>
                    <a:pt x="12050" y="5177"/>
                  </a:lnTo>
                  <a:lnTo>
                    <a:pt x="12588" y="4243"/>
                  </a:lnTo>
                  <a:lnTo>
                    <a:pt x="13125" y="3282"/>
                  </a:lnTo>
                  <a:lnTo>
                    <a:pt x="10579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40"/>
            <p:cNvSpPr/>
            <p:nvPr/>
          </p:nvSpPr>
          <p:spPr>
            <a:xfrm>
              <a:off x="3838975" y="2586975"/>
              <a:ext cx="909450" cy="864900"/>
            </a:xfrm>
            <a:custGeom>
              <a:avLst/>
              <a:gdLst/>
              <a:ahLst/>
              <a:cxnLst/>
              <a:rect l="l" t="t" r="r" b="b"/>
              <a:pathLst>
                <a:path w="36378" h="34596" extrusionOk="0">
                  <a:moveTo>
                    <a:pt x="8543" y="1"/>
                  </a:moveTo>
                  <a:lnTo>
                    <a:pt x="7582" y="1811"/>
                  </a:lnTo>
                  <a:lnTo>
                    <a:pt x="6648" y="3622"/>
                  </a:lnTo>
                  <a:lnTo>
                    <a:pt x="6280" y="4301"/>
                  </a:lnTo>
                  <a:lnTo>
                    <a:pt x="6111" y="4640"/>
                  </a:lnTo>
                  <a:lnTo>
                    <a:pt x="5969" y="4979"/>
                  </a:lnTo>
                  <a:lnTo>
                    <a:pt x="5913" y="5234"/>
                  </a:lnTo>
                  <a:lnTo>
                    <a:pt x="5884" y="5460"/>
                  </a:lnTo>
                  <a:lnTo>
                    <a:pt x="5913" y="5715"/>
                  </a:lnTo>
                  <a:lnTo>
                    <a:pt x="5941" y="5941"/>
                  </a:lnTo>
                  <a:lnTo>
                    <a:pt x="5997" y="6422"/>
                  </a:lnTo>
                  <a:lnTo>
                    <a:pt x="6054" y="6903"/>
                  </a:lnTo>
                  <a:lnTo>
                    <a:pt x="6082" y="7525"/>
                  </a:lnTo>
                  <a:lnTo>
                    <a:pt x="6082" y="8176"/>
                  </a:lnTo>
                  <a:lnTo>
                    <a:pt x="6054" y="8515"/>
                  </a:lnTo>
                  <a:lnTo>
                    <a:pt x="5997" y="8826"/>
                  </a:lnTo>
                  <a:lnTo>
                    <a:pt x="5941" y="9137"/>
                  </a:lnTo>
                  <a:lnTo>
                    <a:pt x="5856" y="9449"/>
                  </a:lnTo>
                  <a:lnTo>
                    <a:pt x="5432" y="10523"/>
                  </a:lnTo>
                  <a:lnTo>
                    <a:pt x="4979" y="11514"/>
                  </a:lnTo>
                  <a:lnTo>
                    <a:pt x="4527" y="12419"/>
                  </a:lnTo>
                  <a:lnTo>
                    <a:pt x="4046" y="13239"/>
                  </a:lnTo>
                  <a:lnTo>
                    <a:pt x="3565" y="14003"/>
                  </a:lnTo>
                  <a:lnTo>
                    <a:pt x="3084" y="14682"/>
                  </a:lnTo>
                  <a:lnTo>
                    <a:pt x="2631" y="15304"/>
                  </a:lnTo>
                  <a:lnTo>
                    <a:pt x="2179" y="15870"/>
                  </a:lnTo>
                  <a:lnTo>
                    <a:pt x="1359" y="16860"/>
                  </a:lnTo>
                  <a:lnTo>
                    <a:pt x="708" y="17680"/>
                  </a:lnTo>
                  <a:lnTo>
                    <a:pt x="425" y="18048"/>
                  </a:lnTo>
                  <a:lnTo>
                    <a:pt x="227" y="18387"/>
                  </a:lnTo>
                  <a:lnTo>
                    <a:pt x="86" y="18727"/>
                  </a:lnTo>
                  <a:lnTo>
                    <a:pt x="29" y="18868"/>
                  </a:lnTo>
                  <a:lnTo>
                    <a:pt x="1" y="19038"/>
                  </a:lnTo>
                  <a:lnTo>
                    <a:pt x="1" y="19151"/>
                  </a:lnTo>
                  <a:lnTo>
                    <a:pt x="29" y="19264"/>
                  </a:lnTo>
                  <a:lnTo>
                    <a:pt x="57" y="19377"/>
                  </a:lnTo>
                  <a:lnTo>
                    <a:pt x="114" y="19490"/>
                  </a:lnTo>
                  <a:lnTo>
                    <a:pt x="284" y="19717"/>
                  </a:lnTo>
                  <a:lnTo>
                    <a:pt x="510" y="19943"/>
                  </a:lnTo>
                  <a:lnTo>
                    <a:pt x="793" y="20141"/>
                  </a:lnTo>
                  <a:lnTo>
                    <a:pt x="1104" y="20311"/>
                  </a:lnTo>
                  <a:lnTo>
                    <a:pt x="1443" y="20480"/>
                  </a:lnTo>
                  <a:lnTo>
                    <a:pt x="1783" y="20650"/>
                  </a:lnTo>
                  <a:lnTo>
                    <a:pt x="2462" y="20905"/>
                  </a:lnTo>
                  <a:lnTo>
                    <a:pt x="3084" y="21131"/>
                  </a:lnTo>
                  <a:lnTo>
                    <a:pt x="3678" y="21301"/>
                  </a:lnTo>
                  <a:lnTo>
                    <a:pt x="3791" y="21725"/>
                  </a:lnTo>
                  <a:lnTo>
                    <a:pt x="3848" y="22064"/>
                  </a:lnTo>
                  <a:lnTo>
                    <a:pt x="3848" y="22375"/>
                  </a:lnTo>
                  <a:lnTo>
                    <a:pt x="3791" y="22630"/>
                  </a:lnTo>
                  <a:lnTo>
                    <a:pt x="3706" y="22913"/>
                  </a:lnTo>
                  <a:lnTo>
                    <a:pt x="3565" y="23167"/>
                  </a:lnTo>
                  <a:lnTo>
                    <a:pt x="3141" y="23790"/>
                  </a:lnTo>
                  <a:lnTo>
                    <a:pt x="2999" y="23988"/>
                  </a:lnTo>
                  <a:lnTo>
                    <a:pt x="2914" y="24158"/>
                  </a:lnTo>
                  <a:lnTo>
                    <a:pt x="2886" y="24327"/>
                  </a:lnTo>
                  <a:lnTo>
                    <a:pt x="2886" y="24497"/>
                  </a:lnTo>
                  <a:lnTo>
                    <a:pt x="2943" y="24667"/>
                  </a:lnTo>
                  <a:lnTo>
                    <a:pt x="3027" y="24808"/>
                  </a:lnTo>
                  <a:lnTo>
                    <a:pt x="3141" y="25006"/>
                  </a:lnTo>
                  <a:lnTo>
                    <a:pt x="3310" y="25176"/>
                  </a:lnTo>
                  <a:lnTo>
                    <a:pt x="3565" y="25487"/>
                  </a:lnTo>
                  <a:lnTo>
                    <a:pt x="3791" y="25798"/>
                  </a:lnTo>
                  <a:lnTo>
                    <a:pt x="3565" y="26024"/>
                  </a:lnTo>
                  <a:lnTo>
                    <a:pt x="3452" y="26194"/>
                  </a:lnTo>
                  <a:lnTo>
                    <a:pt x="3395" y="26392"/>
                  </a:lnTo>
                  <a:lnTo>
                    <a:pt x="3367" y="26647"/>
                  </a:lnTo>
                  <a:lnTo>
                    <a:pt x="3367" y="26930"/>
                  </a:lnTo>
                  <a:lnTo>
                    <a:pt x="3423" y="27184"/>
                  </a:lnTo>
                  <a:lnTo>
                    <a:pt x="3508" y="27439"/>
                  </a:lnTo>
                  <a:lnTo>
                    <a:pt x="3593" y="27524"/>
                  </a:lnTo>
                  <a:lnTo>
                    <a:pt x="3650" y="27637"/>
                  </a:lnTo>
                  <a:lnTo>
                    <a:pt x="3763" y="27722"/>
                  </a:lnTo>
                  <a:lnTo>
                    <a:pt x="3876" y="27778"/>
                  </a:lnTo>
                  <a:lnTo>
                    <a:pt x="4046" y="27863"/>
                  </a:lnTo>
                  <a:lnTo>
                    <a:pt x="4215" y="27948"/>
                  </a:lnTo>
                  <a:lnTo>
                    <a:pt x="4357" y="28061"/>
                  </a:lnTo>
                  <a:lnTo>
                    <a:pt x="4470" y="28174"/>
                  </a:lnTo>
                  <a:lnTo>
                    <a:pt x="4583" y="28316"/>
                  </a:lnTo>
                  <a:lnTo>
                    <a:pt x="4668" y="28429"/>
                  </a:lnTo>
                  <a:lnTo>
                    <a:pt x="4838" y="28740"/>
                  </a:lnTo>
                  <a:lnTo>
                    <a:pt x="4923" y="29051"/>
                  </a:lnTo>
                  <a:lnTo>
                    <a:pt x="4979" y="29390"/>
                  </a:lnTo>
                  <a:lnTo>
                    <a:pt x="5007" y="29730"/>
                  </a:lnTo>
                  <a:lnTo>
                    <a:pt x="5036" y="30098"/>
                  </a:lnTo>
                  <a:lnTo>
                    <a:pt x="4979" y="30861"/>
                  </a:lnTo>
                  <a:lnTo>
                    <a:pt x="4923" y="31597"/>
                  </a:lnTo>
                  <a:lnTo>
                    <a:pt x="4894" y="31936"/>
                  </a:lnTo>
                  <a:lnTo>
                    <a:pt x="4894" y="32276"/>
                  </a:lnTo>
                  <a:lnTo>
                    <a:pt x="4923" y="32587"/>
                  </a:lnTo>
                  <a:lnTo>
                    <a:pt x="4979" y="32870"/>
                  </a:lnTo>
                  <a:lnTo>
                    <a:pt x="5092" y="33124"/>
                  </a:lnTo>
                  <a:lnTo>
                    <a:pt x="5205" y="33322"/>
                  </a:lnTo>
                  <a:lnTo>
                    <a:pt x="5375" y="33520"/>
                  </a:lnTo>
                  <a:lnTo>
                    <a:pt x="5545" y="33718"/>
                  </a:lnTo>
                  <a:lnTo>
                    <a:pt x="5771" y="33888"/>
                  </a:lnTo>
                  <a:lnTo>
                    <a:pt x="6026" y="34029"/>
                  </a:lnTo>
                  <a:lnTo>
                    <a:pt x="6280" y="34171"/>
                  </a:lnTo>
                  <a:lnTo>
                    <a:pt x="6563" y="34284"/>
                  </a:lnTo>
                  <a:lnTo>
                    <a:pt x="6846" y="34369"/>
                  </a:lnTo>
                  <a:lnTo>
                    <a:pt x="7129" y="34454"/>
                  </a:lnTo>
                  <a:lnTo>
                    <a:pt x="7440" y="34510"/>
                  </a:lnTo>
                  <a:lnTo>
                    <a:pt x="7751" y="34567"/>
                  </a:lnTo>
                  <a:lnTo>
                    <a:pt x="8345" y="34595"/>
                  </a:lnTo>
                  <a:lnTo>
                    <a:pt x="8656" y="34595"/>
                  </a:lnTo>
                  <a:lnTo>
                    <a:pt x="8939" y="34567"/>
                  </a:lnTo>
                  <a:lnTo>
                    <a:pt x="9873" y="34454"/>
                  </a:lnTo>
                  <a:lnTo>
                    <a:pt x="10806" y="34312"/>
                  </a:lnTo>
                  <a:lnTo>
                    <a:pt x="11711" y="34143"/>
                  </a:lnTo>
                  <a:lnTo>
                    <a:pt x="12617" y="33945"/>
                  </a:lnTo>
                  <a:lnTo>
                    <a:pt x="13493" y="33747"/>
                  </a:lnTo>
                  <a:lnTo>
                    <a:pt x="14370" y="33520"/>
                  </a:lnTo>
                  <a:lnTo>
                    <a:pt x="15219" y="33294"/>
                  </a:lnTo>
                  <a:lnTo>
                    <a:pt x="16039" y="33039"/>
                  </a:lnTo>
                  <a:lnTo>
                    <a:pt x="16831" y="32757"/>
                  </a:lnTo>
                  <a:lnTo>
                    <a:pt x="17623" y="32474"/>
                  </a:lnTo>
                  <a:lnTo>
                    <a:pt x="18387" y="32191"/>
                  </a:lnTo>
                  <a:lnTo>
                    <a:pt x="19122" y="31880"/>
                  </a:lnTo>
                  <a:lnTo>
                    <a:pt x="20537" y="31229"/>
                  </a:lnTo>
                  <a:lnTo>
                    <a:pt x="21866" y="30578"/>
                  </a:lnTo>
                  <a:lnTo>
                    <a:pt x="23111" y="29900"/>
                  </a:lnTo>
                  <a:lnTo>
                    <a:pt x="24214" y="29249"/>
                  </a:lnTo>
                  <a:lnTo>
                    <a:pt x="25232" y="28570"/>
                  </a:lnTo>
                  <a:lnTo>
                    <a:pt x="26137" y="27920"/>
                  </a:lnTo>
                  <a:lnTo>
                    <a:pt x="26929" y="27326"/>
                  </a:lnTo>
                  <a:lnTo>
                    <a:pt x="27580" y="26732"/>
                  </a:lnTo>
                  <a:lnTo>
                    <a:pt x="28118" y="26222"/>
                  </a:lnTo>
                  <a:lnTo>
                    <a:pt x="28514" y="25770"/>
                  </a:lnTo>
                  <a:lnTo>
                    <a:pt x="28570" y="25940"/>
                  </a:lnTo>
                  <a:lnTo>
                    <a:pt x="28627" y="26081"/>
                  </a:lnTo>
                  <a:lnTo>
                    <a:pt x="28768" y="26279"/>
                  </a:lnTo>
                  <a:lnTo>
                    <a:pt x="28966" y="26505"/>
                  </a:lnTo>
                  <a:lnTo>
                    <a:pt x="29079" y="26590"/>
                  </a:lnTo>
                  <a:lnTo>
                    <a:pt x="29221" y="26703"/>
                  </a:lnTo>
                  <a:lnTo>
                    <a:pt x="29390" y="26788"/>
                  </a:lnTo>
                  <a:lnTo>
                    <a:pt x="29588" y="26873"/>
                  </a:lnTo>
                  <a:lnTo>
                    <a:pt x="29786" y="26930"/>
                  </a:lnTo>
                  <a:lnTo>
                    <a:pt x="30041" y="26986"/>
                  </a:lnTo>
                  <a:lnTo>
                    <a:pt x="30352" y="27014"/>
                  </a:lnTo>
                  <a:lnTo>
                    <a:pt x="30607" y="27014"/>
                  </a:lnTo>
                  <a:lnTo>
                    <a:pt x="30833" y="26958"/>
                  </a:lnTo>
                  <a:lnTo>
                    <a:pt x="31031" y="26901"/>
                  </a:lnTo>
                  <a:lnTo>
                    <a:pt x="31201" y="26788"/>
                  </a:lnTo>
                  <a:lnTo>
                    <a:pt x="31342" y="26675"/>
                  </a:lnTo>
                  <a:lnTo>
                    <a:pt x="31484" y="26505"/>
                  </a:lnTo>
                  <a:lnTo>
                    <a:pt x="31597" y="26364"/>
                  </a:lnTo>
                  <a:lnTo>
                    <a:pt x="31851" y="26024"/>
                  </a:lnTo>
                  <a:lnTo>
                    <a:pt x="32078" y="25685"/>
                  </a:lnTo>
                  <a:lnTo>
                    <a:pt x="32219" y="25515"/>
                  </a:lnTo>
                  <a:lnTo>
                    <a:pt x="32389" y="25374"/>
                  </a:lnTo>
                  <a:lnTo>
                    <a:pt x="32558" y="25232"/>
                  </a:lnTo>
                  <a:lnTo>
                    <a:pt x="32785" y="25119"/>
                  </a:lnTo>
                  <a:lnTo>
                    <a:pt x="33039" y="25006"/>
                  </a:lnTo>
                  <a:lnTo>
                    <a:pt x="33294" y="24865"/>
                  </a:lnTo>
                  <a:lnTo>
                    <a:pt x="33775" y="24554"/>
                  </a:lnTo>
                  <a:lnTo>
                    <a:pt x="34199" y="24186"/>
                  </a:lnTo>
                  <a:lnTo>
                    <a:pt x="34595" y="23790"/>
                  </a:lnTo>
                  <a:lnTo>
                    <a:pt x="34935" y="23337"/>
                  </a:lnTo>
                  <a:lnTo>
                    <a:pt x="35274" y="22856"/>
                  </a:lnTo>
                  <a:lnTo>
                    <a:pt x="35529" y="22347"/>
                  </a:lnTo>
                  <a:lnTo>
                    <a:pt x="35783" y="21838"/>
                  </a:lnTo>
                  <a:lnTo>
                    <a:pt x="35981" y="21272"/>
                  </a:lnTo>
                  <a:lnTo>
                    <a:pt x="36123" y="20735"/>
                  </a:lnTo>
                  <a:lnTo>
                    <a:pt x="36264" y="20169"/>
                  </a:lnTo>
                  <a:lnTo>
                    <a:pt x="36349" y="19603"/>
                  </a:lnTo>
                  <a:lnTo>
                    <a:pt x="36377" y="19038"/>
                  </a:lnTo>
                  <a:lnTo>
                    <a:pt x="36377" y="18500"/>
                  </a:lnTo>
                  <a:lnTo>
                    <a:pt x="36349" y="17963"/>
                  </a:lnTo>
                  <a:lnTo>
                    <a:pt x="36264" y="17454"/>
                  </a:lnTo>
                  <a:lnTo>
                    <a:pt x="36151" y="16973"/>
                  </a:lnTo>
                  <a:lnTo>
                    <a:pt x="36009" y="16520"/>
                  </a:lnTo>
                  <a:lnTo>
                    <a:pt x="35840" y="16124"/>
                  </a:lnTo>
                  <a:lnTo>
                    <a:pt x="35613" y="15756"/>
                  </a:lnTo>
                  <a:lnTo>
                    <a:pt x="35331" y="15417"/>
                  </a:lnTo>
                  <a:lnTo>
                    <a:pt x="35048" y="15162"/>
                  </a:lnTo>
                  <a:lnTo>
                    <a:pt x="34878" y="15049"/>
                  </a:lnTo>
                  <a:lnTo>
                    <a:pt x="34708" y="14936"/>
                  </a:lnTo>
                  <a:lnTo>
                    <a:pt x="34510" y="14851"/>
                  </a:lnTo>
                  <a:lnTo>
                    <a:pt x="34312" y="14795"/>
                  </a:lnTo>
                  <a:lnTo>
                    <a:pt x="34114" y="14738"/>
                  </a:lnTo>
                  <a:lnTo>
                    <a:pt x="33916" y="14710"/>
                  </a:lnTo>
                  <a:lnTo>
                    <a:pt x="33464" y="14710"/>
                  </a:lnTo>
                  <a:lnTo>
                    <a:pt x="33209" y="14738"/>
                  </a:lnTo>
                  <a:lnTo>
                    <a:pt x="32955" y="14795"/>
                  </a:lnTo>
                  <a:lnTo>
                    <a:pt x="32700" y="14880"/>
                  </a:lnTo>
                  <a:lnTo>
                    <a:pt x="32445" y="14964"/>
                  </a:lnTo>
                  <a:lnTo>
                    <a:pt x="32162" y="15078"/>
                  </a:lnTo>
                  <a:lnTo>
                    <a:pt x="31880" y="15219"/>
                  </a:lnTo>
                  <a:lnTo>
                    <a:pt x="31286" y="15587"/>
                  </a:lnTo>
                  <a:lnTo>
                    <a:pt x="30635" y="16039"/>
                  </a:lnTo>
                  <a:lnTo>
                    <a:pt x="29956" y="16605"/>
                  </a:lnTo>
                  <a:lnTo>
                    <a:pt x="28429" y="16492"/>
                  </a:lnTo>
                  <a:lnTo>
                    <a:pt x="27891" y="16492"/>
                  </a:lnTo>
                  <a:lnTo>
                    <a:pt x="27382" y="16464"/>
                  </a:lnTo>
                  <a:lnTo>
                    <a:pt x="26845" y="16407"/>
                  </a:lnTo>
                  <a:lnTo>
                    <a:pt x="26335" y="16322"/>
                  </a:lnTo>
                  <a:lnTo>
                    <a:pt x="25826" y="16237"/>
                  </a:lnTo>
                  <a:lnTo>
                    <a:pt x="25317" y="16096"/>
                  </a:lnTo>
                  <a:lnTo>
                    <a:pt x="24808" y="15954"/>
                  </a:lnTo>
                  <a:lnTo>
                    <a:pt x="24299" y="15785"/>
                  </a:lnTo>
                  <a:lnTo>
                    <a:pt x="23790" y="15615"/>
                  </a:lnTo>
                  <a:lnTo>
                    <a:pt x="23309" y="15389"/>
                  </a:lnTo>
                  <a:lnTo>
                    <a:pt x="22800" y="15191"/>
                  </a:lnTo>
                  <a:lnTo>
                    <a:pt x="22319" y="14936"/>
                  </a:lnTo>
                  <a:lnTo>
                    <a:pt x="21357" y="14399"/>
                  </a:lnTo>
                  <a:lnTo>
                    <a:pt x="20424" y="13833"/>
                  </a:lnTo>
                  <a:lnTo>
                    <a:pt x="19518" y="13182"/>
                  </a:lnTo>
                  <a:lnTo>
                    <a:pt x="18613" y="12504"/>
                  </a:lnTo>
                  <a:lnTo>
                    <a:pt x="17765" y="11768"/>
                  </a:lnTo>
                  <a:lnTo>
                    <a:pt x="16916" y="11033"/>
                  </a:lnTo>
                  <a:lnTo>
                    <a:pt x="16124" y="10241"/>
                  </a:lnTo>
                  <a:lnTo>
                    <a:pt x="15360" y="9449"/>
                  </a:lnTo>
                  <a:lnTo>
                    <a:pt x="14597" y="8657"/>
                  </a:lnTo>
                  <a:lnTo>
                    <a:pt x="13889" y="7836"/>
                  </a:lnTo>
                  <a:lnTo>
                    <a:pt x="13041" y="6818"/>
                  </a:lnTo>
                  <a:lnTo>
                    <a:pt x="12730" y="6394"/>
                  </a:lnTo>
                  <a:lnTo>
                    <a:pt x="12221" y="5771"/>
                  </a:lnTo>
                  <a:lnTo>
                    <a:pt x="11400" y="4668"/>
                  </a:lnTo>
                  <a:lnTo>
                    <a:pt x="10693" y="3622"/>
                  </a:lnTo>
                  <a:lnTo>
                    <a:pt x="10042" y="2660"/>
                  </a:lnTo>
                  <a:lnTo>
                    <a:pt x="9533" y="1811"/>
                  </a:lnTo>
                  <a:lnTo>
                    <a:pt x="9109" y="1104"/>
                  </a:lnTo>
                  <a:lnTo>
                    <a:pt x="8798" y="567"/>
                  </a:lnTo>
                  <a:lnTo>
                    <a:pt x="8600" y="171"/>
                  </a:lnTo>
                  <a:lnTo>
                    <a:pt x="8543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0"/>
            <p:cNvSpPr/>
            <p:nvPr/>
          </p:nvSpPr>
          <p:spPr>
            <a:xfrm>
              <a:off x="3950000" y="3289200"/>
              <a:ext cx="57300" cy="59425"/>
            </a:xfrm>
            <a:custGeom>
              <a:avLst/>
              <a:gdLst/>
              <a:ahLst/>
              <a:cxnLst/>
              <a:rect l="l" t="t" r="r" b="b"/>
              <a:pathLst>
                <a:path w="2292" h="2377" extrusionOk="0">
                  <a:moveTo>
                    <a:pt x="1556" y="0"/>
                  </a:moveTo>
                  <a:lnTo>
                    <a:pt x="821" y="57"/>
                  </a:lnTo>
                  <a:lnTo>
                    <a:pt x="425" y="85"/>
                  </a:lnTo>
                  <a:lnTo>
                    <a:pt x="1" y="57"/>
                  </a:lnTo>
                  <a:lnTo>
                    <a:pt x="199" y="283"/>
                  </a:lnTo>
                  <a:lnTo>
                    <a:pt x="340" y="538"/>
                  </a:lnTo>
                  <a:lnTo>
                    <a:pt x="453" y="821"/>
                  </a:lnTo>
                  <a:lnTo>
                    <a:pt x="510" y="1103"/>
                  </a:lnTo>
                  <a:lnTo>
                    <a:pt x="566" y="1415"/>
                  </a:lnTo>
                  <a:lnTo>
                    <a:pt x="595" y="1726"/>
                  </a:lnTo>
                  <a:lnTo>
                    <a:pt x="566" y="2376"/>
                  </a:lnTo>
                  <a:lnTo>
                    <a:pt x="1189" y="1952"/>
                  </a:lnTo>
                  <a:lnTo>
                    <a:pt x="1500" y="1726"/>
                  </a:lnTo>
                  <a:lnTo>
                    <a:pt x="1754" y="1499"/>
                  </a:lnTo>
                  <a:lnTo>
                    <a:pt x="1981" y="1245"/>
                  </a:lnTo>
                  <a:lnTo>
                    <a:pt x="2151" y="990"/>
                  </a:lnTo>
                  <a:lnTo>
                    <a:pt x="2207" y="849"/>
                  </a:lnTo>
                  <a:lnTo>
                    <a:pt x="2235" y="707"/>
                  </a:lnTo>
                  <a:lnTo>
                    <a:pt x="2264" y="538"/>
                  </a:lnTo>
                  <a:lnTo>
                    <a:pt x="2292" y="368"/>
                  </a:lnTo>
                  <a:lnTo>
                    <a:pt x="2264" y="255"/>
                  </a:lnTo>
                  <a:lnTo>
                    <a:pt x="2235" y="170"/>
                  </a:lnTo>
                  <a:lnTo>
                    <a:pt x="2179" y="113"/>
                  </a:lnTo>
                  <a:lnTo>
                    <a:pt x="2094" y="57"/>
                  </a:lnTo>
                  <a:lnTo>
                    <a:pt x="1981" y="29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0"/>
            <p:cNvSpPr/>
            <p:nvPr/>
          </p:nvSpPr>
          <p:spPr>
            <a:xfrm>
              <a:off x="4027075" y="2724875"/>
              <a:ext cx="159150" cy="120250"/>
            </a:xfrm>
            <a:custGeom>
              <a:avLst/>
              <a:gdLst/>
              <a:ahLst/>
              <a:cxnLst/>
              <a:rect l="l" t="t" r="r" b="b"/>
              <a:pathLst>
                <a:path w="6366" h="4810" extrusionOk="0">
                  <a:moveTo>
                    <a:pt x="1387" y="1"/>
                  </a:moveTo>
                  <a:lnTo>
                    <a:pt x="1217" y="29"/>
                  </a:lnTo>
                  <a:lnTo>
                    <a:pt x="1048" y="86"/>
                  </a:lnTo>
                  <a:lnTo>
                    <a:pt x="878" y="199"/>
                  </a:lnTo>
                  <a:lnTo>
                    <a:pt x="708" y="340"/>
                  </a:lnTo>
                  <a:lnTo>
                    <a:pt x="595" y="510"/>
                  </a:lnTo>
                  <a:lnTo>
                    <a:pt x="454" y="736"/>
                  </a:lnTo>
                  <a:lnTo>
                    <a:pt x="369" y="963"/>
                  </a:lnTo>
                  <a:lnTo>
                    <a:pt x="284" y="1189"/>
                  </a:lnTo>
                  <a:lnTo>
                    <a:pt x="171" y="1698"/>
                  </a:lnTo>
                  <a:lnTo>
                    <a:pt x="86" y="2179"/>
                  </a:lnTo>
                  <a:lnTo>
                    <a:pt x="1" y="2603"/>
                  </a:lnTo>
                  <a:lnTo>
                    <a:pt x="1" y="2886"/>
                  </a:lnTo>
                  <a:lnTo>
                    <a:pt x="1" y="3141"/>
                  </a:lnTo>
                  <a:lnTo>
                    <a:pt x="29" y="3395"/>
                  </a:lnTo>
                  <a:lnTo>
                    <a:pt x="86" y="3621"/>
                  </a:lnTo>
                  <a:lnTo>
                    <a:pt x="199" y="3848"/>
                  </a:lnTo>
                  <a:lnTo>
                    <a:pt x="340" y="4074"/>
                  </a:lnTo>
                  <a:lnTo>
                    <a:pt x="510" y="4272"/>
                  </a:lnTo>
                  <a:lnTo>
                    <a:pt x="708" y="4470"/>
                  </a:lnTo>
                  <a:lnTo>
                    <a:pt x="878" y="4611"/>
                  </a:lnTo>
                  <a:lnTo>
                    <a:pt x="1019" y="4696"/>
                  </a:lnTo>
                  <a:lnTo>
                    <a:pt x="1161" y="4781"/>
                  </a:lnTo>
                  <a:lnTo>
                    <a:pt x="1274" y="4809"/>
                  </a:lnTo>
                  <a:lnTo>
                    <a:pt x="1359" y="4781"/>
                  </a:lnTo>
                  <a:lnTo>
                    <a:pt x="1415" y="4725"/>
                  </a:lnTo>
                  <a:lnTo>
                    <a:pt x="1387" y="4611"/>
                  </a:lnTo>
                  <a:lnTo>
                    <a:pt x="1330" y="4442"/>
                  </a:lnTo>
                  <a:lnTo>
                    <a:pt x="1189" y="4215"/>
                  </a:lnTo>
                  <a:lnTo>
                    <a:pt x="1104" y="3933"/>
                  </a:lnTo>
                  <a:lnTo>
                    <a:pt x="1048" y="3650"/>
                  </a:lnTo>
                  <a:lnTo>
                    <a:pt x="1019" y="3339"/>
                  </a:lnTo>
                  <a:lnTo>
                    <a:pt x="1019" y="3056"/>
                  </a:lnTo>
                  <a:lnTo>
                    <a:pt x="1076" y="2745"/>
                  </a:lnTo>
                  <a:lnTo>
                    <a:pt x="1161" y="2462"/>
                  </a:lnTo>
                  <a:lnTo>
                    <a:pt x="1274" y="2207"/>
                  </a:lnTo>
                  <a:lnTo>
                    <a:pt x="1415" y="1981"/>
                  </a:lnTo>
                  <a:lnTo>
                    <a:pt x="1585" y="1783"/>
                  </a:lnTo>
                  <a:lnTo>
                    <a:pt x="1783" y="1613"/>
                  </a:lnTo>
                  <a:lnTo>
                    <a:pt x="2009" y="1472"/>
                  </a:lnTo>
                  <a:lnTo>
                    <a:pt x="2264" y="1359"/>
                  </a:lnTo>
                  <a:lnTo>
                    <a:pt x="2518" y="1302"/>
                  </a:lnTo>
                  <a:lnTo>
                    <a:pt x="3028" y="1302"/>
                  </a:lnTo>
                  <a:lnTo>
                    <a:pt x="3480" y="1387"/>
                  </a:lnTo>
                  <a:lnTo>
                    <a:pt x="3933" y="1500"/>
                  </a:lnTo>
                  <a:lnTo>
                    <a:pt x="4810" y="1726"/>
                  </a:lnTo>
                  <a:lnTo>
                    <a:pt x="5630" y="2009"/>
                  </a:lnTo>
                  <a:lnTo>
                    <a:pt x="6365" y="2320"/>
                  </a:lnTo>
                  <a:lnTo>
                    <a:pt x="6365" y="2320"/>
                  </a:lnTo>
                  <a:lnTo>
                    <a:pt x="5517" y="1302"/>
                  </a:lnTo>
                  <a:lnTo>
                    <a:pt x="5206" y="878"/>
                  </a:lnTo>
                  <a:lnTo>
                    <a:pt x="4640" y="680"/>
                  </a:lnTo>
                  <a:lnTo>
                    <a:pt x="4046" y="482"/>
                  </a:lnTo>
                  <a:lnTo>
                    <a:pt x="3452" y="284"/>
                  </a:lnTo>
                  <a:lnTo>
                    <a:pt x="2886" y="142"/>
                  </a:lnTo>
                  <a:lnTo>
                    <a:pt x="2320" y="57"/>
                  </a:lnTo>
                  <a:lnTo>
                    <a:pt x="184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0"/>
            <p:cNvSpPr/>
            <p:nvPr/>
          </p:nvSpPr>
          <p:spPr>
            <a:xfrm>
              <a:off x="4038400" y="2719225"/>
              <a:ext cx="126600" cy="38200"/>
            </a:xfrm>
            <a:custGeom>
              <a:avLst/>
              <a:gdLst/>
              <a:ahLst/>
              <a:cxnLst/>
              <a:rect l="l" t="t" r="r" b="b"/>
              <a:pathLst>
                <a:path w="5064" h="1528" extrusionOk="0">
                  <a:moveTo>
                    <a:pt x="1019" y="1"/>
                  </a:moveTo>
                  <a:lnTo>
                    <a:pt x="821" y="29"/>
                  </a:lnTo>
                  <a:lnTo>
                    <a:pt x="623" y="114"/>
                  </a:lnTo>
                  <a:lnTo>
                    <a:pt x="453" y="255"/>
                  </a:lnTo>
                  <a:lnTo>
                    <a:pt x="283" y="397"/>
                  </a:lnTo>
                  <a:lnTo>
                    <a:pt x="142" y="538"/>
                  </a:lnTo>
                  <a:lnTo>
                    <a:pt x="57" y="708"/>
                  </a:lnTo>
                  <a:lnTo>
                    <a:pt x="1" y="849"/>
                  </a:lnTo>
                  <a:lnTo>
                    <a:pt x="1" y="962"/>
                  </a:lnTo>
                  <a:lnTo>
                    <a:pt x="29" y="1019"/>
                  </a:lnTo>
                  <a:lnTo>
                    <a:pt x="85" y="1047"/>
                  </a:lnTo>
                  <a:lnTo>
                    <a:pt x="227" y="1075"/>
                  </a:lnTo>
                  <a:lnTo>
                    <a:pt x="1952" y="1075"/>
                  </a:lnTo>
                  <a:lnTo>
                    <a:pt x="2659" y="1104"/>
                  </a:lnTo>
                  <a:lnTo>
                    <a:pt x="3423" y="1189"/>
                  </a:lnTo>
                  <a:lnTo>
                    <a:pt x="4244" y="1330"/>
                  </a:lnTo>
                  <a:lnTo>
                    <a:pt x="5064" y="1528"/>
                  </a:lnTo>
                  <a:lnTo>
                    <a:pt x="4753" y="1104"/>
                  </a:lnTo>
                  <a:lnTo>
                    <a:pt x="4244" y="481"/>
                  </a:lnTo>
                  <a:lnTo>
                    <a:pt x="3763" y="340"/>
                  </a:lnTo>
                  <a:lnTo>
                    <a:pt x="3253" y="199"/>
                  </a:lnTo>
                  <a:lnTo>
                    <a:pt x="2688" y="114"/>
                  </a:lnTo>
                  <a:lnTo>
                    <a:pt x="2150" y="29"/>
                  </a:lnTo>
                  <a:lnTo>
                    <a:pt x="1585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40"/>
            <p:cNvSpPr/>
            <p:nvPr/>
          </p:nvSpPr>
          <p:spPr>
            <a:xfrm>
              <a:off x="4033450" y="2823175"/>
              <a:ext cx="155600" cy="58725"/>
            </a:xfrm>
            <a:custGeom>
              <a:avLst/>
              <a:gdLst/>
              <a:ahLst/>
              <a:cxnLst/>
              <a:rect l="l" t="t" r="r" b="b"/>
              <a:pathLst>
                <a:path w="6224" h="2349" extrusionOk="0">
                  <a:moveTo>
                    <a:pt x="453" y="1"/>
                  </a:moveTo>
                  <a:lnTo>
                    <a:pt x="227" y="255"/>
                  </a:lnTo>
                  <a:lnTo>
                    <a:pt x="1" y="510"/>
                  </a:lnTo>
                  <a:lnTo>
                    <a:pt x="114" y="679"/>
                  </a:lnTo>
                  <a:lnTo>
                    <a:pt x="283" y="821"/>
                  </a:lnTo>
                  <a:lnTo>
                    <a:pt x="623" y="1104"/>
                  </a:lnTo>
                  <a:lnTo>
                    <a:pt x="991" y="1358"/>
                  </a:lnTo>
                  <a:lnTo>
                    <a:pt x="1387" y="1585"/>
                  </a:lnTo>
                  <a:lnTo>
                    <a:pt x="1754" y="1783"/>
                  </a:lnTo>
                  <a:lnTo>
                    <a:pt x="2150" y="1952"/>
                  </a:lnTo>
                  <a:lnTo>
                    <a:pt x="2546" y="2066"/>
                  </a:lnTo>
                  <a:lnTo>
                    <a:pt x="2971" y="2179"/>
                  </a:lnTo>
                  <a:lnTo>
                    <a:pt x="3395" y="2264"/>
                  </a:lnTo>
                  <a:lnTo>
                    <a:pt x="3819" y="2320"/>
                  </a:lnTo>
                  <a:lnTo>
                    <a:pt x="4244" y="2348"/>
                  </a:lnTo>
                  <a:lnTo>
                    <a:pt x="4668" y="2320"/>
                  </a:lnTo>
                  <a:lnTo>
                    <a:pt x="5064" y="2264"/>
                  </a:lnTo>
                  <a:lnTo>
                    <a:pt x="5403" y="2179"/>
                  </a:lnTo>
                  <a:lnTo>
                    <a:pt x="5686" y="2094"/>
                  </a:lnTo>
                  <a:lnTo>
                    <a:pt x="5912" y="1981"/>
                  </a:lnTo>
                  <a:lnTo>
                    <a:pt x="6082" y="1868"/>
                  </a:lnTo>
                  <a:lnTo>
                    <a:pt x="6195" y="1754"/>
                  </a:lnTo>
                  <a:lnTo>
                    <a:pt x="6224" y="1698"/>
                  </a:lnTo>
                  <a:lnTo>
                    <a:pt x="6224" y="1670"/>
                  </a:lnTo>
                  <a:lnTo>
                    <a:pt x="5997" y="1670"/>
                  </a:lnTo>
                  <a:lnTo>
                    <a:pt x="5799" y="1698"/>
                  </a:lnTo>
                  <a:lnTo>
                    <a:pt x="5432" y="1754"/>
                  </a:lnTo>
                  <a:lnTo>
                    <a:pt x="5007" y="1783"/>
                  </a:lnTo>
                  <a:lnTo>
                    <a:pt x="4611" y="1811"/>
                  </a:lnTo>
                  <a:lnTo>
                    <a:pt x="4244" y="1783"/>
                  </a:lnTo>
                  <a:lnTo>
                    <a:pt x="3847" y="1726"/>
                  </a:lnTo>
                  <a:lnTo>
                    <a:pt x="3480" y="1670"/>
                  </a:lnTo>
                  <a:lnTo>
                    <a:pt x="3112" y="1556"/>
                  </a:lnTo>
                  <a:lnTo>
                    <a:pt x="2744" y="1443"/>
                  </a:lnTo>
                  <a:lnTo>
                    <a:pt x="2377" y="1302"/>
                  </a:lnTo>
                  <a:lnTo>
                    <a:pt x="2009" y="1132"/>
                  </a:lnTo>
                  <a:lnTo>
                    <a:pt x="1669" y="962"/>
                  </a:lnTo>
                  <a:lnTo>
                    <a:pt x="1358" y="736"/>
                  </a:lnTo>
                  <a:lnTo>
                    <a:pt x="1075" y="510"/>
                  </a:lnTo>
                  <a:lnTo>
                    <a:pt x="764" y="227"/>
                  </a:lnTo>
                  <a:lnTo>
                    <a:pt x="623" y="114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40"/>
            <p:cNvSpPr/>
            <p:nvPr/>
          </p:nvSpPr>
          <p:spPr>
            <a:xfrm>
              <a:off x="4567350" y="3004925"/>
              <a:ext cx="148525" cy="148525"/>
            </a:xfrm>
            <a:custGeom>
              <a:avLst/>
              <a:gdLst/>
              <a:ahLst/>
              <a:cxnLst/>
              <a:rect l="l" t="t" r="r" b="b"/>
              <a:pathLst>
                <a:path w="5941" h="5941" extrusionOk="0">
                  <a:moveTo>
                    <a:pt x="3593" y="0"/>
                  </a:moveTo>
                  <a:lnTo>
                    <a:pt x="3282" y="28"/>
                  </a:lnTo>
                  <a:lnTo>
                    <a:pt x="2999" y="85"/>
                  </a:lnTo>
                  <a:lnTo>
                    <a:pt x="2716" y="198"/>
                  </a:lnTo>
                  <a:lnTo>
                    <a:pt x="2433" y="340"/>
                  </a:lnTo>
                  <a:lnTo>
                    <a:pt x="2179" y="509"/>
                  </a:lnTo>
                  <a:lnTo>
                    <a:pt x="1924" y="707"/>
                  </a:lnTo>
                  <a:lnTo>
                    <a:pt x="1698" y="962"/>
                  </a:lnTo>
                  <a:lnTo>
                    <a:pt x="1472" y="1245"/>
                  </a:lnTo>
                  <a:lnTo>
                    <a:pt x="1302" y="1556"/>
                  </a:lnTo>
                  <a:lnTo>
                    <a:pt x="1132" y="1867"/>
                  </a:lnTo>
                  <a:lnTo>
                    <a:pt x="991" y="2178"/>
                  </a:lnTo>
                  <a:lnTo>
                    <a:pt x="878" y="2518"/>
                  </a:lnTo>
                  <a:lnTo>
                    <a:pt x="651" y="3197"/>
                  </a:lnTo>
                  <a:lnTo>
                    <a:pt x="651" y="3253"/>
                  </a:lnTo>
                  <a:lnTo>
                    <a:pt x="651" y="3310"/>
                  </a:lnTo>
                  <a:lnTo>
                    <a:pt x="708" y="3451"/>
                  </a:lnTo>
                  <a:lnTo>
                    <a:pt x="821" y="3536"/>
                  </a:lnTo>
                  <a:lnTo>
                    <a:pt x="878" y="3536"/>
                  </a:lnTo>
                  <a:lnTo>
                    <a:pt x="963" y="3564"/>
                  </a:lnTo>
                  <a:lnTo>
                    <a:pt x="1161" y="3564"/>
                  </a:lnTo>
                  <a:lnTo>
                    <a:pt x="1359" y="3593"/>
                  </a:lnTo>
                  <a:lnTo>
                    <a:pt x="1557" y="3706"/>
                  </a:lnTo>
                  <a:lnTo>
                    <a:pt x="1698" y="3819"/>
                  </a:lnTo>
                  <a:lnTo>
                    <a:pt x="1811" y="3960"/>
                  </a:lnTo>
                  <a:lnTo>
                    <a:pt x="1896" y="4158"/>
                  </a:lnTo>
                  <a:lnTo>
                    <a:pt x="1924" y="4356"/>
                  </a:lnTo>
                  <a:lnTo>
                    <a:pt x="1896" y="4583"/>
                  </a:lnTo>
                  <a:lnTo>
                    <a:pt x="1811" y="4809"/>
                  </a:lnTo>
                  <a:lnTo>
                    <a:pt x="1670" y="4979"/>
                  </a:lnTo>
                  <a:lnTo>
                    <a:pt x="1500" y="5092"/>
                  </a:lnTo>
                  <a:lnTo>
                    <a:pt x="1302" y="5177"/>
                  </a:lnTo>
                  <a:lnTo>
                    <a:pt x="1104" y="5205"/>
                  </a:lnTo>
                  <a:lnTo>
                    <a:pt x="878" y="5205"/>
                  </a:lnTo>
                  <a:lnTo>
                    <a:pt x="651" y="5177"/>
                  </a:lnTo>
                  <a:lnTo>
                    <a:pt x="453" y="5063"/>
                  </a:lnTo>
                  <a:lnTo>
                    <a:pt x="312" y="5063"/>
                  </a:lnTo>
                  <a:lnTo>
                    <a:pt x="255" y="5120"/>
                  </a:lnTo>
                  <a:lnTo>
                    <a:pt x="199" y="5177"/>
                  </a:lnTo>
                  <a:lnTo>
                    <a:pt x="29" y="5742"/>
                  </a:lnTo>
                  <a:lnTo>
                    <a:pt x="1" y="5799"/>
                  </a:lnTo>
                  <a:lnTo>
                    <a:pt x="29" y="5855"/>
                  </a:lnTo>
                  <a:lnTo>
                    <a:pt x="86" y="5912"/>
                  </a:lnTo>
                  <a:lnTo>
                    <a:pt x="142" y="5940"/>
                  </a:lnTo>
                  <a:lnTo>
                    <a:pt x="199" y="5940"/>
                  </a:lnTo>
                  <a:lnTo>
                    <a:pt x="255" y="5912"/>
                  </a:lnTo>
                  <a:lnTo>
                    <a:pt x="312" y="5884"/>
                  </a:lnTo>
                  <a:lnTo>
                    <a:pt x="340" y="5827"/>
                  </a:lnTo>
                  <a:lnTo>
                    <a:pt x="453" y="5516"/>
                  </a:lnTo>
                  <a:lnTo>
                    <a:pt x="595" y="5573"/>
                  </a:lnTo>
                  <a:lnTo>
                    <a:pt x="736" y="5629"/>
                  </a:lnTo>
                  <a:lnTo>
                    <a:pt x="878" y="5686"/>
                  </a:lnTo>
                  <a:lnTo>
                    <a:pt x="1302" y="5686"/>
                  </a:lnTo>
                  <a:lnTo>
                    <a:pt x="1585" y="5601"/>
                  </a:lnTo>
                  <a:lnTo>
                    <a:pt x="1839" y="5459"/>
                  </a:lnTo>
                  <a:lnTo>
                    <a:pt x="2066" y="5261"/>
                  </a:lnTo>
                  <a:lnTo>
                    <a:pt x="2179" y="5148"/>
                  </a:lnTo>
                  <a:lnTo>
                    <a:pt x="2264" y="5007"/>
                  </a:lnTo>
                  <a:lnTo>
                    <a:pt x="2320" y="4865"/>
                  </a:lnTo>
                  <a:lnTo>
                    <a:pt x="2377" y="4724"/>
                  </a:lnTo>
                  <a:lnTo>
                    <a:pt x="2433" y="4441"/>
                  </a:lnTo>
                  <a:lnTo>
                    <a:pt x="2433" y="4158"/>
                  </a:lnTo>
                  <a:lnTo>
                    <a:pt x="2349" y="3875"/>
                  </a:lnTo>
                  <a:lnTo>
                    <a:pt x="2235" y="3621"/>
                  </a:lnTo>
                  <a:lnTo>
                    <a:pt x="2066" y="3423"/>
                  </a:lnTo>
                  <a:lnTo>
                    <a:pt x="1839" y="3225"/>
                  </a:lnTo>
                  <a:lnTo>
                    <a:pt x="1613" y="3083"/>
                  </a:lnTo>
                  <a:lnTo>
                    <a:pt x="1359" y="2999"/>
                  </a:lnTo>
                  <a:lnTo>
                    <a:pt x="1528" y="2518"/>
                  </a:lnTo>
                  <a:lnTo>
                    <a:pt x="1726" y="2065"/>
                  </a:lnTo>
                  <a:lnTo>
                    <a:pt x="1981" y="1613"/>
                  </a:lnTo>
                  <a:lnTo>
                    <a:pt x="2151" y="1386"/>
                  </a:lnTo>
                  <a:lnTo>
                    <a:pt x="2292" y="1188"/>
                  </a:lnTo>
                  <a:lnTo>
                    <a:pt x="2462" y="1019"/>
                  </a:lnTo>
                  <a:lnTo>
                    <a:pt x="2660" y="849"/>
                  </a:lnTo>
                  <a:lnTo>
                    <a:pt x="2829" y="736"/>
                  </a:lnTo>
                  <a:lnTo>
                    <a:pt x="3056" y="622"/>
                  </a:lnTo>
                  <a:lnTo>
                    <a:pt x="3282" y="566"/>
                  </a:lnTo>
                  <a:lnTo>
                    <a:pt x="3508" y="538"/>
                  </a:lnTo>
                  <a:lnTo>
                    <a:pt x="3763" y="538"/>
                  </a:lnTo>
                  <a:lnTo>
                    <a:pt x="4046" y="594"/>
                  </a:lnTo>
                  <a:lnTo>
                    <a:pt x="4272" y="679"/>
                  </a:lnTo>
                  <a:lnTo>
                    <a:pt x="4498" y="821"/>
                  </a:lnTo>
                  <a:lnTo>
                    <a:pt x="4725" y="962"/>
                  </a:lnTo>
                  <a:lnTo>
                    <a:pt x="4894" y="1160"/>
                  </a:lnTo>
                  <a:lnTo>
                    <a:pt x="5064" y="1358"/>
                  </a:lnTo>
                  <a:lnTo>
                    <a:pt x="5206" y="1584"/>
                  </a:lnTo>
                  <a:lnTo>
                    <a:pt x="5319" y="1811"/>
                  </a:lnTo>
                  <a:lnTo>
                    <a:pt x="5404" y="2065"/>
                  </a:lnTo>
                  <a:lnTo>
                    <a:pt x="5460" y="2348"/>
                  </a:lnTo>
                  <a:lnTo>
                    <a:pt x="5488" y="2659"/>
                  </a:lnTo>
                  <a:lnTo>
                    <a:pt x="5488" y="2970"/>
                  </a:lnTo>
                  <a:lnTo>
                    <a:pt x="5488" y="3281"/>
                  </a:lnTo>
                  <a:lnTo>
                    <a:pt x="5460" y="3593"/>
                  </a:lnTo>
                  <a:lnTo>
                    <a:pt x="5404" y="3875"/>
                  </a:lnTo>
                  <a:lnTo>
                    <a:pt x="5319" y="4187"/>
                  </a:lnTo>
                  <a:lnTo>
                    <a:pt x="5234" y="4469"/>
                  </a:lnTo>
                  <a:lnTo>
                    <a:pt x="5234" y="4526"/>
                  </a:lnTo>
                  <a:lnTo>
                    <a:pt x="5234" y="4583"/>
                  </a:lnTo>
                  <a:lnTo>
                    <a:pt x="5262" y="4611"/>
                  </a:lnTo>
                  <a:lnTo>
                    <a:pt x="5319" y="4639"/>
                  </a:lnTo>
                  <a:lnTo>
                    <a:pt x="5432" y="4639"/>
                  </a:lnTo>
                  <a:lnTo>
                    <a:pt x="5460" y="4611"/>
                  </a:lnTo>
                  <a:lnTo>
                    <a:pt x="5488" y="4583"/>
                  </a:lnTo>
                  <a:lnTo>
                    <a:pt x="5630" y="4243"/>
                  </a:lnTo>
                  <a:lnTo>
                    <a:pt x="5743" y="3904"/>
                  </a:lnTo>
                  <a:lnTo>
                    <a:pt x="5856" y="3564"/>
                  </a:lnTo>
                  <a:lnTo>
                    <a:pt x="5913" y="3225"/>
                  </a:lnTo>
                  <a:lnTo>
                    <a:pt x="5941" y="2885"/>
                  </a:lnTo>
                  <a:lnTo>
                    <a:pt x="5941" y="2546"/>
                  </a:lnTo>
                  <a:lnTo>
                    <a:pt x="5913" y="2178"/>
                  </a:lnTo>
                  <a:lnTo>
                    <a:pt x="5828" y="1839"/>
                  </a:lnTo>
                  <a:lnTo>
                    <a:pt x="5715" y="1528"/>
                  </a:lnTo>
                  <a:lnTo>
                    <a:pt x="5602" y="1273"/>
                  </a:lnTo>
                  <a:lnTo>
                    <a:pt x="5432" y="990"/>
                  </a:lnTo>
                  <a:lnTo>
                    <a:pt x="5234" y="764"/>
                  </a:lnTo>
                  <a:lnTo>
                    <a:pt x="5008" y="538"/>
                  </a:lnTo>
                  <a:lnTo>
                    <a:pt x="4753" y="368"/>
                  </a:lnTo>
                  <a:lnTo>
                    <a:pt x="4498" y="198"/>
                  </a:lnTo>
                  <a:lnTo>
                    <a:pt x="4187" y="85"/>
                  </a:lnTo>
                  <a:lnTo>
                    <a:pt x="3904" y="28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40"/>
            <p:cNvSpPr/>
            <p:nvPr/>
          </p:nvSpPr>
          <p:spPr>
            <a:xfrm>
              <a:off x="4632425" y="3017650"/>
              <a:ext cx="41750" cy="94075"/>
            </a:xfrm>
            <a:custGeom>
              <a:avLst/>
              <a:gdLst/>
              <a:ahLst/>
              <a:cxnLst/>
              <a:rect l="l" t="t" r="r" b="b"/>
              <a:pathLst>
                <a:path w="1670" h="3763" extrusionOk="0">
                  <a:moveTo>
                    <a:pt x="226" y="0"/>
                  </a:moveTo>
                  <a:lnTo>
                    <a:pt x="113" y="57"/>
                  </a:lnTo>
                  <a:lnTo>
                    <a:pt x="28" y="170"/>
                  </a:lnTo>
                  <a:lnTo>
                    <a:pt x="0" y="283"/>
                  </a:lnTo>
                  <a:lnTo>
                    <a:pt x="0" y="396"/>
                  </a:lnTo>
                  <a:lnTo>
                    <a:pt x="57" y="510"/>
                  </a:lnTo>
                  <a:lnTo>
                    <a:pt x="170" y="594"/>
                  </a:lnTo>
                  <a:lnTo>
                    <a:pt x="340" y="736"/>
                  </a:lnTo>
                  <a:lnTo>
                    <a:pt x="509" y="877"/>
                  </a:lnTo>
                  <a:lnTo>
                    <a:pt x="651" y="1019"/>
                  </a:lnTo>
                  <a:lnTo>
                    <a:pt x="764" y="1188"/>
                  </a:lnTo>
                  <a:lnTo>
                    <a:pt x="877" y="1386"/>
                  </a:lnTo>
                  <a:lnTo>
                    <a:pt x="962" y="1556"/>
                  </a:lnTo>
                  <a:lnTo>
                    <a:pt x="1018" y="1754"/>
                  </a:lnTo>
                  <a:lnTo>
                    <a:pt x="1075" y="1952"/>
                  </a:lnTo>
                  <a:lnTo>
                    <a:pt x="1103" y="2150"/>
                  </a:lnTo>
                  <a:lnTo>
                    <a:pt x="1132" y="2348"/>
                  </a:lnTo>
                  <a:lnTo>
                    <a:pt x="1132" y="2574"/>
                  </a:lnTo>
                  <a:lnTo>
                    <a:pt x="1103" y="2772"/>
                  </a:lnTo>
                  <a:lnTo>
                    <a:pt x="1018" y="3197"/>
                  </a:lnTo>
                  <a:lnTo>
                    <a:pt x="934" y="3395"/>
                  </a:lnTo>
                  <a:lnTo>
                    <a:pt x="849" y="3593"/>
                  </a:lnTo>
                  <a:lnTo>
                    <a:pt x="849" y="3621"/>
                  </a:lnTo>
                  <a:lnTo>
                    <a:pt x="849" y="3678"/>
                  </a:lnTo>
                  <a:lnTo>
                    <a:pt x="905" y="3734"/>
                  </a:lnTo>
                  <a:lnTo>
                    <a:pt x="962" y="3762"/>
                  </a:lnTo>
                  <a:lnTo>
                    <a:pt x="1018" y="3734"/>
                  </a:lnTo>
                  <a:lnTo>
                    <a:pt x="1047" y="3734"/>
                  </a:lnTo>
                  <a:lnTo>
                    <a:pt x="1217" y="3508"/>
                  </a:lnTo>
                  <a:lnTo>
                    <a:pt x="1386" y="3282"/>
                  </a:lnTo>
                  <a:lnTo>
                    <a:pt x="1499" y="3027"/>
                  </a:lnTo>
                  <a:lnTo>
                    <a:pt x="1584" y="2772"/>
                  </a:lnTo>
                  <a:lnTo>
                    <a:pt x="1641" y="2490"/>
                  </a:lnTo>
                  <a:lnTo>
                    <a:pt x="1669" y="2235"/>
                  </a:lnTo>
                  <a:lnTo>
                    <a:pt x="1669" y="1952"/>
                  </a:lnTo>
                  <a:lnTo>
                    <a:pt x="1641" y="1669"/>
                  </a:lnTo>
                  <a:lnTo>
                    <a:pt x="1556" y="1415"/>
                  </a:lnTo>
                  <a:lnTo>
                    <a:pt x="1471" y="1188"/>
                  </a:lnTo>
                  <a:lnTo>
                    <a:pt x="1358" y="962"/>
                  </a:lnTo>
                  <a:lnTo>
                    <a:pt x="1217" y="736"/>
                  </a:lnTo>
                  <a:lnTo>
                    <a:pt x="1047" y="538"/>
                  </a:lnTo>
                  <a:lnTo>
                    <a:pt x="877" y="340"/>
                  </a:lnTo>
                  <a:lnTo>
                    <a:pt x="679" y="170"/>
                  </a:lnTo>
                  <a:lnTo>
                    <a:pt x="481" y="29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0"/>
            <p:cNvSpPr/>
            <p:nvPr/>
          </p:nvSpPr>
          <p:spPr>
            <a:xfrm>
              <a:off x="4584325" y="3164025"/>
              <a:ext cx="71450" cy="35375"/>
            </a:xfrm>
            <a:custGeom>
              <a:avLst/>
              <a:gdLst/>
              <a:ahLst/>
              <a:cxnLst/>
              <a:rect l="l" t="t" r="r" b="b"/>
              <a:pathLst>
                <a:path w="2858" h="1415" extrusionOk="0">
                  <a:moveTo>
                    <a:pt x="2546" y="1"/>
                  </a:moveTo>
                  <a:lnTo>
                    <a:pt x="2433" y="29"/>
                  </a:lnTo>
                  <a:lnTo>
                    <a:pt x="2320" y="114"/>
                  </a:lnTo>
                  <a:lnTo>
                    <a:pt x="2094" y="312"/>
                  </a:lnTo>
                  <a:lnTo>
                    <a:pt x="1868" y="481"/>
                  </a:lnTo>
                  <a:lnTo>
                    <a:pt x="1613" y="623"/>
                  </a:lnTo>
                  <a:lnTo>
                    <a:pt x="1330" y="764"/>
                  </a:lnTo>
                  <a:lnTo>
                    <a:pt x="1047" y="877"/>
                  </a:lnTo>
                  <a:lnTo>
                    <a:pt x="736" y="962"/>
                  </a:lnTo>
                  <a:lnTo>
                    <a:pt x="425" y="1047"/>
                  </a:lnTo>
                  <a:lnTo>
                    <a:pt x="114" y="1104"/>
                  </a:lnTo>
                  <a:lnTo>
                    <a:pt x="86" y="1104"/>
                  </a:lnTo>
                  <a:lnTo>
                    <a:pt x="29" y="1132"/>
                  </a:lnTo>
                  <a:lnTo>
                    <a:pt x="1" y="1217"/>
                  </a:lnTo>
                  <a:lnTo>
                    <a:pt x="29" y="1302"/>
                  </a:lnTo>
                  <a:lnTo>
                    <a:pt x="57" y="1358"/>
                  </a:lnTo>
                  <a:lnTo>
                    <a:pt x="114" y="1358"/>
                  </a:lnTo>
                  <a:lnTo>
                    <a:pt x="453" y="1415"/>
                  </a:lnTo>
                  <a:lnTo>
                    <a:pt x="821" y="1415"/>
                  </a:lnTo>
                  <a:lnTo>
                    <a:pt x="1160" y="1358"/>
                  </a:lnTo>
                  <a:lnTo>
                    <a:pt x="1500" y="1274"/>
                  </a:lnTo>
                  <a:lnTo>
                    <a:pt x="1868" y="1132"/>
                  </a:lnTo>
                  <a:lnTo>
                    <a:pt x="2179" y="962"/>
                  </a:lnTo>
                  <a:lnTo>
                    <a:pt x="2490" y="764"/>
                  </a:lnTo>
                  <a:lnTo>
                    <a:pt x="2773" y="538"/>
                  </a:lnTo>
                  <a:lnTo>
                    <a:pt x="2829" y="425"/>
                  </a:lnTo>
                  <a:lnTo>
                    <a:pt x="2858" y="312"/>
                  </a:lnTo>
                  <a:lnTo>
                    <a:pt x="2829" y="199"/>
                  </a:lnTo>
                  <a:lnTo>
                    <a:pt x="2773" y="85"/>
                  </a:lnTo>
                  <a:lnTo>
                    <a:pt x="2660" y="29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0"/>
            <p:cNvSpPr/>
            <p:nvPr/>
          </p:nvSpPr>
          <p:spPr>
            <a:xfrm>
              <a:off x="3884950" y="3092600"/>
              <a:ext cx="55175" cy="15575"/>
            </a:xfrm>
            <a:custGeom>
              <a:avLst/>
              <a:gdLst/>
              <a:ahLst/>
              <a:cxnLst/>
              <a:rect l="l" t="t" r="r" b="b"/>
              <a:pathLst>
                <a:path w="2207" h="623" extrusionOk="0">
                  <a:moveTo>
                    <a:pt x="57" y="1"/>
                  </a:moveTo>
                  <a:lnTo>
                    <a:pt x="0" y="29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29" y="142"/>
                  </a:lnTo>
                  <a:lnTo>
                    <a:pt x="142" y="199"/>
                  </a:lnTo>
                  <a:lnTo>
                    <a:pt x="255" y="227"/>
                  </a:lnTo>
                  <a:lnTo>
                    <a:pt x="510" y="312"/>
                  </a:lnTo>
                  <a:lnTo>
                    <a:pt x="1019" y="425"/>
                  </a:lnTo>
                  <a:lnTo>
                    <a:pt x="1500" y="538"/>
                  </a:lnTo>
                  <a:lnTo>
                    <a:pt x="1782" y="595"/>
                  </a:lnTo>
                  <a:lnTo>
                    <a:pt x="1924" y="623"/>
                  </a:lnTo>
                  <a:lnTo>
                    <a:pt x="2037" y="595"/>
                  </a:lnTo>
                  <a:lnTo>
                    <a:pt x="2150" y="538"/>
                  </a:lnTo>
                  <a:lnTo>
                    <a:pt x="2207" y="453"/>
                  </a:lnTo>
                  <a:lnTo>
                    <a:pt x="2207" y="397"/>
                  </a:lnTo>
                  <a:lnTo>
                    <a:pt x="2207" y="340"/>
                  </a:lnTo>
                  <a:lnTo>
                    <a:pt x="2178" y="284"/>
                  </a:lnTo>
                  <a:lnTo>
                    <a:pt x="2122" y="255"/>
                  </a:lnTo>
                  <a:lnTo>
                    <a:pt x="2009" y="170"/>
                  </a:lnTo>
                  <a:lnTo>
                    <a:pt x="1867" y="142"/>
                  </a:lnTo>
                  <a:lnTo>
                    <a:pt x="1584" y="114"/>
                  </a:lnTo>
                  <a:lnTo>
                    <a:pt x="1075" y="57"/>
                  </a:lnTo>
                  <a:lnTo>
                    <a:pt x="538" y="29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0"/>
            <p:cNvSpPr/>
            <p:nvPr/>
          </p:nvSpPr>
          <p:spPr>
            <a:xfrm>
              <a:off x="4138100" y="4209200"/>
              <a:ext cx="2875" cy="750"/>
            </a:xfrm>
            <a:custGeom>
              <a:avLst/>
              <a:gdLst/>
              <a:ahLst/>
              <a:cxnLst/>
              <a:rect l="l" t="t" r="r" b="b"/>
              <a:pathLst>
                <a:path w="115" h="30" extrusionOk="0">
                  <a:moveTo>
                    <a:pt x="1" y="1"/>
                  </a:moveTo>
                  <a:lnTo>
                    <a:pt x="29" y="29"/>
                  </a:lnTo>
                  <a:lnTo>
                    <a:pt x="58" y="29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0"/>
            <p:cNvSpPr/>
            <p:nvPr/>
          </p:nvSpPr>
          <p:spPr>
            <a:xfrm>
              <a:off x="4140950" y="3648425"/>
              <a:ext cx="993575" cy="560800"/>
            </a:xfrm>
            <a:custGeom>
              <a:avLst/>
              <a:gdLst/>
              <a:ahLst/>
              <a:cxnLst/>
              <a:rect l="l" t="t" r="r" b="b"/>
              <a:pathLst>
                <a:path w="39743" h="22432" extrusionOk="0">
                  <a:moveTo>
                    <a:pt x="23789" y="1"/>
                  </a:moveTo>
                  <a:lnTo>
                    <a:pt x="10777" y="7836"/>
                  </a:lnTo>
                  <a:lnTo>
                    <a:pt x="9731" y="9562"/>
                  </a:lnTo>
                  <a:lnTo>
                    <a:pt x="8712" y="11174"/>
                  </a:lnTo>
                  <a:lnTo>
                    <a:pt x="7722" y="12673"/>
                  </a:lnTo>
                  <a:lnTo>
                    <a:pt x="6789" y="14087"/>
                  </a:lnTo>
                  <a:lnTo>
                    <a:pt x="5855" y="15389"/>
                  </a:lnTo>
                  <a:lnTo>
                    <a:pt x="5007" y="16577"/>
                  </a:lnTo>
                  <a:lnTo>
                    <a:pt x="4158" y="17651"/>
                  </a:lnTo>
                  <a:lnTo>
                    <a:pt x="3394" y="18613"/>
                  </a:lnTo>
                  <a:lnTo>
                    <a:pt x="2687" y="19462"/>
                  </a:lnTo>
                  <a:lnTo>
                    <a:pt x="2065" y="20225"/>
                  </a:lnTo>
                  <a:lnTo>
                    <a:pt x="1018" y="21413"/>
                  </a:lnTo>
                  <a:lnTo>
                    <a:pt x="311" y="22149"/>
                  </a:lnTo>
                  <a:lnTo>
                    <a:pt x="0" y="22432"/>
                  </a:lnTo>
                  <a:lnTo>
                    <a:pt x="39743" y="22432"/>
                  </a:lnTo>
                  <a:lnTo>
                    <a:pt x="39601" y="21781"/>
                  </a:lnTo>
                  <a:lnTo>
                    <a:pt x="39488" y="21159"/>
                  </a:lnTo>
                  <a:lnTo>
                    <a:pt x="39177" y="19914"/>
                  </a:lnTo>
                  <a:lnTo>
                    <a:pt x="38781" y="18698"/>
                  </a:lnTo>
                  <a:lnTo>
                    <a:pt x="38357" y="17510"/>
                  </a:lnTo>
                  <a:lnTo>
                    <a:pt x="37904" y="16379"/>
                  </a:lnTo>
                  <a:lnTo>
                    <a:pt x="37367" y="15247"/>
                  </a:lnTo>
                  <a:lnTo>
                    <a:pt x="36829" y="14172"/>
                  </a:lnTo>
                  <a:lnTo>
                    <a:pt x="36235" y="13126"/>
                  </a:lnTo>
                  <a:lnTo>
                    <a:pt x="35613" y="12107"/>
                  </a:lnTo>
                  <a:lnTo>
                    <a:pt x="34990" y="11146"/>
                  </a:lnTo>
                  <a:lnTo>
                    <a:pt x="34312" y="10212"/>
                  </a:lnTo>
                  <a:lnTo>
                    <a:pt x="33633" y="9307"/>
                  </a:lnTo>
                  <a:lnTo>
                    <a:pt x="32954" y="8430"/>
                  </a:lnTo>
                  <a:lnTo>
                    <a:pt x="32247" y="7610"/>
                  </a:lnTo>
                  <a:lnTo>
                    <a:pt x="31568" y="6818"/>
                  </a:lnTo>
                  <a:lnTo>
                    <a:pt x="30861" y="6082"/>
                  </a:lnTo>
                  <a:lnTo>
                    <a:pt x="30182" y="5375"/>
                  </a:lnTo>
                  <a:lnTo>
                    <a:pt x="29503" y="4696"/>
                  </a:lnTo>
                  <a:lnTo>
                    <a:pt x="28852" y="4074"/>
                  </a:lnTo>
                  <a:lnTo>
                    <a:pt x="28202" y="3480"/>
                  </a:lnTo>
                  <a:lnTo>
                    <a:pt x="27014" y="2433"/>
                  </a:lnTo>
                  <a:lnTo>
                    <a:pt x="25939" y="1585"/>
                  </a:lnTo>
                  <a:lnTo>
                    <a:pt x="25062" y="906"/>
                  </a:lnTo>
                  <a:lnTo>
                    <a:pt x="24383" y="425"/>
                  </a:lnTo>
                  <a:lnTo>
                    <a:pt x="2378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40"/>
            <p:cNvSpPr/>
            <p:nvPr/>
          </p:nvSpPr>
          <p:spPr>
            <a:xfrm>
              <a:off x="4574425" y="4026750"/>
              <a:ext cx="77825" cy="182475"/>
            </a:xfrm>
            <a:custGeom>
              <a:avLst/>
              <a:gdLst/>
              <a:ahLst/>
              <a:cxnLst/>
              <a:rect l="l" t="t" r="r" b="b"/>
              <a:pathLst>
                <a:path w="3113" h="7299" extrusionOk="0">
                  <a:moveTo>
                    <a:pt x="3112" y="1"/>
                  </a:moveTo>
                  <a:lnTo>
                    <a:pt x="2518" y="821"/>
                  </a:lnTo>
                  <a:lnTo>
                    <a:pt x="1981" y="1670"/>
                  </a:lnTo>
                  <a:lnTo>
                    <a:pt x="1528" y="2547"/>
                  </a:lnTo>
                  <a:lnTo>
                    <a:pt x="1104" y="3452"/>
                  </a:lnTo>
                  <a:lnTo>
                    <a:pt x="736" y="4385"/>
                  </a:lnTo>
                  <a:lnTo>
                    <a:pt x="425" y="5347"/>
                  </a:lnTo>
                  <a:lnTo>
                    <a:pt x="170" y="6309"/>
                  </a:lnTo>
                  <a:lnTo>
                    <a:pt x="1" y="7299"/>
                  </a:lnTo>
                  <a:lnTo>
                    <a:pt x="1726" y="7299"/>
                  </a:lnTo>
                  <a:lnTo>
                    <a:pt x="1670" y="6365"/>
                  </a:lnTo>
                  <a:lnTo>
                    <a:pt x="1698" y="5432"/>
                  </a:lnTo>
                  <a:lnTo>
                    <a:pt x="1783" y="4498"/>
                  </a:lnTo>
                  <a:lnTo>
                    <a:pt x="1924" y="3565"/>
                  </a:lnTo>
                  <a:lnTo>
                    <a:pt x="2122" y="2632"/>
                  </a:lnTo>
                  <a:lnTo>
                    <a:pt x="2405" y="1755"/>
                  </a:lnTo>
                  <a:lnTo>
                    <a:pt x="2716" y="878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40"/>
            <p:cNvSpPr/>
            <p:nvPr/>
          </p:nvSpPr>
          <p:spPr>
            <a:xfrm>
              <a:off x="3928800" y="3229075"/>
              <a:ext cx="99725" cy="15600"/>
            </a:xfrm>
            <a:custGeom>
              <a:avLst/>
              <a:gdLst/>
              <a:ahLst/>
              <a:cxnLst/>
              <a:rect l="l" t="t" r="r" b="b"/>
              <a:pathLst>
                <a:path w="3989" h="624" extrusionOk="0">
                  <a:moveTo>
                    <a:pt x="113" y="1"/>
                  </a:moveTo>
                  <a:lnTo>
                    <a:pt x="0" y="284"/>
                  </a:lnTo>
                  <a:lnTo>
                    <a:pt x="170" y="312"/>
                  </a:lnTo>
                  <a:lnTo>
                    <a:pt x="792" y="454"/>
                  </a:lnTo>
                  <a:lnTo>
                    <a:pt x="1414" y="538"/>
                  </a:lnTo>
                  <a:lnTo>
                    <a:pt x="2037" y="595"/>
                  </a:lnTo>
                  <a:lnTo>
                    <a:pt x="2659" y="623"/>
                  </a:lnTo>
                  <a:lnTo>
                    <a:pt x="3281" y="623"/>
                  </a:lnTo>
                  <a:lnTo>
                    <a:pt x="3904" y="595"/>
                  </a:lnTo>
                  <a:lnTo>
                    <a:pt x="3932" y="567"/>
                  </a:lnTo>
                  <a:lnTo>
                    <a:pt x="3960" y="538"/>
                  </a:lnTo>
                  <a:lnTo>
                    <a:pt x="3989" y="482"/>
                  </a:lnTo>
                  <a:lnTo>
                    <a:pt x="3960" y="397"/>
                  </a:lnTo>
                  <a:lnTo>
                    <a:pt x="3932" y="369"/>
                  </a:lnTo>
                  <a:lnTo>
                    <a:pt x="3281" y="369"/>
                  </a:lnTo>
                  <a:lnTo>
                    <a:pt x="2659" y="340"/>
                  </a:lnTo>
                  <a:lnTo>
                    <a:pt x="2065" y="312"/>
                  </a:lnTo>
                  <a:lnTo>
                    <a:pt x="1443" y="256"/>
                  </a:lnTo>
                  <a:lnTo>
                    <a:pt x="849" y="171"/>
                  </a:lnTo>
                  <a:lnTo>
                    <a:pt x="283" y="2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0" name="Google Shape;6220;p51"/>
          <p:cNvSpPr txBox="1">
            <a:spLocks noGrp="1"/>
          </p:cNvSpPr>
          <p:nvPr>
            <p:ph type="title"/>
          </p:nvPr>
        </p:nvSpPr>
        <p:spPr>
          <a:xfrm>
            <a:off x="678905" y="1172251"/>
            <a:ext cx="740733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Psycho</a:t>
            </a:r>
            <a:br>
              <a:rPr lang="en"/>
            </a:br>
            <a:r>
              <a:rPr lang="en"/>
              <a:t>Plateforme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8" name="Google Shape;6088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Utilisateurs de l' application</a:t>
            </a:r>
            <a:endParaRPr/>
          </a:p>
        </p:txBody>
      </p:sp>
      <p:sp>
        <p:nvSpPr>
          <p:cNvPr id="6089" name="Google Shape;6089;p47"/>
          <p:cNvSpPr txBox="1">
            <a:spLocks noGrp="1"/>
          </p:cNvSpPr>
          <p:nvPr>
            <p:ph type="title" idx="2"/>
          </p:nvPr>
        </p:nvSpPr>
        <p:spPr>
          <a:xfrm>
            <a:off x="1368275" y="2915825"/>
            <a:ext cx="2970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</a:t>
            </a:r>
            <a:endParaRPr/>
          </a:p>
        </p:txBody>
      </p:sp>
      <p:sp>
        <p:nvSpPr>
          <p:cNvPr id="6090" name="Google Shape;6090;p47"/>
          <p:cNvSpPr txBox="1">
            <a:spLocks noGrp="1"/>
          </p:cNvSpPr>
          <p:nvPr>
            <p:ph type="title" idx="3"/>
          </p:nvPr>
        </p:nvSpPr>
        <p:spPr>
          <a:xfrm>
            <a:off x="4804750" y="2915825"/>
            <a:ext cx="2971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Pratcien</a:t>
            </a:r>
            <a:endParaRPr err="1"/>
          </a:p>
        </p:txBody>
      </p:sp>
      <p:sp>
        <p:nvSpPr>
          <p:cNvPr id="6091" name="Google Shape;6091;p47"/>
          <p:cNvSpPr txBox="1">
            <a:spLocks noGrp="1"/>
          </p:cNvSpPr>
          <p:nvPr>
            <p:ph type="subTitle" idx="1"/>
          </p:nvPr>
        </p:nvSpPr>
        <p:spPr>
          <a:xfrm>
            <a:off x="4923300" y="3460550"/>
            <a:ext cx="27342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err="1"/>
              <a:t>C'est</a:t>
            </a:r>
            <a:r>
              <a:rPr lang="en"/>
              <a:t> la </a:t>
            </a:r>
            <a:r>
              <a:rPr lang="en" err="1"/>
              <a:t>personne</a:t>
            </a:r>
            <a:r>
              <a:rPr lang="en"/>
              <a:t> qui </a:t>
            </a:r>
            <a:r>
              <a:rPr lang="en" err="1"/>
              <a:t>utilisera</a:t>
            </a:r>
            <a:r>
              <a:rPr lang="en"/>
              <a:t> </a:t>
            </a:r>
            <a:r>
              <a:rPr lang="en" err="1"/>
              <a:t>l'application</a:t>
            </a:r>
            <a:r>
              <a:rPr lang="en"/>
              <a:t> </a:t>
            </a:r>
            <a:r>
              <a:rPr lang="en" err="1"/>
              <a:t>principalement</a:t>
            </a:r>
            <a:r>
              <a:rPr lang="en"/>
              <a:t> pour </a:t>
            </a:r>
            <a:r>
              <a:rPr lang="en" err="1"/>
              <a:t>offrire</a:t>
            </a:r>
            <a:r>
              <a:rPr lang="en"/>
              <a:t>  des services de </a:t>
            </a:r>
            <a:r>
              <a:rPr lang="en" err="1"/>
              <a:t>téléconsultation</a:t>
            </a:r>
            <a:endParaRPr lang="en-US" err="1"/>
          </a:p>
        </p:txBody>
      </p:sp>
      <p:sp>
        <p:nvSpPr>
          <p:cNvPr id="6092" name="Google Shape;6092;p47"/>
          <p:cNvSpPr txBox="1">
            <a:spLocks noGrp="1"/>
          </p:cNvSpPr>
          <p:nvPr>
            <p:ph type="subTitle" idx="4"/>
          </p:nvPr>
        </p:nvSpPr>
        <p:spPr>
          <a:xfrm>
            <a:off x="1486825" y="3460550"/>
            <a:ext cx="27342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err="1"/>
              <a:t>C'est</a:t>
            </a:r>
            <a:r>
              <a:rPr lang="en"/>
              <a:t> la </a:t>
            </a:r>
            <a:r>
              <a:rPr lang="en" err="1"/>
              <a:t>personne</a:t>
            </a:r>
            <a:r>
              <a:rPr lang="en"/>
              <a:t> qui </a:t>
            </a:r>
            <a:r>
              <a:rPr lang="en" err="1"/>
              <a:t>utilisera</a:t>
            </a:r>
            <a:r>
              <a:rPr lang="en"/>
              <a:t> </a:t>
            </a:r>
            <a:r>
              <a:rPr lang="en" err="1"/>
              <a:t>l'application</a:t>
            </a:r>
            <a:r>
              <a:rPr lang="en"/>
              <a:t> </a:t>
            </a:r>
            <a:r>
              <a:rPr lang="en" err="1"/>
              <a:t>principalement</a:t>
            </a:r>
            <a:r>
              <a:rPr lang="en"/>
              <a:t> pour </a:t>
            </a:r>
            <a:r>
              <a:rPr lang="en" err="1"/>
              <a:t>bénéficier</a:t>
            </a:r>
            <a:r>
              <a:rPr lang="en"/>
              <a:t> des services de </a:t>
            </a:r>
            <a:r>
              <a:rPr lang="en" err="1"/>
              <a:t>téléconsultation</a:t>
            </a:r>
            <a:endParaRPr lang="en-US" err="1"/>
          </a:p>
        </p:txBody>
      </p:sp>
      <p:grpSp>
        <p:nvGrpSpPr>
          <p:cNvPr id="6095" name="Google Shape;6095;p47"/>
          <p:cNvGrpSpPr/>
          <p:nvPr/>
        </p:nvGrpSpPr>
        <p:grpSpPr>
          <a:xfrm>
            <a:off x="6086152" y="2042694"/>
            <a:ext cx="408379" cy="406423"/>
            <a:chOff x="-9961625" y="4048175"/>
            <a:chExt cx="357600" cy="355825"/>
          </a:xfrm>
        </p:grpSpPr>
        <p:sp>
          <p:nvSpPr>
            <p:cNvPr id="6096" name="Google Shape;6096;p47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7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7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7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7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7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2" name="Google Shape;6102;p47"/>
          <p:cNvGrpSpPr/>
          <p:nvPr/>
        </p:nvGrpSpPr>
        <p:grpSpPr>
          <a:xfrm>
            <a:off x="2651980" y="2044656"/>
            <a:ext cx="403897" cy="402511"/>
            <a:chOff x="-13947000" y="3212800"/>
            <a:chExt cx="353675" cy="352400"/>
          </a:xfrm>
        </p:grpSpPr>
        <p:sp>
          <p:nvSpPr>
            <p:cNvPr id="6103" name="Google Shape;6103;p47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7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52FB3B57-D447-800B-E776-2E11DC92B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2451" y="1662488"/>
            <a:ext cx="1786420" cy="109291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C9E40791-A778-5188-995D-78C7EDD9F8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243" y="1585430"/>
            <a:ext cx="1574516" cy="116997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8" name="Google Shape;6498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915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Fonctionnalités</a:t>
            </a:r>
            <a:r>
              <a:rPr lang="en"/>
              <a:t> de Psycho </a:t>
            </a:r>
            <a:r>
              <a:rPr lang="en" err="1"/>
              <a:t>plateForme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6499" name="Google Shape;6499;p65"/>
          <p:cNvGraphicFramePr/>
          <p:nvPr>
            <p:extLst>
              <p:ext uri="{D42A27DB-BD31-4B8C-83A1-F6EECF244321}">
                <p14:modId xmlns:p14="http://schemas.microsoft.com/office/powerpoint/2010/main" val="3691463360"/>
              </p:ext>
            </p:extLst>
          </p:nvPr>
        </p:nvGraphicFramePr>
        <p:xfrm>
          <a:off x="404544" y="1502595"/>
          <a:ext cx="8528339" cy="3535475"/>
        </p:xfrm>
        <a:graphic>
          <a:graphicData uri="http://schemas.openxmlformats.org/drawingml/2006/table">
            <a:tbl>
              <a:tblPr>
                <a:noFill/>
                <a:tableStyleId>{AC05C6E6-CA8B-4B85-A891-3E074DE279BB}</a:tableStyleId>
              </a:tblPr>
              <a:tblGrid>
                <a:gridCol w="2067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88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8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31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198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5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err="1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Fonctionnalités</a:t>
                      </a:r>
                      <a:endParaRPr lang="en" sz="2000" err="1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Abril Fatface"/>
                        </a:rPr>
                        <a:t>Description</a:t>
                      </a:r>
                      <a:endParaRPr lang="en" sz="200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0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Importance</a:t>
                      </a:r>
                      <a:endParaRPr lang="en" sz="2000" b="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Risque</a:t>
                      </a:r>
                      <a:endParaRPr lang="en" sz="200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0" i="0" u="none" strike="noStrike" noProof="0" err="1">
                          <a:solidFill>
                            <a:schemeClr val="dk2"/>
                          </a:solidFill>
                          <a:latin typeface="Abril Fatface"/>
                        </a:rPr>
                        <a:t>Concrétisation</a:t>
                      </a:r>
                      <a:endParaRPr lang="en" sz="2000" b="0" i="0" u="none" strike="noStrike" noProof="0" err="1">
                        <a:solidFill>
                          <a:schemeClr val="dk2"/>
                        </a:solidFill>
                        <a:latin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Consulter Articles </a:t>
                      </a:r>
                      <a:endParaRPr sz="2000">
                        <a:solidFill>
                          <a:schemeClr val="lt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L'utilisatuer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se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connecte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pour lire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ou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découvrire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certains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articles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publié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par de spécialistes.</a:t>
                      </a:r>
                      <a:endParaRPr sz="1500" err="1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 err="1">
                          <a:solidFill>
                            <a:schemeClr val="dk1"/>
                          </a:solidFill>
                          <a:latin typeface="Arial"/>
                        </a:rPr>
                        <a:t>Élevée</a:t>
                      </a:r>
                      <a:endParaRPr sz="1500" b="0" i="0" u="none" strike="noStrike" noProof="0" err="1">
                        <a:solidFill>
                          <a:schemeClr val="dk1"/>
                        </a:solidFill>
                        <a:latin typeface="Arial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Moyen</a:t>
                      </a: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Crér</a:t>
                      </a: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 </a:t>
                      </a: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compte</a:t>
                      </a:r>
                      <a:endParaRPr sz="2000" err="1">
                        <a:solidFill>
                          <a:schemeClr val="lt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Permet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a un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utilisatuer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de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créer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un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compte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patient 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ou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praticien.</a:t>
                      </a:r>
                      <a:endParaRPr sz="1500" err="1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 err="1">
                          <a:solidFill>
                            <a:schemeClr val="dk1"/>
                          </a:solidFill>
                          <a:latin typeface="Arial"/>
                        </a:rPr>
                        <a:t>Élevée</a:t>
                      </a:r>
                      <a:endParaRPr sz="1500" b="0" i="0" u="none" strike="noStrike" noProof="0" err="1">
                        <a:solidFill>
                          <a:schemeClr val="dk1"/>
                        </a:solidFill>
                        <a:latin typeface="Arial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>
                          <a:solidFill>
                            <a:schemeClr val="dk1"/>
                          </a:solidFill>
                        </a:rPr>
                        <a:t>Moyen</a:t>
                      </a:r>
                      <a:endParaRPr>
                        <a:sym typeface="Nunito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501" name="Google Shape;6501;p65"/>
          <p:cNvSpPr/>
          <p:nvPr/>
        </p:nvSpPr>
        <p:spPr>
          <a:xfrm>
            <a:off x="7648761" y="4151543"/>
            <a:ext cx="300456" cy="275652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6505" name="Google Shape;6505;p65"/>
          <p:cNvSpPr/>
          <p:nvPr/>
        </p:nvSpPr>
        <p:spPr>
          <a:xfrm>
            <a:off x="7648321" y="2770126"/>
            <a:ext cx="275652" cy="275652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8" name="Google Shape;6498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915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Fonctionnalités</a:t>
            </a:r>
            <a:r>
              <a:rPr lang="en"/>
              <a:t> de Psycho </a:t>
            </a:r>
            <a:r>
              <a:rPr lang="en" err="1"/>
              <a:t>plateForme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6499" name="Google Shape;6499;p65"/>
          <p:cNvGraphicFramePr/>
          <p:nvPr>
            <p:extLst>
              <p:ext uri="{D42A27DB-BD31-4B8C-83A1-F6EECF244321}">
                <p14:modId xmlns:p14="http://schemas.microsoft.com/office/powerpoint/2010/main" val="1027141376"/>
              </p:ext>
            </p:extLst>
          </p:nvPr>
        </p:nvGraphicFramePr>
        <p:xfrm>
          <a:off x="404544" y="1502595"/>
          <a:ext cx="8528339" cy="3535475"/>
        </p:xfrm>
        <a:graphic>
          <a:graphicData uri="http://schemas.openxmlformats.org/drawingml/2006/table">
            <a:tbl>
              <a:tblPr>
                <a:noFill/>
                <a:tableStyleId>{AC05C6E6-CA8B-4B85-A891-3E074DE279BB}</a:tableStyleId>
              </a:tblPr>
              <a:tblGrid>
                <a:gridCol w="2067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88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8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31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198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5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err="1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Fonctionnalités</a:t>
                      </a:r>
                      <a:endParaRPr lang="en" sz="2000" err="1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Abril Fatface"/>
                        </a:rPr>
                        <a:t>Description</a:t>
                      </a:r>
                      <a:endParaRPr lang="en" sz="200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0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Importance</a:t>
                      </a:r>
                      <a:endParaRPr lang="en" sz="2000" b="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Risque</a:t>
                      </a:r>
                      <a:endParaRPr lang="en" sz="200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0" i="0" u="none" strike="noStrike" noProof="0" err="1">
                          <a:solidFill>
                            <a:schemeClr val="dk2"/>
                          </a:solidFill>
                          <a:latin typeface="Abril Fatface"/>
                        </a:rPr>
                        <a:t>Concrétisation</a:t>
                      </a:r>
                      <a:endParaRPr lang="en" sz="2000" b="0" i="0" u="none" strike="noStrike" noProof="0" err="1">
                        <a:solidFill>
                          <a:schemeClr val="dk2"/>
                        </a:solidFill>
                        <a:latin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Effectuer</a:t>
                      </a: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 Consultation </a:t>
                      </a:r>
                      <a:endParaRPr lang="en" sz="2000">
                        <a:solidFill>
                          <a:schemeClr val="lt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la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realisation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d'une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consultation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audiovisuelle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entre un patient et un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praticien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.</a:t>
                      </a:r>
                      <a:endParaRPr sz="1500" err="1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 err="1">
                          <a:solidFill>
                            <a:schemeClr val="dk1"/>
                          </a:solidFill>
                          <a:latin typeface="Arial"/>
                        </a:rPr>
                        <a:t>Élevée</a:t>
                      </a:r>
                      <a:endParaRPr sz="1500" b="0" i="0" u="none" strike="noStrike" noProof="0" err="1">
                        <a:solidFill>
                          <a:schemeClr val="dk1"/>
                        </a:solidFill>
                        <a:latin typeface="Arial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 Haut</a:t>
                      </a: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Prendre </a:t>
                      </a: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rendez-vous</a:t>
                      </a: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 </a:t>
                      </a:r>
                      <a:endParaRPr lang="en" sz="2000">
                        <a:solidFill>
                          <a:schemeClr val="lt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Permet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a un patient de prendre un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rendez-vous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avec un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praticien</a:t>
                      </a:r>
                      <a:endParaRPr sz="1500" err="1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 err="1">
                          <a:solidFill>
                            <a:schemeClr val="dk1"/>
                          </a:solidFill>
                          <a:latin typeface="Arial"/>
                        </a:rPr>
                        <a:t>Élevée</a:t>
                      </a:r>
                      <a:endParaRPr sz="1500" b="0" i="0" u="none" strike="noStrike" noProof="0" err="1">
                        <a:solidFill>
                          <a:schemeClr val="dk1"/>
                        </a:solidFill>
                        <a:latin typeface="Arial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>
                          <a:solidFill>
                            <a:schemeClr val="dk1"/>
                          </a:solidFill>
                          <a:latin typeface="Arial"/>
                        </a:rPr>
                        <a:t>Haut</a:t>
                      </a:r>
                      <a:endParaRPr>
                        <a:sym typeface="Nunito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505" name="Google Shape;6505;p65"/>
          <p:cNvSpPr/>
          <p:nvPr/>
        </p:nvSpPr>
        <p:spPr>
          <a:xfrm>
            <a:off x="7641900" y="2705912"/>
            <a:ext cx="275652" cy="275652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2" name="Google Shape;6505;p65">
            <a:extLst>
              <a:ext uri="{FF2B5EF4-FFF2-40B4-BE49-F238E27FC236}">
                <a16:creationId xmlns:a16="http://schemas.microsoft.com/office/drawing/2014/main" id="{DAB18D69-D0AC-F8BE-F0E7-19DF2A72F08A}"/>
              </a:ext>
            </a:extLst>
          </p:cNvPr>
          <p:cNvSpPr/>
          <p:nvPr/>
        </p:nvSpPr>
        <p:spPr>
          <a:xfrm>
            <a:off x="7641900" y="4202087"/>
            <a:ext cx="275652" cy="275652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390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8" name="Google Shape;6498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915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Fonctionnalités</a:t>
            </a:r>
            <a:r>
              <a:rPr lang="en"/>
              <a:t> de Psycho </a:t>
            </a:r>
            <a:r>
              <a:rPr lang="en" err="1"/>
              <a:t>plateForme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6499" name="Google Shape;6499;p65"/>
          <p:cNvGraphicFramePr/>
          <p:nvPr>
            <p:extLst>
              <p:ext uri="{D42A27DB-BD31-4B8C-83A1-F6EECF244321}">
                <p14:modId xmlns:p14="http://schemas.microsoft.com/office/powerpoint/2010/main" val="3157760153"/>
              </p:ext>
            </p:extLst>
          </p:nvPr>
        </p:nvGraphicFramePr>
        <p:xfrm>
          <a:off x="404544" y="1502595"/>
          <a:ext cx="8528339" cy="3794555"/>
        </p:xfrm>
        <a:graphic>
          <a:graphicData uri="http://schemas.openxmlformats.org/drawingml/2006/table">
            <a:tbl>
              <a:tblPr>
                <a:noFill/>
                <a:tableStyleId>{AC05C6E6-CA8B-4B85-A891-3E074DE279BB}</a:tableStyleId>
              </a:tblPr>
              <a:tblGrid>
                <a:gridCol w="2067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88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8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31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198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5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err="1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Fonctionnalités</a:t>
                      </a:r>
                      <a:endParaRPr lang="en" sz="2000" err="1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Abril Fatface"/>
                        </a:rPr>
                        <a:t>Description</a:t>
                      </a:r>
                      <a:endParaRPr lang="en" sz="200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0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Importance</a:t>
                      </a:r>
                      <a:endParaRPr lang="en" sz="2000" b="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Risque</a:t>
                      </a:r>
                      <a:endParaRPr lang="en" sz="200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0" i="0" u="none" strike="noStrike" noProof="0" err="1">
                          <a:solidFill>
                            <a:schemeClr val="dk2"/>
                          </a:solidFill>
                          <a:latin typeface="Abril Fatface"/>
                        </a:rPr>
                        <a:t>Concrétisation</a:t>
                      </a:r>
                      <a:endParaRPr lang="en" sz="2000" b="0" i="0" u="none" strike="noStrike" noProof="0" err="1">
                        <a:solidFill>
                          <a:schemeClr val="dk2"/>
                        </a:solidFill>
                        <a:latin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Gérer</a:t>
                      </a: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 son profile</a:t>
                      </a:r>
                      <a:endParaRPr lang="en" sz="2000">
                        <a:solidFill>
                          <a:schemeClr val="lt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le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praticien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doit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pouvoir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gérer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son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profil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ajouter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ou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partager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du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contenu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communiquer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avec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d'autres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spécialistes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.</a:t>
                      </a:r>
                      <a:endParaRPr sz="1400" err="1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>
                          <a:solidFill>
                            <a:schemeClr val="dk1"/>
                          </a:solidFill>
                          <a:latin typeface="Arial"/>
                        </a:rPr>
                        <a:t>Moyenne</a:t>
                      </a:r>
                      <a:endParaRPr sz="1500" b="0" i="0" u="none" strike="noStrike" noProof="0" err="1">
                        <a:solidFill>
                          <a:schemeClr val="dk1"/>
                        </a:solidFill>
                        <a:latin typeface="Arial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 Moyen</a:t>
                      </a: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Editer</a:t>
                      </a: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 dossier </a:t>
                      </a: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Médicale</a:t>
                      </a: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 </a:t>
                      </a:r>
                      <a:endParaRPr lang="en" sz="2000">
                        <a:solidFill>
                          <a:schemeClr val="lt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le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praticien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souhaite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toujours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consulter et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éditer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le dossier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médical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de son patient</a:t>
                      </a:r>
                      <a:endParaRPr sz="1400" err="1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 err="1">
                          <a:solidFill>
                            <a:schemeClr val="dk1"/>
                          </a:solidFill>
                          <a:latin typeface="Arial"/>
                        </a:rPr>
                        <a:t>Élevée</a:t>
                      </a:r>
                      <a:endParaRPr sz="1500" b="0" i="0" u="none" strike="noStrike" noProof="0" err="1">
                        <a:solidFill>
                          <a:schemeClr val="dk1"/>
                        </a:solidFill>
                        <a:latin typeface="Arial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>
                          <a:solidFill>
                            <a:schemeClr val="dk1"/>
                          </a:solidFill>
                          <a:latin typeface="Arial"/>
                        </a:rPr>
                        <a:t>Haut</a:t>
                      </a:r>
                      <a:endParaRPr>
                        <a:sym typeface="Nunito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Google Shape;6505;p65">
            <a:extLst>
              <a:ext uri="{FF2B5EF4-FFF2-40B4-BE49-F238E27FC236}">
                <a16:creationId xmlns:a16="http://schemas.microsoft.com/office/drawing/2014/main" id="{DAB18D69-D0AC-F8BE-F0E7-19DF2A72F08A}"/>
              </a:ext>
            </a:extLst>
          </p:cNvPr>
          <p:cNvSpPr/>
          <p:nvPr/>
        </p:nvSpPr>
        <p:spPr>
          <a:xfrm>
            <a:off x="7641900" y="4202087"/>
            <a:ext cx="275652" cy="275652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" name="Google Shape;6501;p65">
            <a:extLst>
              <a:ext uri="{FF2B5EF4-FFF2-40B4-BE49-F238E27FC236}">
                <a16:creationId xmlns:a16="http://schemas.microsoft.com/office/drawing/2014/main" id="{0C8337FF-6561-360A-4C3A-21B7AC43CC95}"/>
              </a:ext>
            </a:extLst>
          </p:cNvPr>
          <p:cNvSpPr/>
          <p:nvPr/>
        </p:nvSpPr>
        <p:spPr>
          <a:xfrm>
            <a:off x="7629497" y="2777374"/>
            <a:ext cx="300456" cy="275652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152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8" name="Google Shape;6498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915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Fonctionnalités</a:t>
            </a:r>
            <a:r>
              <a:rPr lang="en"/>
              <a:t> de Psycho </a:t>
            </a:r>
            <a:r>
              <a:rPr lang="en" err="1"/>
              <a:t>plateForme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6499" name="Google Shape;6499;p65"/>
          <p:cNvGraphicFramePr/>
          <p:nvPr>
            <p:extLst>
              <p:ext uri="{D42A27DB-BD31-4B8C-83A1-F6EECF244321}">
                <p14:modId xmlns:p14="http://schemas.microsoft.com/office/powerpoint/2010/main" val="2842132926"/>
              </p:ext>
            </p:extLst>
          </p:nvPr>
        </p:nvGraphicFramePr>
        <p:xfrm>
          <a:off x="404544" y="1502595"/>
          <a:ext cx="8528339" cy="3078275"/>
        </p:xfrm>
        <a:graphic>
          <a:graphicData uri="http://schemas.openxmlformats.org/drawingml/2006/table">
            <a:tbl>
              <a:tblPr>
                <a:noFill/>
                <a:tableStyleId>{AC05C6E6-CA8B-4B85-A891-3E074DE279BB}</a:tableStyleId>
              </a:tblPr>
              <a:tblGrid>
                <a:gridCol w="2067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88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8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31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198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5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err="1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Fonctionnalités</a:t>
                      </a:r>
                      <a:endParaRPr lang="en" sz="2000" err="1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Abril Fatface"/>
                        </a:rPr>
                        <a:t>Description</a:t>
                      </a:r>
                      <a:endParaRPr lang="en" sz="200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0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Importance</a:t>
                      </a:r>
                      <a:endParaRPr lang="en" sz="2000" b="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Risque</a:t>
                      </a:r>
                      <a:endParaRPr lang="en" sz="2000">
                        <a:solidFill>
                          <a:schemeClr val="dk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0" i="0" u="none" strike="noStrike" noProof="0" err="1">
                          <a:solidFill>
                            <a:schemeClr val="dk2"/>
                          </a:solidFill>
                          <a:latin typeface="Abril Fatface"/>
                        </a:rPr>
                        <a:t>Concrétisation</a:t>
                      </a:r>
                      <a:endParaRPr lang="en" sz="2000" b="0" i="0" u="none" strike="noStrike" noProof="0" err="1">
                        <a:solidFill>
                          <a:schemeClr val="dk2"/>
                        </a:solidFill>
                        <a:latin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Consulter dossier </a:t>
                      </a: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Médicale</a:t>
                      </a:r>
                      <a:endParaRPr lang="en" sz="2000" err="1">
                        <a:solidFill>
                          <a:schemeClr val="lt2"/>
                        </a:solidFill>
                        <a:latin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</a:rPr>
                        <a:t>Le patient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</a:rPr>
                        <a:t>veut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</a:rPr>
                        <a:t>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</a:rPr>
                        <a:t>toujours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</a:rPr>
                        <a:t>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</a:rPr>
                        <a:t>renseigner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</a:rPr>
                        <a:t> sur son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</a:rPr>
                        <a:t>état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</a:rPr>
                        <a:t> de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</a:rPr>
                        <a:t>santé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</a:rPr>
                        <a:t> </a:t>
                      </a: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 err="1">
                          <a:solidFill>
                            <a:schemeClr val="dk1"/>
                          </a:solidFill>
                          <a:latin typeface="Arial"/>
                        </a:rPr>
                        <a:t>Élevée</a:t>
                      </a:r>
                      <a:endParaRPr sz="1500" b="0" i="0" u="none" strike="noStrike" noProof="0" err="1">
                        <a:solidFill>
                          <a:schemeClr val="dk1"/>
                        </a:solidFill>
                        <a:latin typeface="Arial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Haut</a:t>
                      </a: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Gérer</a:t>
                      </a: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 son </a:t>
                      </a:r>
                      <a:r>
                        <a:rPr lang="en" sz="2000" err="1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Calendrier</a:t>
                      </a:r>
                      <a:r>
                        <a:rPr lang="en" sz="2000">
                          <a:solidFill>
                            <a:schemeClr val="lt2"/>
                          </a:solidFill>
                          <a:latin typeface="Abril Fatface"/>
                          <a:ea typeface="Abril Fatface"/>
                          <a:cs typeface="Abril Fatface"/>
                        </a:rPr>
                        <a:t> </a:t>
                      </a:r>
                      <a:endParaRPr lang="en" sz="2000">
                        <a:solidFill>
                          <a:schemeClr val="lt2"/>
                        </a:solidFill>
                        <a:latin typeface="Abril Fatface"/>
                        <a:ea typeface="Abril Fatface"/>
                        <a:cs typeface="Abril Fatface"/>
                        <a:sym typeface="Abril Fatfac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Permet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a un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pratiien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de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gérer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son </a:t>
                      </a:r>
                      <a:r>
                        <a:rPr lang="en-US" sz="1500" err="1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calendrier</a:t>
                      </a:r>
                      <a:r>
                        <a:rPr lang="en-US" sz="15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</a:rPr>
                        <a:t> de consultation.</a:t>
                      </a:r>
                      <a:endParaRPr sz="1500" err="1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>
                          <a:solidFill>
                            <a:schemeClr val="dk1"/>
                          </a:solidFill>
                          <a:latin typeface="Arial"/>
                        </a:rPr>
                        <a:t>Moyen</a:t>
                      </a:r>
                      <a:endParaRPr sz="1500" b="0" i="0" u="none" strike="noStrike" noProof="0" err="1">
                        <a:solidFill>
                          <a:schemeClr val="dk1"/>
                        </a:solidFill>
                        <a:latin typeface="Arial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4">
                      <a:solidFill>
                        <a:schemeClr val="dk1"/>
                      </a:solidFill>
                    </a:lnR>
                    <a:lnT w="9524">
                      <a:solidFill>
                        <a:schemeClr val="dk1"/>
                      </a:solidFill>
                    </a:lnT>
                    <a:lnB w="9524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i="0" u="none" strike="noStrike" noProof="0">
                          <a:solidFill>
                            <a:schemeClr val="dk1"/>
                          </a:solidFill>
                        </a:rPr>
                        <a:t>Moyen</a:t>
                      </a:r>
                      <a:endParaRPr>
                        <a:sym typeface="Nunito"/>
                      </a:endParaRPr>
                    </a:p>
                  </a:txBody>
                  <a:tcPr marL="91425" marR="91425" marT="91425" marB="91425" anchor="ctr">
                    <a:lnL w="9524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501" name="Google Shape;6501;p65"/>
          <p:cNvSpPr/>
          <p:nvPr/>
        </p:nvSpPr>
        <p:spPr>
          <a:xfrm>
            <a:off x="7668025" y="3734155"/>
            <a:ext cx="300456" cy="275652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6505" name="Google Shape;6505;p65"/>
          <p:cNvSpPr/>
          <p:nvPr/>
        </p:nvSpPr>
        <p:spPr>
          <a:xfrm>
            <a:off x="7648321" y="2770126"/>
            <a:ext cx="275652" cy="275652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070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8" name="Google Shape;5848;p43"/>
          <p:cNvGrpSpPr/>
          <p:nvPr/>
        </p:nvGrpSpPr>
        <p:grpSpPr>
          <a:xfrm>
            <a:off x="4323666" y="1784737"/>
            <a:ext cx="4287626" cy="3352955"/>
            <a:chOff x="5652575" y="2652525"/>
            <a:chExt cx="1729300" cy="1352325"/>
          </a:xfrm>
        </p:grpSpPr>
        <p:sp>
          <p:nvSpPr>
            <p:cNvPr id="5849" name="Google Shape;5849;p43"/>
            <p:cNvSpPr/>
            <p:nvPr/>
          </p:nvSpPr>
          <p:spPr>
            <a:xfrm>
              <a:off x="6724400" y="2787925"/>
              <a:ext cx="441325" cy="824250"/>
            </a:xfrm>
            <a:custGeom>
              <a:avLst/>
              <a:gdLst/>
              <a:ahLst/>
              <a:cxnLst/>
              <a:rect l="l" t="t" r="r" b="b"/>
              <a:pathLst>
                <a:path w="17653" h="32970" extrusionOk="0">
                  <a:moveTo>
                    <a:pt x="17653" y="0"/>
                  </a:moveTo>
                  <a:lnTo>
                    <a:pt x="16605" y="598"/>
                  </a:lnTo>
                  <a:lnTo>
                    <a:pt x="15618" y="1227"/>
                  </a:lnTo>
                  <a:lnTo>
                    <a:pt x="14631" y="1885"/>
                  </a:lnTo>
                  <a:lnTo>
                    <a:pt x="13673" y="2573"/>
                  </a:lnTo>
                  <a:lnTo>
                    <a:pt x="12746" y="3291"/>
                  </a:lnTo>
                  <a:lnTo>
                    <a:pt x="11819" y="4039"/>
                  </a:lnTo>
                  <a:lnTo>
                    <a:pt x="10951" y="4817"/>
                  </a:lnTo>
                  <a:lnTo>
                    <a:pt x="10083" y="5625"/>
                  </a:lnTo>
                  <a:lnTo>
                    <a:pt x="9275" y="6462"/>
                  </a:lnTo>
                  <a:lnTo>
                    <a:pt x="8468" y="7330"/>
                  </a:lnTo>
                  <a:lnTo>
                    <a:pt x="7690" y="8228"/>
                  </a:lnTo>
                  <a:lnTo>
                    <a:pt x="6972" y="9155"/>
                  </a:lnTo>
                  <a:lnTo>
                    <a:pt x="6254" y="10112"/>
                  </a:lnTo>
                  <a:lnTo>
                    <a:pt x="5596" y="11070"/>
                  </a:lnTo>
                  <a:lnTo>
                    <a:pt x="4967" y="12087"/>
                  </a:lnTo>
                  <a:lnTo>
                    <a:pt x="4369" y="13104"/>
                  </a:lnTo>
                  <a:lnTo>
                    <a:pt x="3950" y="13882"/>
                  </a:lnTo>
                  <a:lnTo>
                    <a:pt x="3531" y="14660"/>
                  </a:lnTo>
                  <a:lnTo>
                    <a:pt x="3142" y="15468"/>
                  </a:lnTo>
                  <a:lnTo>
                    <a:pt x="2783" y="16305"/>
                  </a:lnTo>
                  <a:lnTo>
                    <a:pt x="2454" y="17113"/>
                  </a:lnTo>
                  <a:lnTo>
                    <a:pt x="2125" y="17951"/>
                  </a:lnTo>
                  <a:lnTo>
                    <a:pt x="1826" y="18819"/>
                  </a:lnTo>
                  <a:lnTo>
                    <a:pt x="1557" y="19656"/>
                  </a:lnTo>
                  <a:lnTo>
                    <a:pt x="1287" y="20524"/>
                  </a:lnTo>
                  <a:lnTo>
                    <a:pt x="1078" y="21392"/>
                  </a:lnTo>
                  <a:lnTo>
                    <a:pt x="868" y="22259"/>
                  </a:lnTo>
                  <a:lnTo>
                    <a:pt x="659" y="23157"/>
                  </a:lnTo>
                  <a:lnTo>
                    <a:pt x="509" y="24024"/>
                  </a:lnTo>
                  <a:lnTo>
                    <a:pt x="360" y="24922"/>
                  </a:lnTo>
                  <a:lnTo>
                    <a:pt x="270" y="25790"/>
                  </a:lnTo>
                  <a:lnTo>
                    <a:pt x="150" y="26687"/>
                  </a:lnTo>
                  <a:lnTo>
                    <a:pt x="91" y="27585"/>
                  </a:lnTo>
                  <a:lnTo>
                    <a:pt x="61" y="28482"/>
                  </a:lnTo>
                  <a:lnTo>
                    <a:pt x="31" y="29589"/>
                  </a:lnTo>
                  <a:lnTo>
                    <a:pt x="1" y="30726"/>
                  </a:lnTo>
                  <a:lnTo>
                    <a:pt x="61" y="31863"/>
                  </a:lnTo>
                  <a:lnTo>
                    <a:pt x="120" y="32431"/>
                  </a:lnTo>
                  <a:lnTo>
                    <a:pt x="180" y="32970"/>
                  </a:lnTo>
                  <a:lnTo>
                    <a:pt x="420" y="30756"/>
                  </a:lnTo>
                  <a:lnTo>
                    <a:pt x="659" y="28482"/>
                  </a:lnTo>
                  <a:lnTo>
                    <a:pt x="809" y="27375"/>
                  </a:lnTo>
                  <a:lnTo>
                    <a:pt x="988" y="26238"/>
                  </a:lnTo>
                  <a:lnTo>
                    <a:pt x="1227" y="25101"/>
                  </a:lnTo>
                  <a:lnTo>
                    <a:pt x="1467" y="23964"/>
                  </a:lnTo>
                  <a:lnTo>
                    <a:pt x="1646" y="23217"/>
                  </a:lnTo>
                  <a:lnTo>
                    <a:pt x="1856" y="22469"/>
                  </a:lnTo>
                  <a:lnTo>
                    <a:pt x="2305" y="21003"/>
                  </a:lnTo>
                  <a:lnTo>
                    <a:pt x="2843" y="19567"/>
                  </a:lnTo>
                  <a:lnTo>
                    <a:pt x="3411" y="18130"/>
                  </a:lnTo>
                  <a:lnTo>
                    <a:pt x="4040" y="16754"/>
                  </a:lnTo>
                  <a:lnTo>
                    <a:pt x="4758" y="15408"/>
                  </a:lnTo>
                  <a:lnTo>
                    <a:pt x="5506" y="14062"/>
                  </a:lnTo>
                  <a:lnTo>
                    <a:pt x="6314" y="12745"/>
                  </a:lnTo>
                  <a:lnTo>
                    <a:pt x="7151" y="11489"/>
                  </a:lnTo>
                  <a:lnTo>
                    <a:pt x="8079" y="10202"/>
                  </a:lnTo>
                  <a:lnTo>
                    <a:pt x="9006" y="8976"/>
                  </a:lnTo>
                  <a:lnTo>
                    <a:pt x="10023" y="7779"/>
                  </a:lnTo>
                  <a:lnTo>
                    <a:pt x="11071" y="6582"/>
                  </a:lnTo>
                  <a:lnTo>
                    <a:pt x="12148" y="5415"/>
                  </a:lnTo>
                  <a:lnTo>
                    <a:pt x="13255" y="4278"/>
                  </a:lnTo>
                  <a:lnTo>
                    <a:pt x="14421" y="3142"/>
                  </a:lnTo>
                  <a:lnTo>
                    <a:pt x="16037" y="1556"/>
                  </a:lnTo>
                  <a:lnTo>
                    <a:pt x="1765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3"/>
            <p:cNvSpPr/>
            <p:nvPr/>
          </p:nvSpPr>
          <p:spPr>
            <a:xfrm>
              <a:off x="6728900" y="2746025"/>
              <a:ext cx="525075" cy="937225"/>
            </a:xfrm>
            <a:custGeom>
              <a:avLst/>
              <a:gdLst/>
              <a:ahLst/>
              <a:cxnLst/>
              <a:rect l="l" t="t" r="r" b="b"/>
              <a:pathLst>
                <a:path w="21003" h="37489" extrusionOk="0">
                  <a:moveTo>
                    <a:pt x="21003" y="1"/>
                  </a:moveTo>
                  <a:lnTo>
                    <a:pt x="20105" y="390"/>
                  </a:lnTo>
                  <a:lnTo>
                    <a:pt x="19208" y="808"/>
                  </a:lnTo>
                  <a:lnTo>
                    <a:pt x="18340" y="1227"/>
                  </a:lnTo>
                  <a:lnTo>
                    <a:pt x="17473" y="1676"/>
                  </a:lnTo>
                  <a:lnTo>
                    <a:pt x="15857" y="3232"/>
                  </a:lnTo>
                  <a:lnTo>
                    <a:pt x="14241" y="4818"/>
                  </a:lnTo>
                  <a:lnTo>
                    <a:pt x="13075" y="5954"/>
                  </a:lnTo>
                  <a:lnTo>
                    <a:pt x="11968" y="7091"/>
                  </a:lnTo>
                  <a:lnTo>
                    <a:pt x="10891" y="8258"/>
                  </a:lnTo>
                  <a:lnTo>
                    <a:pt x="9843" y="9455"/>
                  </a:lnTo>
                  <a:lnTo>
                    <a:pt x="8826" y="10652"/>
                  </a:lnTo>
                  <a:lnTo>
                    <a:pt x="7899" y="11878"/>
                  </a:lnTo>
                  <a:lnTo>
                    <a:pt x="6971" y="13165"/>
                  </a:lnTo>
                  <a:lnTo>
                    <a:pt x="6134" y="14421"/>
                  </a:lnTo>
                  <a:lnTo>
                    <a:pt x="5326" y="15738"/>
                  </a:lnTo>
                  <a:lnTo>
                    <a:pt x="4578" y="17084"/>
                  </a:lnTo>
                  <a:lnTo>
                    <a:pt x="3860" y="18430"/>
                  </a:lnTo>
                  <a:lnTo>
                    <a:pt x="3231" y="19806"/>
                  </a:lnTo>
                  <a:lnTo>
                    <a:pt x="2663" y="21243"/>
                  </a:lnTo>
                  <a:lnTo>
                    <a:pt x="2125" y="22679"/>
                  </a:lnTo>
                  <a:lnTo>
                    <a:pt x="1676" y="24145"/>
                  </a:lnTo>
                  <a:lnTo>
                    <a:pt x="1466" y="24893"/>
                  </a:lnTo>
                  <a:lnTo>
                    <a:pt x="1287" y="25640"/>
                  </a:lnTo>
                  <a:lnTo>
                    <a:pt x="1047" y="26777"/>
                  </a:lnTo>
                  <a:lnTo>
                    <a:pt x="808" y="27914"/>
                  </a:lnTo>
                  <a:lnTo>
                    <a:pt x="629" y="29051"/>
                  </a:lnTo>
                  <a:lnTo>
                    <a:pt x="479" y="30158"/>
                  </a:lnTo>
                  <a:lnTo>
                    <a:pt x="240" y="32432"/>
                  </a:lnTo>
                  <a:lnTo>
                    <a:pt x="0" y="34646"/>
                  </a:lnTo>
                  <a:lnTo>
                    <a:pt x="150" y="35394"/>
                  </a:lnTo>
                  <a:lnTo>
                    <a:pt x="359" y="36142"/>
                  </a:lnTo>
                  <a:lnTo>
                    <a:pt x="479" y="36531"/>
                  </a:lnTo>
                  <a:lnTo>
                    <a:pt x="569" y="36740"/>
                  </a:lnTo>
                  <a:lnTo>
                    <a:pt x="688" y="36950"/>
                  </a:lnTo>
                  <a:lnTo>
                    <a:pt x="808" y="37159"/>
                  </a:lnTo>
                  <a:lnTo>
                    <a:pt x="958" y="37309"/>
                  </a:lnTo>
                  <a:lnTo>
                    <a:pt x="1137" y="37428"/>
                  </a:lnTo>
                  <a:lnTo>
                    <a:pt x="1347" y="37488"/>
                  </a:lnTo>
                  <a:lnTo>
                    <a:pt x="1556" y="37458"/>
                  </a:lnTo>
                  <a:lnTo>
                    <a:pt x="1736" y="37398"/>
                  </a:lnTo>
                  <a:lnTo>
                    <a:pt x="1945" y="37309"/>
                  </a:lnTo>
                  <a:lnTo>
                    <a:pt x="2125" y="37159"/>
                  </a:lnTo>
                  <a:lnTo>
                    <a:pt x="3680" y="35065"/>
                  </a:lnTo>
                  <a:lnTo>
                    <a:pt x="5176" y="32911"/>
                  </a:lnTo>
                  <a:lnTo>
                    <a:pt x="6642" y="30727"/>
                  </a:lnTo>
                  <a:lnTo>
                    <a:pt x="8048" y="28513"/>
                  </a:lnTo>
                  <a:lnTo>
                    <a:pt x="9425" y="26299"/>
                  </a:lnTo>
                  <a:lnTo>
                    <a:pt x="10741" y="24025"/>
                  </a:lnTo>
                  <a:lnTo>
                    <a:pt x="11998" y="21751"/>
                  </a:lnTo>
                  <a:lnTo>
                    <a:pt x="13224" y="19418"/>
                  </a:lnTo>
                  <a:lnTo>
                    <a:pt x="14391" y="17084"/>
                  </a:lnTo>
                  <a:lnTo>
                    <a:pt x="15498" y="14720"/>
                  </a:lnTo>
                  <a:lnTo>
                    <a:pt x="16575" y="12327"/>
                  </a:lnTo>
                  <a:lnTo>
                    <a:pt x="17562" y="9904"/>
                  </a:lnTo>
                  <a:lnTo>
                    <a:pt x="18520" y="7480"/>
                  </a:lnTo>
                  <a:lnTo>
                    <a:pt x="19417" y="4997"/>
                  </a:lnTo>
                  <a:lnTo>
                    <a:pt x="20225" y="2514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3"/>
            <p:cNvSpPr/>
            <p:nvPr/>
          </p:nvSpPr>
          <p:spPr>
            <a:xfrm>
              <a:off x="6782000" y="2741550"/>
              <a:ext cx="483950" cy="933450"/>
            </a:xfrm>
            <a:custGeom>
              <a:avLst/>
              <a:gdLst/>
              <a:ahLst/>
              <a:cxnLst/>
              <a:rect l="l" t="t" r="r" b="b"/>
              <a:pathLst>
                <a:path w="19358" h="37338" extrusionOk="0">
                  <a:moveTo>
                    <a:pt x="19358" y="0"/>
                  </a:moveTo>
                  <a:lnTo>
                    <a:pt x="18879" y="180"/>
                  </a:lnTo>
                  <a:lnTo>
                    <a:pt x="18101" y="2693"/>
                  </a:lnTo>
                  <a:lnTo>
                    <a:pt x="17293" y="5176"/>
                  </a:lnTo>
                  <a:lnTo>
                    <a:pt x="16396" y="7659"/>
                  </a:lnTo>
                  <a:lnTo>
                    <a:pt x="15438" y="10083"/>
                  </a:lnTo>
                  <a:lnTo>
                    <a:pt x="14451" y="12506"/>
                  </a:lnTo>
                  <a:lnTo>
                    <a:pt x="13374" y="14899"/>
                  </a:lnTo>
                  <a:lnTo>
                    <a:pt x="12267" y="17263"/>
                  </a:lnTo>
                  <a:lnTo>
                    <a:pt x="11100" y="19597"/>
                  </a:lnTo>
                  <a:lnTo>
                    <a:pt x="9874" y="21930"/>
                  </a:lnTo>
                  <a:lnTo>
                    <a:pt x="8617" y="24204"/>
                  </a:lnTo>
                  <a:lnTo>
                    <a:pt x="7301" y="26478"/>
                  </a:lnTo>
                  <a:lnTo>
                    <a:pt x="5924" y="28692"/>
                  </a:lnTo>
                  <a:lnTo>
                    <a:pt x="4518" y="30906"/>
                  </a:lnTo>
                  <a:lnTo>
                    <a:pt x="3052" y="33090"/>
                  </a:lnTo>
                  <a:lnTo>
                    <a:pt x="1556" y="35244"/>
                  </a:lnTo>
                  <a:lnTo>
                    <a:pt x="1" y="37338"/>
                  </a:lnTo>
                  <a:lnTo>
                    <a:pt x="330" y="37039"/>
                  </a:lnTo>
                  <a:lnTo>
                    <a:pt x="629" y="36710"/>
                  </a:lnTo>
                  <a:lnTo>
                    <a:pt x="1107" y="36141"/>
                  </a:lnTo>
                  <a:lnTo>
                    <a:pt x="2274" y="34885"/>
                  </a:lnTo>
                  <a:lnTo>
                    <a:pt x="3381" y="33598"/>
                  </a:lnTo>
                  <a:lnTo>
                    <a:pt x="4458" y="32282"/>
                  </a:lnTo>
                  <a:lnTo>
                    <a:pt x="5535" y="30935"/>
                  </a:lnTo>
                  <a:lnTo>
                    <a:pt x="6553" y="29559"/>
                  </a:lnTo>
                  <a:lnTo>
                    <a:pt x="7540" y="28183"/>
                  </a:lnTo>
                  <a:lnTo>
                    <a:pt x="8497" y="26777"/>
                  </a:lnTo>
                  <a:lnTo>
                    <a:pt x="9425" y="25341"/>
                  </a:lnTo>
                  <a:lnTo>
                    <a:pt x="10322" y="23875"/>
                  </a:lnTo>
                  <a:lnTo>
                    <a:pt x="11190" y="22379"/>
                  </a:lnTo>
                  <a:lnTo>
                    <a:pt x="12028" y="20883"/>
                  </a:lnTo>
                  <a:lnTo>
                    <a:pt x="12806" y="19357"/>
                  </a:lnTo>
                  <a:lnTo>
                    <a:pt x="13554" y="17831"/>
                  </a:lnTo>
                  <a:lnTo>
                    <a:pt x="14272" y="16276"/>
                  </a:lnTo>
                  <a:lnTo>
                    <a:pt x="14960" y="14690"/>
                  </a:lnTo>
                  <a:lnTo>
                    <a:pt x="15618" y="13104"/>
                  </a:lnTo>
                  <a:lnTo>
                    <a:pt x="16216" y="11489"/>
                  </a:lnTo>
                  <a:lnTo>
                    <a:pt x="16785" y="9873"/>
                  </a:lnTo>
                  <a:lnTo>
                    <a:pt x="17323" y="8258"/>
                  </a:lnTo>
                  <a:lnTo>
                    <a:pt x="17802" y="6612"/>
                  </a:lnTo>
                  <a:lnTo>
                    <a:pt x="18251" y="4967"/>
                  </a:lnTo>
                  <a:lnTo>
                    <a:pt x="18670" y="3321"/>
                  </a:lnTo>
                  <a:lnTo>
                    <a:pt x="19029" y="1646"/>
                  </a:lnTo>
                  <a:lnTo>
                    <a:pt x="19178" y="778"/>
                  </a:lnTo>
                  <a:lnTo>
                    <a:pt x="19268" y="240"/>
                  </a:lnTo>
                  <a:lnTo>
                    <a:pt x="19328" y="60"/>
                  </a:lnTo>
                  <a:lnTo>
                    <a:pt x="1935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3"/>
            <p:cNvSpPr/>
            <p:nvPr/>
          </p:nvSpPr>
          <p:spPr>
            <a:xfrm>
              <a:off x="6718425" y="2906850"/>
              <a:ext cx="424125" cy="908775"/>
            </a:xfrm>
            <a:custGeom>
              <a:avLst/>
              <a:gdLst/>
              <a:ahLst/>
              <a:cxnLst/>
              <a:rect l="l" t="t" r="r" b="b"/>
              <a:pathLst>
                <a:path w="16965" h="36351" extrusionOk="0">
                  <a:moveTo>
                    <a:pt x="16755" y="0"/>
                  </a:moveTo>
                  <a:lnTo>
                    <a:pt x="16665" y="30"/>
                  </a:lnTo>
                  <a:lnTo>
                    <a:pt x="16605" y="90"/>
                  </a:lnTo>
                  <a:lnTo>
                    <a:pt x="15438" y="1676"/>
                  </a:lnTo>
                  <a:lnTo>
                    <a:pt x="14331" y="3261"/>
                  </a:lnTo>
                  <a:lnTo>
                    <a:pt x="13254" y="4907"/>
                  </a:lnTo>
                  <a:lnTo>
                    <a:pt x="12207" y="6552"/>
                  </a:lnTo>
                  <a:lnTo>
                    <a:pt x="11190" y="8198"/>
                  </a:lnTo>
                  <a:lnTo>
                    <a:pt x="10203" y="9903"/>
                  </a:lnTo>
                  <a:lnTo>
                    <a:pt x="9245" y="11608"/>
                  </a:lnTo>
                  <a:lnTo>
                    <a:pt x="8348" y="13314"/>
                  </a:lnTo>
                  <a:lnTo>
                    <a:pt x="7480" y="15049"/>
                  </a:lnTo>
                  <a:lnTo>
                    <a:pt x="6642" y="16814"/>
                  </a:lnTo>
                  <a:lnTo>
                    <a:pt x="5835" y="18579"/>
                  </a:lnTo>
                  <a:lnTo>
                    <a:pt x="5057" y="20344"/>
                  </a:lnTo>
                  <a:lnTo>
                    <a:pt x="4339" y="22139"/>
                  </a:lnTo>
                  <a:lnTo>
                    <a:pt x="3650" y="23964"/>
                  </a:lnTo>
                  <a:lnTo>
                    <a:pt x="2992" y="25789"/>
                  </a:lnTo>
                  <a:lnTo>
                    <a:pt x="2364" y="27614"/>
                  </a:lnTo>
                  <a:lnTo>
                    <a:pt x="1706" y="29739"/>
                  </a:lnTo>
                  <a:lnTo>
                    <a:pt x="1078" y="31833"/>
                  </a:lnTo>
                  <a:lnTo>
                    <a:pt x="509" y="33957"/>
                  </a:lnTo>
                  <a:lnTo>
                    <a:pt x="0" y="36111"/>
                  </a:lnTo>
                  <a:lnTo>
                    <a:pt x="0" y="36201"/>
                  </a:lnTo>
                  <a:lnTo>
                    <a:pt x="30" y="36261"/>
                  </a:lnTo>
                  <a:lnTo>
                    <a:pt x="90" y="36321"/>
                  </a:lnTo>
                  <a:lnTo>
                    <a:pt x="180" y="36351"/>
                  </a:lnTo>
                  <a:lnTo>
                    <a:pt x="270" y="36351"/>
                  </a:lnTo>
                  <a:lnTo>
                    <a:pt x="330" y="36321"/>
                  </a:lnTo>
                  <a:lnTo>
                    <a:pt x="389" y="36291"/>
                  </a:lnTo>
                  <a:lnTo>
                    <a:pt x="419" y="36201"/>
                  </a:lnTo>
                  <a:lnTo>
                    <a:pt x="898" y="34316"/>
                  </a:lnTo>
                  <a:lnTo>
                    <a:pt x="1377" y="32431"/>
                  </a:lnTo>
                  <a:lnTo>
                    <a:pt x="1885" y="30576"/>
                  </a:lnTo>
                  <a:lnTo>
                    <a:pt x="2454" y="28721"/>
                  </a:lnTo>
                  <a:lnTo>
                    <a:pt x="3052" y="26867"/>
                  </a:lnTo>
                  <a:lnTo>
                    <a:pt x="3710" y="25042"/>
                  </a:lnTo>
                  <a:lnTo>
                    <a:pt x="4369" y="23217"/>
                  </a:lnTo>
                  <a:lnTo>
                    <a:pt x="5087" y="21421"/>
                  </a:lnTo>
                  <a:lnTo>
                    <a:pt x="5835" y="19626"/>
                  </a:lnTo>
                  <a:lnTo>
                    <a:pt x="6612" y="17861"/>
                  </a:lnTo>
                  <a:lnTo>
                    <a:pt x="7420" y="16126"/>
                  </a:lnTo>
                  <a:lnTo>
                    <a:pt x="8288" y="14391"/>
                  </a:lnTo>
                  <a:lnTo>
                    <a:pt x="9185" y="12655"/>
                  </a:lnTo>
                  <a:lnTo>
                    <a:pt x="10083" y="10950"/>
                  </a:lnTo>
                  <a:lnTo>
                    <a:pt x="11040" y="9275"/>
                  </a:lnTo>
                  <a:lnTo>
                    <a:pt x="12028" y="7629"/>
                  </a:lnTo>
                  <a:lnTo>
                    <a:pt x="13194" y="5774"/>
                  </a:lnTo>
                  <a:lnTo>
                    <a:pt x="14391" y="3949"/>
                  </a:lnTo>
                  <a:lnTo>
                    <a:pt x="15648" y="2154"/>
                  </a:lnTo>
                  <a:lnTo>
                    <a:pt x="16934" y="359"/>
                  </a:lnTo>
                  <a:lnTo>
                    <a:pt x="16964" y="299"/>
                  </a:lnTo>
                  <a:lnTo>
                    <a:pt x="16964" y="210"/>
                  </a:lnTo>
                  <a:lnTo>
                    <a:pt x="16934" y="120"/>
                  </a:lnTo>
                  <a:lnTo>
                    <a:pt x="16874" y="60"/>
                  </a:lnTo>
                  <a:lnTo>
                    <a:pt x="16815" y="3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3"/>
            <p:cNvSpPr/>
            <p:nvPr/>
          </p:nvSpPr>
          <p:spPr>
            <a:xfrm>
              <a:off x="7020600" y="2965925"/>
              <a:ext cx="81550" cy="100250"/>
            </a:xfrm>
            <a:custGeom>
              <a:avLst/>
              <a:gdLst/>
              <a:ahLst/>
              <a:cxnLst/>
              <a:rect l="l" t="t" r="r" b="b"/>
              <a:pathLst>
                <a:path w="3262" h="4010" extrusionOk="0">
                  <a:moveTo>
                    <a:pt x="120" y="1"/>
                  </a:moveTo>
                  <a:lnTo>
                    <a:pt x="6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240" y="3830"/>
                  </a:lnTo>
                  <a:lnTo>
                    <a:pt x="270" y="3950"/>
                  </a:lnTo>
                  <a:lnTo>
                    <a:pt x="359" y="4010"/>
                  </a:lnTo>
                  <a:lnTo>
                    <a:pt x="449" y="4010"/>
                  </a:lnTo>
                  <a:lnTo>
                    <a:pt x="569" y="3980"/>
                  </a:lnTo>
                  <a:lnTo>
                    <a:pt x="3172" y="2663"/>
                  </a:lnTo>
                  <a:lnTo>
                    <a:pt x="3232" y="2603"/>
                  </a:lnTo>
                  <a:lnTo>
                    <a:pt x="3262" y="2544"/>
                  </a:lnTo>
                  <a:lnTo>
                    <a:pt x="3262" y="2454"/>
                  </a:lnTo>
                  <a:lnTo>
                    <a:pt x="3232" y="2364"/>
                  </a:lnTo>
                  <a:lnTo>
                    <a:pt x="3172" y="2304"/>
                  </a:lnTo>
                  <a:lnTo>
                    <a:pt x="3082" y="2274"/>
                  </a:lnTo>
                  <a:lnTo>
                    <a:pt x="3022" y="2274"/>
                  </a:lnTo>
                  <a:lnTo>
                    <a:pt x="2932" y="2304"/>
                  </a:lnTo>
                  <a:lnTo>
                    <a:pt x="659" y="3471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59" y="3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3"/>
            <p:cNvSpPr/>
            <p:nvPr/>
          </p:nvSpPr>
          <p:spPr>
            <a:xfrm>
              <a:off x="6888200" y="3164875"/>
              <a:ext cx="17975" cy="139900"/>
            </a:xfrm>
            <a:custGeom>
              <a:avLst/>
              <a:gdLst/>
              <a:ahLst/>
              <a:cxnLst/>
              <a:rect l="l" t="t" r="r" b="b"/>
              <a:pathLst>
                <a:path w="719" h="5596" extrusionOk="0">
                  <a:moveTo>
                    <a:pt x="210" y="1"/>
                  </a:moveTo>
                  <a:lnTo>
                    <a:pt x="121" y="31"/>
                  </a:lnTo>
                  <a:lnTo>
                    <a:pt x="61" y="61"/>
                  </a:lnTo>
                  <a:lnTo>
                    <a:pt x="31" y="121"/>
                  </a:lnTo>
                  <a:lnTo>
                    <a:pt x="1" y="210"/>
                  </a:lnTo>
                  <a:lnTo>
                    <a:pt x="300" y="5386"/>
                  </a:lnTo>
                  <a:lnTo>
                    <a:pt x="330" y="5476"/>
                  </a:lnTo>
                  <a:lnTo>
                    <a:pt x="360" y="5536"/>
                  </a:lnTo>
                  <a:lnTo>
                    <a:pt x="450" y="5596"/>
                  </a:lnTo>
                  <a:lnTo>
                    <a:pt x="510" y="5596"/>
                  </a:lnTo>
                  <a:lnTo>
                    <a:pt x="599" y="5566"/>
                  </a:lnTo>
                  <a:lnTo>
                    <a:pt x="659" y="5536"/>
                  </a:lnTo>
                  <a:lnTo>
                    <a:pt x="719" y="5476"/>
                  </a:lnTo>
                  <a:lnTo>
                    <a:pt x="719" y="5386"/>
                  </a:lnTo>
                  <a:lnTo>
                    <a:pt x="450" y="210"/>
                  </a:lnTo>
                  <a:lnTo>
                    <a:pt x="420" y="121"/>
                  </a:lnTo>
                  <a:lnTo>
                    <a:pt x="36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3"/>
            <p:cNvSpPr/>
            <p:nvPr/>
          </p:nvSpPr>
          <p:spPr>
            <a:xfrm>
              <a:off x="6899425" y="3232200"/>
              <a:ext cx="84550" cy="65850"/>
            </a:xfrm>
            <a:custGeom>
              <a:avLst/>
              <a:gdLst/>
              <a:ahLst/>
              <a:cxnLst/>
              <a:rect l="l" t="t" r="r" b="b"/>
              <a:pathLst>
                <a:path w="3382" h="2634" extrusionOk="0">
                  <a:moveTo>
                    <a:pt x="3142" y="0"/>
                  </a:moveTo>
                  <a:lnTo>
                    <a:pt x="3052" y="30"/>
                  </a:lnTo>
                  <a:lnTo>
                    <a:pt x="90" y="2244"/>
                  </a:lnTo>
                  <a:lnTo>
                    <a:pt x="31" y="2304"/>
                  </a:lnTo>
                  <a:lnTo>
                    <a:pt x="1" y="2394"/>
                  </a:lnTo>
                  <a:lnTo>
                    <a:pt x="1" y="2454"/>
                  </a:lnTo>
                  <a:lnTo>
                    <a:pt x="31" y="2543"/>
                  </a:lnTo>
                  <a:lnTo>
                    <a:pt x="90" y="2603"/>
                  </a:lnTo>
                  <a:lnTo>
                    <a:pt x="150" y="2633"/>
                  </a:lnTo>
                  <a:lnTo>
                    <a:pt x="240" y="2633"/>
                  </a:lnTo>
                  <a:lnTo>
                    <a:pt x="330" y="2603"/>
                  </a:lnTo>
                  <a:lnTo>
                    <a:pt x="3292" y="389"/>
                  </a:lnTo>
                  <a:lnTo>
                    <a:pt x="3381" y="330"/>
                  </a:lnTo>
                  <a:lnTo>
                    <a:pt x="3381" y="240"/>
                  </a:lnTo>
                  <a:lnTo>
                    <a:pt x="3381" y="180"/>
                  </a:lnTo>
                  <a:lnTo>
                    <a:pt x="3352" y="90"/>
                  </a:lnTo>
                  <a:lnTo>
                    <a:pt x="3292" y="3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3"/>
            <p:cNvSpPr/>
            <p:nvPr/>
          </p:nvSpPr>
          <p:spPr>
            <a:xfrm>
              <a:off x="6767050" y="3404225"/>
              <a:ext cx="145875" cy="157850"/>
            </a:xfrm>
            <a:custGeom>
              <a:avLst/>
              <a:gdLst/>
              <a:ahLst/>
              <a:cxnLst/>
              <a:rect l="l" t="t" r="r" b="b"/>
              <a:pathLst>
                <a:path w="5835" h="6314" extrusionOk="0">
                  <a:moveTo>
                    <a:pt x="90" y="1"/>
                  </a:move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1107" y="6134"/>
                  </a:lnTo>
                  <a:lnTo>
                    <a:pt x="1167" y="6253"/>
                  </a:lnTo>
                  <a:lnTo>
                    <a:pt x="1257" y="6313"/>
                  </a:lnTo>
                  <a:lnTo>
                    <a:pt x="1376" y="6313"/>
                  </a:lnTo>
                  <a:lnTo>
                    <a:pt x="1436" y="6283"/>
                  </a:lnTo>
                  <a:lnTo>
                    <a:pt x="1496" y="6253"/>
                  </a:lnTo>
                  <a:lnTo>
                    <a:pt x="5774" y="1885"/>
                  </a:lnTo>
                  <a:lnTo>
                    <a:pt x="5834" y="1796"/>
                  </a:lnTo>
                  <a:lnTo>
                    <a:pt x="5834" y="1736"/>
                  </a:lnTo>
                  <a:lnTo>
                    <a:pt x="5804" y="1646"/>
                  </a:lnTo>
                  <a:lnTo>
                    <a:pt x="5774" y="1586"/>
                  </a:lnTo>
                  <a:lnTo>
                    <a:pt x="5685" y="1556"/>
                  </a:lnTo>
                  <a:lnTo>
                    <a:pt x="5625" y="1526"/>
                  </a:lnTo>
                  <a:lnTo>
                    <a:pt x="5535" y="1556"/>
                  </a:lnTo>
                  <a:lnTo>
                    <a:pt x="5445" y="1616"/>
                  </a:lnTo>
                  <a:lnTo>
                    <a:pt x="1466" y="5655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29" y="31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3"/>
            <p:cNvSpPr/>
            <p:nvPr/>
          </p:nvSpPr>
          <p:spPr>
            <a:xfrm>
              <a:off x="6793225" y="3588975"/>
              <a:ext cx="520600" cy="267050"/>
            </a:xfrm>
            <a:custGeom>
              <a:avLst/>
              <a:gdLst/>
              <a:ahLst/>
              <a:cxnLst/>
              <a:rect l="l" t="t" r="r" b="b"/>
              <a:pathLst>
                <a:path w="20824" h="10682" extrusionOk="0">
                  <a:moveTo>
                    <a:pt x="18609" y="0"/>
                  </a:moveTo>
                  <a:lnTo>
                    <a:pt x="17862" y="30"/>
                  </a:lnTo>
                  <a:lnTo>
                    <a:pt x="17114" y="60"/>
                  </a:lnTo>
                  <a:lnTo>
                    <a:pt x="16396" y="120"/>
                  </a:lnTo>
                  <a:lnTo>
                    <a:pt x="15648" y="180"/>
                  </a:lnTo>
                  <a:lnTo>
                    <a:pt x="14930" y="300"/>
                  </a:lnTo>
                  <a:lnTo>
                    <a:pt x="14211" y="419"/>
                  </a:lnTo>
                  <a:lnTo>
                    <a:pt x="13493" y="569"/>
                  </a:lnTo>
                  <a:lnTo>
                    <a:pt x="12775" y="778"/>
                  </a:lnTo>
                  <a:lnTo>
                    <a:pt x="12057" y="958"/>
                  </a:lnTo>
                  <a:lnTo>
                    <a:pt x="11369" y="1197"/>
                  </a:lnTo>
                  <a:lnTo>
                    <a:pt x="10651" y="1466"/>
                  </a:lnTo>
                  <a:lnTo>
                    <a:pt x="9993" y="1736"/>
                  </a:lnTo>
                  <a:lnTo>
                    <a:pt x="9305" y="2035"/>
                  </a:lnTo>
                  <a:lnTo>
                    <a:pt x="8318" y="2543"/>
                  </a:lnTo>
                  <a:lnTo>
                    <a:pt x="7330" y="3112"/>
                  </a:lnTo>
                  <a:lnTo>
                    <a:pt x="6403" y="3710"/>
                  </a:lnTo>
                  <a:lnTo>
                    <a:pt x="5505" y="4368"/>
                  </a:lnTo>
                  <a:lnTo>
                    <a:pt x="4638" y="5086"/>
                  </a:lnTo>
                  <a:lnTo>
                    <a:pt x="3800" y="5834"/>
                  </a:lnTo>
                  <a:lnTo>
                    <a:pt x="2992" y="6642"/>
                  </a:lnTo>
                  <a:lnTo>
                    <a:pt x="2244" y="7480"/>
                  </a:lnTo>
                  <a:lnTo>
                    <a:pt x="1556" y="8348"/>
                  </a:lnTo>
                  <a:lnTo>
                    <a:pt x="1137" y="8886"/>
                  </a:lnTo>
                  <a:lnTo>
                    <a:pt x="718" y="9484"/>
                  </a:lnTo>
                  <a:lnTo>
                    <a:pt x="329" y="10083"/>
                  </a:lnTo>
                  <a:lnTo>
                    <a:pt x="0" y="10681"/>
                  </a:lnTo>
                  <a:lnTo>
                    <a:pt x="928" y="9634"/>
                  </a:lnTo>
                  <a:lnTo>
                    <a:pt x="1855" y="8557"/>
                  </a:lnTo>
                  <a:lnTo>
                    <a:pt x="2843" y="7540"/>
                  </a:lnTo>
                  <a:lnTo>
                    <a:pt x="3351" y="7031"/>
                  </a:lnTo>
                  <a:lnTo>
                    <a:pt x="3890" y="6552"/>
                  </a:lnTo>
                  <a:lnTo>
                    <a:pt x="4638" y="5924"/>
                  </a:lnTo>
                  <a:lnTo>
                    <a:pt x="5416" y="5326"/>
                  </a:lnTo>
                  <a:lnTo>
                    <a:pt x="6193" y="4787"/>
                  </a:lnTo>
                  <a:lnTo>
                    <a:pt x="7001" y="4279"/>
                  </a:lnTo>
                  <a:lnTo>
                    <a:pt x="7809" y="3800"/>
                  </a:lnTo>
                  <a:lnTo>
                    <a:pt x="8677" y="3351"/>
                  </a:lnTo>
                  <a:lnTo>
                    <a:pt x="9544" y="2932"/>
                  </a:lnTo>
                  <a:lnTo>
                    <a:pt x="10412" y="2573"/>
                  </a:lnTo>
                  <a:lnTo>
                    <a:pt x="11309" y="2214"/>
                  </a:lnTo>
                  <a:lnTo>
                    <a:pt x="12237" y="1915"/>
                  </a:lnTo>
                  <a:lnTo>
                    <a:pt x="13164" y="1616"/>
                  </a:lnTo>
                  <a:lnTo>
                    <a:pt x="14122" y="1347"/>
                  </a:lnTo>
                  <a:lnTo>
                    <a:pt x="15079" y="1137"/>
                  </a:lnTo>
                  <a:lnTo>
                    <a:pt x="16037" y="928"/>
                  </a:lnTo>
                  <a:lnTo>
                    <a:pt x="17024" y="748"/>
                  </a:lnTo>
                  <a:lnTo>
                    <a:pt x="18041" y="569"/>
                  </a:lnTo>
                  <a:lnTo>
                    <a:pt x="20823" y="150"/>
                  </a:lnTo>
                  <a:lnTo>
                    <a:pt x="20075" y="90"/>
                  </a:lnTo>
                  <a:lnTo>
                    <a:pt x="19328" y="30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43"/>
            <p:cNvSpPr/>
            <p:nvPr/>
          </p:nvSpPr>
          <p:spPr>
            <a:xfrm>
              <a:off x="6780500" y="3592700"/>
              <a:ext cx="593150" cy="314925"/>
            </a:xfrm>
            <a:custGeom>
              <a:avLst/>
              <a:gdLst/>
              <a:ahLst/>
              <a:cxnLst/>
              <a:rect l="l" t="t" r="r" b="b"/>
              <a:pathLst>
                <a:path w="23726" h="12597" extrusionOk="0">
                  <a:moveTo>
                    <a:pt x="21332" y="1"/>
                  </a:moveTo>
                  <a:lnTo>
                    <a:pt x="18550" y="420"/>
                  </a:lnTo>
                  <a:lnTo>
                    <a:pt x="17533" y="599"/>
                  </a:lnTo>
                  <a:lnTo>
                    <a:pt x="16546" y="779"/>
                  </a:lnTo>
                  <a:lnTo>
                    <a:pt x="15588" y="988"/>
                  </a:lnTo>
                  <a:lnTo>
                    <a:pt x="14631" y="1198"/>
                  </a:lnTo>
                  <a:lnTo>
                    <a:pt x="13673" y="1467"/>
                  </a:lnTo>
                  <a:lnTo>
                    <a:pt x="12746" y="1766"/>
                  </a:lnTo>
                  <a:lnTo>
                    <a:pt x="11818" y="2065"/>
                  </a:lnTo>
                  <a:lnTo>
                    <a:pt x="10921" y="2424"/>
                  </a:lnTo>
                  <a:lnTo>
                    <a:pt x="10053" y="2783"/>
                  </a:lnTo>
                  <a:lnTo>
                    <a:pt x="9186" y="3202"/>
                  </a:lnTo>
                  <a:lnTo>
                    <a:pt x="8318" y="3651"/>
                  </a:lnTo>
                  <a:lnTo>
                    <a:pt x="7510" y="4130"/>
                  </a:lnTo>
                  <a:lnTo>
                    <a:pt x="6702" y="4638"/>
                  </a:lnTo>
                  <a:lnTo>
                    <a:pt x="5925" y="5177"/>
                  </a:lnTo>
                  <a:lnTo>
                    <a:pt x="5147" y="5775"/>
                  </a:lnTo>
                  <a:lnTo>
                    <a:pt x="4399" y="6403"/>
                  </a:lnTo>
                  <a:lnTo>
                    <a:pt x="3860" y="6882"/>
                  </a:lnTo>
                  <a:lnTo>
                    <a:pt x="3352" y="7391"/>
                  </a:lnTo>
                  <a:lnTo>
                    <a:pt x="2364" y="8408"/>
                  </a:lnTo>
                  <a:lnTo>
                    <a:pt x="1437" y="9485"/>
                  </a:lnTo>
                  <a:lnTo>
                    <a:pt x="509" y="10532"/>
                  </a:lnTo>
                  <a:lnTo>
                    <a:pt x="300" y="10981"/>
                  </a:lnTo>
                  <a:lnTo>
                    <a:pt x="150" y="11430"/>
                  </a:lnTo>
                  <a:lnTo>
                    <a:pt x="61" y="11669"/>
                  </a:lnTo>
                  <a:lnTo>
                    <a:pt x="1" y="11968"/>
                  </a:lnTo>
                  <a:lnTo>
                    <a:pt x="1" y="12088"/>
                  </a:lnTo>
                  <a:lnTo>
                    <a:pt x="31" y="12237"/>
                  </a:lnTo>
                  <a:lnTo>
                    <a:pt x="90" y="12357"/>
                  </a:lnTo>
                  <a:lnTo>
                    <a:pt x="180" y="12477"/>
                  </a:lnTo>
                  <a:lnTo>
                    <a:pt x="270" y="12537"/>
                  </a:lnTo>
                  <a:lnTo>
                    <a:pt x="390" y="12567"/>
                  </a:lnTo>
                  <a:lnTo>
                    <a:pt x="539" y="12596"/>
                  </a:lnTo>
                  <a:lnTo>
                    <a:pt x="689" y="12596"/>
                  </a:lnTo>
                  <a:lnTo>
                    <a:pt x="2245" y="12058"/>
                  </a:lnTo>
                  <a:lnTo>
                    <a:pt x="3770" y="11519"/>
                  </a:lnTo>
                  <a:lnTo>
                    <a:pt x="5296" y="10921"/>
                  </a:lnTo>
                  <a:lnTo>
                    <a:pt x="6822" y="10323"/>
                  </a:lnTo>
                  <a:lnTo>
                    <a:pt x="8318" y="9665"/>
                  </a:lnTo>
                  <a:lnTo>
                    <a:pt x="9814" y="8976"/>
                  </a:lnTo>
                  <a:lnTo>
                    <a:pt x="11280" y="8288"/>
                  </a:lnTo>
                  <a:lnTo>
                    <a:pt x="12746" y="7540"/>
                  </a:lnTo>
                  <a:lnTo>
                    <a:pt x="14182" y="6762"/>
                  </a:lnTo>
                  <a:lnTo>
                    <a:pt x="15618" y="5955"/>
                  </a:lnTo>
                  <a:lnTo>
                    <a:pt x="17024" y="5117"/>
                  </a:lnTo>
                  <a:lnTo>
                    <a:pt x="18400" y="4249"/>
                  </a:lnTo>
                  <a:lnTo>
                    <a:pt x="19777" y="3322"/>
                  </a:lnTo>
                  <a:lnTo>
                    <a:pt x="21123" y="2394"/>
                  </a:lnTo>
                  <a:lnTo>
                    <a:pt x="22439" y="1437"/>
                  </a:lnTo>
                  <a:lnTo>
                    <a:pt x="23726" y="420"/>
                  </a:lnTo>
                  <a:lnTo>
                    <a:pt x="23128" y="300"/>
                  </a:lnTo>
                  <a:lnTo>
                    <a:pt x="22529" y="180"/>
                  </a:lnTo>
                  <a:lnTo>
                    <a:pt x="21931" y="91"/>
                  </a:lnTo>
                  <a:lnTo>
                    <a:pt x="213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43"/>
            <p:cNvSpPr/>
            <p:nvPr/>
          </p:nvSpPr>
          <p:spPr>
            <a:xfrm>
              <a:off x="6797700" y="3603175"/>
              <a:ext cx="584175" cy="304450"/>
            </a:xfrm>
            <a:custGeom>
              <a:avLst/>
              <a:gdLst/>
              <a:ahLst/>
              <a:cxnLst/>
              <a:rect l="l" t="t" r="r" b="b"/>
              <a:pathLst>
                <a:path w="23367" h="12178" extrusionOk="0">
                  <a:moveTo>
                    <a:pt x="23038" y="1"/>
                  </a:moveTo>
                  <a:lnTo>
                    <a:pt x="21751" y="1018"/>
                  </a:lnTo>
                  <a:lnTo>
                    <a:pt x="20435" y="1975"/>
                  </a:lnTo>
                  <a:lnTo>
                    <a:pt x="19089" y="2903"/>
                  </a:lnTo>
                  <a:lnTo>
                    <a:pt x="17712" y="3830"/>
                  </a:lnTo>
                  <a:lnTo>
                    <a:pt x="16336" y="4698"/>
                  </a:lnTo>
                  <a:lnTo>
                    <a:pt x="14930" y="5536"/>
                  </a:lnTo>
                  <a:lnTo>
                    <a:pt x="13494" y="6343"/>
                  </a:lnTo>
                  <a:lnTo>
                    <a:pt x="12058" y="7121"/>
                  </a:lnTo>
                  <a:lnTo>
                    <a:pt x="10592" y="7869"/>
                  </a:lnTo>
                  <a:lnTo>
                    <a:pt x="9126" y="8557"/>
                  </a:lnTo>
                  <a:lnTo>
                    <a:pt x="7630" y="9246"/>
                  </a:lnTo>
                  <a:lnTo>
                    <a:pt x="6134" y="9904"/>
                  </a:lnTo>
                  <a:lnTo>
                    <a:pt x="4608" y="10502"/>
                  </a:lnTo>
                  <a:lnTo>
                    <a:pt x="3082" y="11100"/>
                  </a:lnTo>
                  <a:lnTo>
                    <a:pt x="1557" y="11639"/>
                  </a:lnTo>
                  <a:lnTo>
                    <a:pt x="1" y="12177"/>
                  </a:lnTo>
                  <a:lnTo>
                    <a:pt x="270" y="12148"/>
                  </a:lnTo>
                  <a:lnTo>
                    <a:pt x="539" y="12088"/>
                  </a:lnTo>
                  <a:lnTo>
                    <a:pt x="988" y="11968"/>
                  </a:lnTo>
                  <a:lnTo>
                    <a:pt x="2035" y="11729"/>
                  </a:lnTo>
                  <a:lnTo>
                    <a:pt x="3082" y="11459"/>
                  </a:lnTo>
                  <a:lnTo>
                    <a:pt x="4100" y="11190"/>
                  </a:lnTo>
                  <a:lnTo>
                    <a:pt x="5117" y="10891"/>
                  </a:lnTo>
                  <a:lnTo>
                    <a:pt x="6134" y="10562"/>
                  </a:lnTo>
                  <a:lnTo>
                    <a:pt x="7151" y="10203"/>
                  </a:lnTo>
                  <a:lnTo>
                    <a:pt x="8139" y="9844"/>
                  </a:lnTo>
                  <a:lnTo>
                    <a:pt x="9126" y="9425"/>
                  </a:lnTo>
                  <a:lnTo>
                    <a:pt x="10113" y="9006"/>
                  </a:lnTo>
                  <a:lnTo>
                    <a:pt x="11100" y="8557"/>
                  </a:lnTo>
                  <a:lnTo>
                    <a:pt x="12058" y="8109"/>
                  </a:lnTo>
                  <a:lnTo>
                    <a:pt x="13015" y="7600"/>
                  </a:lnTo>
                  <a:lnTo>
                    <a:pt x="13973" y="7091"/>
                  </a:lnTo>
                  <a:lnTo>
                    <a:pt x="14900" y="6553"/>
                  </a:lnTo>
                  <a:lnTo>
                    <a:pt x="15828" y="5984"/>
                  </a:lnTo>
                  <a:lnTo>
                    <a:pt x="16725" y="5416"/>
                  </a:lnTo>
                  <a:lnTo>
                    <a:pt x="17593" y="4818"/>
                  </a:lnTo>
                  <a:lnTo>
                    <a:pt x="18490" y="4189"/>
                  </a:lnTo>
                  <a:lnTo>
                    <a:pt x="19328" y="3561"/>
                  </a:lnTo>
                  <a:lnTo>
                    <a:pt x="20196" y="2903"/>
                  </a:lnTo>
                  <a:lnTo>
                    <a:pt x="21003" y="2215"/>
                  </a:lnTo>
                  <a:lnTo>
                    <a:pt x="21811" y="1527"/>
                  </a:lnTo>
                  <a:lnTo>
                    <a:pt x="22589" y="809"/>
                  </a:lnTo>
                  <a:lnTo>
                    <a:pt x="22978" y="420"/>
                  </a:lnTo>
                  <a:lnTo>
                    <a:pt x="23217" y="180"/>
                  </a:lnTo>
                  <a:lnTo>
                    <a:pt x="23307" y="91"/>
                  </a:lnTo>
                  <a:lnTo>
                    <a:pt x="23367" y="91"/>
                  </a:lnTo>
                  <a:lnTo>
                    <a:pt x="23038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3"/>
            <p:cNvSpPr/>
            <p:nvPr/>
          </p:nvSpPr>
          <p:spPr>
            <a:xfrm>
              <a:off x="6715425" y="3642825"/>
              <a:ext cx="542300" cy="316400"/>
            </a:xfrm>
            <a:custGeom>
              <a:avLst/>
              <a:gdLst/>
              <a:ahLst/>
              <a:cxnLst/>
              <a:rect l="l" t="t" r="r" b="b"/>
              <a:pathLst>
                <a:path w="21692" h="12656" extrusionOk="0">
                  <a:moveTo>
                    <a:pt x="21512" y="0"/>
                  </a:moveTo>
                  <a:lnTo>
                    <a:pt x="20375" y="389"/>
                  </a:lnTo>
                  <a:lnTo>
                    <a:pt x="19208" y="808"/>
                  </a:lnTo>
                  <a:lnTo>
                    <a:pt x="18071" y="1257"/>
                  </a:lnTo>
                  <a:lnTo>
                    <a:pt x="16935" y="1706"/>
                  </a:lnTo>
                  <a:lnTo>
                    <a:pt x="15828" y="2184"/>
                  </a:lnTo>
                  <a:lnTo>
                    <a:pt x="14721" y="2693"/>
                  </a:lnTo>
                  <a:lnTo>
                    <a:pt x="13614" y="3232"/>
                  </a:lnTo>
                  <a:lnTo>
                    <a:pt x="12537" y="3770"/>
                  </a:lnTo>
                  <a:lnTo>
                    <a:pt x="11460" y="4339"/>
                  </a:lnTo>
                  <a:lnTo>
                    <a:pt x="10382" y="4937"/>
                  </a:lnTo>
                  <a:lnTo>
                    <a:pt x="9335" y="5565"/>
                  </a:lnTo>
                  <a:lnTo>
                    <a:pt x="8318" y="6194"/>
                  </a:lnTo>
                  <a:lnTo>
                    <a:pt x="7301" y="6852"/>
                  </a:lnTo>
                  <a:lnTo>
                    <a:pt x="6284" y="7510"/>
                  </a:lnTo>
                  <a:lnTo>
                    <a:pt x="5296" y="8198"/>
                  </a:lnTo>
                  <a:lnTo>
                    <a:pt x="4309" y="8916"/>
                  </a:lnTo>
                  <a:lnTo>
                    <a:pt x="3202" y="9754"/>
                  </a:lnTo>
                  <a:lnTo>
                    <a:pt x="2125" y="10621"/>
                  </a:lnTo>
                  <a:lnTo>
                    <a:pt x="1078" y="11489"/>
                  </a:lnTo>
                  <a:lnTo>
                    <a:pt x="61" y="12416"/>
                  </a:lnTo>
                  <a:lnTo>
                    <a:pt x="1" y="12446"/>
                  </a:lnTo>
                  <a:lnTo>
                    <a:pt x="1" y="12506"/>
                  </a:lnTo>
                  <a:lnTo>
                    <a:pt x="1" y="12566"/>
                  </a:lnTo>
                  <a:lnTo>
                    <a:pt x="31" y="12596"/>
                  </a:lnTo>
                  <a:lnTo>
                    <a:pt x="91" y="12626"/>
                  </a:lnTo>
                  <a:lnTo>
                    <a:pt x="120" y="12656"/>
                  </a:lnTo>
                  <a:lnTo>
                    <a:pt x="180" y="12626"/>
                  </a:lnTo>
                  <a:lnTo>
                    <a:pt x="240" y="12596"/>
                  </a:lnTo>
                  <a:lnTo>
                    <a:pt x="1138" y="11818"/>
                  </a:lnTo>
                  <a:lnTo>
                    <a:pt x="2065" y="11010"/>
                  </a:lnTo>
                  <a:lnTo>
                    <a:pt x="3023" y="10262"/>
                  </a:lnTo>
                  <a:lnTo>
                    <a:pt x="3980" y="9514"/>
                  </a:lnTo>
                  <a:lnTo>
                    <a:pt x="4937" y="8796"/>
                  </a:lnTo>
                  <a:lnTo>
                    <a:pt x="5925" y="8078"/>
                  </a:lnTo>
                  <a:lnTo>
                    <a:pt x="6942" y="7390"/>
                  </a:lnTo>
                  <a:lnTo>
                    <a:pt x="7929" y="6732"/>
                  </a:lnTo>
                  <a:lnTo>
                    <a:pt x="8976" y="6104"/>
                  </a:lnTo>
                  <a:lnTo>
                    <a:pt x="9994" y="5475"/>
                  </a:lnTo>
                  <a:lnTo>
                    <a:pt x="11041" y="4877"/>
                  </a:lnTo>
                  <a:lnTo>
                    <a:pt x="12118" y="4309"/>
                  </a:lnTo>
                  <a:lnTo>
                    <a:pt x="13195" y="3740"/>
                  </a:lnTo>
                  <a:lnTo>
                    <a:pt x="14272" y="3202"/>
                  </a:lnTo>
                  <a:lnTo>
                    <a:pt x="15379" y="2693"/>
                  </a:lnTo>
                  <a:lnTo>
                    <a:pt x="16486" y="2214"/>
                  </a:lnTo>
                  <a:lnTo>
                    <a:pt x="17742" y="1676"/>
                  </a:lnTo>
                  <a:lnTo>
                    <a:pt x="18999" y="1167"/>
                  </a:lnTo>
                  <a:lnTo>
                    <a:pt x="20285" y="719"/>
                  </a:lnTo>
                  <a:lnTo>
                    <a:pt x="21572" y="270"/>
                  </a:lnTo>
                  <a:lnTo>
                    <a:pt x="21632" y="240"/>
                  </a:lnTo>
                  <a:lnTo>
                    <a:pt x="21662" y="180"/>
                  </a:lnTo>
                  <a:lnTo>
                    <a:pt x="21692" y="90"/>
                  </a:lnTo>
                  <a:lnTo>
                    <a:pt x="21662" y="60"/>
                  </a:lnTo>
                  <a:lnTo>
                    <a:pt x="216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3"/>
            <p:cNvSpPr/>
            <p:nvPr/>
          </p:nvSpPr>
          <p:spPr>
            <a:xfrm>
              <a:off x="7143275" y="3632350"/>
              <a:ext cx="51625" cy="61350"/>
            </a:xfrm>
            <a:custGeom>
              <a:avLst/>
              <a:gdLst/>
              <a:ahLst/>
              <a:cxnLst/>
              <a:rect l="l" t="t" r="r" b="b"/>
              <a:pathLst>
                <a:path w="2065" h="2454" extrusionOk="0">
                  <a:moveTo>
                    <a:pt x="1287" y="1"/>
                  </a:moveTo>
                  <a:lnTo>
                    <a:pt x="1227" y="31"/>
                  </a:lnTo>
                  <a:lnTo>
                    <a:pt x="1197" y="60"/>
                  </a:lnTo>
                  <a:lnTo>
                    <a:pt x="30" y="2005"/>
                  </a:lnTo>
                  <a:lnTo>
                    <a:pt x="0" y="2065"/>
                  </a:lnTo>
                  <a:lnTo>
                    <a:pt x="30" y="2125"/>
                  </a:lnTo>
                  <a:lnTo>
                    <a:pt x="60" y="2185"/>
                  </a:lnTo>
                  <a:lnTo>
                    <a:pt x="120" y="2215"/>
                  </a:lnTo>
                  <a:lnTo>
                    <a:pt x="1945" y="2454"/>
                  </a:lnTo>
                  <a:lnTo>
                    <a:pt x="2005" y="2454"/>
                  </a:lnTo>
                  <a:lnTo>
                    <a:pt x="2035" y="2424"/>
                  </a:lnTo>
                  <a:lnTo>
                    <a:pt x="2064" y="2394"/>
                  </a:lnTo>
                  <a:lnTo>
                    <a:pt x="2064" y="2334"/>
                  </a:lnTo>
                  <a:lnTo>
                    <a:pt x="2064" y="2274"/>
                  </a:lnTo>
                  <a:lnTo>
                    <a:pt x="2035" y="2244"/>
                  </a:lnTo>
                  <a:lnTo>
                    <a:pt x="1945" y="2185"/>
                  </a:lnTo>
                  <a:lnTo>
                    <a:pt x="359" y="1975"/>
                  </a:lnTo>
                  <a:lnTo>
                    <a:pt x="1436" y="210"/>
                  </a:lnTo>
                  <a:lnTo>
                    <a:pt x="1436" y="150"/>
                  </a:lnTo>
                  <a:lnTo>
                    <a:pt x="1436" y="90"/>
                  </a:lnTo>
                  <a:lnTo>
                    <a:pt x="1436" y="60"/>
                  </a:lnTo>
                  <a:lnTo>
                    <a:pt x="1376" y="31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3"/>
            <p:cNvSpPr/>
            <p:nvPr/>
          </p:nvSpPr>
          <p:spPr>
            <a:xfrm>
              <a:off x="6990675" y="3686200"/>
              <a:ext cx="49400" cy="75575"/>
            </a:xfrm>
            <a:custGeom>
              <a:avLst/>
              <a:gdLst/>
              <a:ahLst/>
              <a:cxnLst/>
              <a:rect l="l" t="t" r="r" b="b"/>
              <a:pathLst>
                <a:path w="1976" h="3023" extrusionOk="0">
                  <a:moveTo>
                    <a:pt x="1826" y="1"/>
                  </a:moveTo>
                  <a:lnTo>
                    <a:pt x="1766" y="31"/>
                  </a:lnTo>
                  <a:lnTo>
                    <a:pt x="1736" y="61"/>
                  </a:lnTo>
                  <a:lnTo>
                    <a:pt x="1" y="2813"/>
                  </a:lnTo>
                  <a:lnTo>
                    <a:pt x="1" y="2873"/>
                  </a:lnTo>
                  <a:lnTo>
                    <a:pt x="1" y="2933"/>
                  </a:lnTo>
                  <a:lnTo>
                    <a:pt x="31" y="2963"/>
                  </a:lnTo>
                  <a:lnTo>
                    <a:pt x="61" y="2993"/>
                  </a:lnTo>
                  <a:lnTo>
                    <a:pt x="90" y="3022"/>
                  </a:lnTo>
                  <a:lnTo>
                    <a:pt x="150" y="3022"/>
                  </a:lnTo>
                  <a:lnTo>
                    <a:pt x="210" y="2993"/>
                  </a:lnTo>
                  <a:lnTo>
                    <a:pt x="240" y="2963"/>
                  </a:lnTo>
                  <a:lnTo>
                    <a:pt x="1945" y="210"/>
                  </a:lnTo>
                  <a:lnTo>
                    <a:pt x="1975" y="150"/>
                  </a:lnTo>
                  <a:lnTo>
                    <a:pt x="1975" y="120"/>
                  </a:lnTo>
                  <a:lnTo>
                    <a:pt x="1945" y="61"/>
                  </a:lnTo>
                  <a:lnTo>
                    <a:pt x="1916" y="31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3"/>
            <p:cNvSpPr/>
            <p:nvPr/>
          </p:nvSpPr>
          <p:spPr>
            <a:xfrm>
              <a:off x="6995175" y="3751275"/>
              <a:ext cx="64350" cy="8250"/>
            </a:xfrm>
            <a:custGeom>
              <a:avLst/>
              <a:gdLst/>
              <a:ahLst/>
              <a:cxnLst/>
              <a:rect l="l" t="t" r="r" b="b"/>
              <a:pathLst>
                <a:path w="2574" h="330" extrusionOk="0">
                  <a:moveTo>
                    <a:pt x="2424" y="1"/>
                  </a:moveTo>
                  <a:lnTo>
                    <a:pt x="120" y="60"/>
                  </a:lnTo>
                  <a:lnTo>
                    <a:pt x="60" y="60"/>
                  </a:lnTo>
                  <a:lnTo>
                    <a:pt x="30" y="90"/>
                  </a:lnTo>
                  <a:lnTo>
                    <a:pt x="0" y="21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30"/>
                  </a:lnTo>
                  <a:lnTo>
                    <a:pt x="120" y="330"/>
                  </a:lnTo>
                  <a:lnTo>
                    <a:pt x="2424" y="270"/>
                  </a:lnTo>
                  <a:lnTo>
                    <a:pt x="2483" y="270"/>
                  </a:lnTo>
                  <a:lnTo>
                    <a:pt x="2543" y="240"/>
                  </a:lnTo>
                  <a:lnTo>
                    <a:pt x="2573" y="150"/>
                  </a:lnTo>
                  <a:lnTo>
                    <a:pt x="2543" y="90"/>
                  </a:lnTo>
                  <a:lnTo>
                    <a:pt x="2543" y="60"/>
                  </a:lnTo>
                  <a:lnTo>
                    <a:pt x="2483" y="31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3"/>
            <p:cNvSpPr/>
            <p:nvPr/>
          </p:nvSpPr>
          <p:spPr>
            <a:xfrm>
              <a:off x="6846325" y="3764750"/>
              <a:ext cx="100250" cy="92025"/>
            </a:xfrm>
            <a:custGeom>
              <a:avLst/>
              <a:gdLst/>
              <a:ahLst/>
              <a:cxnLst/>
              <a:rect l="l" t="t" r="r" b="b"/>
              <a:pathLst>
                <a:path w="4010" h="3681" extrusionOk="0">
                  <a:moveTo>
                    <a:pt x="1616" y="0"/>
                  </a:moveTo>
                  <a:lnTo>
                    <a:pt x="1586" y="60"/>
                  </a:lnTo>
                  <a:lnTo>
                    <a:pt x="0" y="3471"/>
                  </a:lnTo>
                  <a:lnTo>
                    <a:pt x="0" y="3560"/>
                  </a:lnTo>
                  <a:lnTo>
                    <a:pt x="0" y="3620"/>
                  </a:lnTo>
                  <a:lnTo>
                    <a:pt x="60" y="3680"/>
                  </a:lnTo>
                  <a:lnTo>
                    <a:pt x="150" y="3680"/>
                  </a:lnTo>
                  <a:lnTo>
                    <a:pt x="3920" y="2992"/>
                  </a:lnTo>
                  <a:lnTo>
                    <a:pt x="3980" y="2992"/>
                  </a:lnTo>
                  <a:lnTo>
                    <a:pt x="4010" y="2932"/>
                  </a:lnTo>
                  <a:lnTo>
                    <a:pt x="4010" y="2902"/>
                  </a:lnTo>
                  <a:lnTo>
                    <a:pt x="4010" y="2842"/>
                  </a:lnTo>
                  <a:lnTo>
                    <a:pt x="3950" y="2753"/>
                  </a:lnTo>
                  <a:lnTo>
                    <a:pt x="3860" y="2753"/>
                  </a:lnTo>
                  <a:lnTo>
                    <a:pt x="360" y="3381"/>
                  </a:lnTo>
                  <a:lnTo>
                    <a:pt x="1796" y="210"/>
                  </a:lnTo>
                  <a:lnTo>
                    <a:pt x="1826" y="150"/>
                  </a:lnTo>
                  <a:lnTo>
                    <a:pt x="1796" y="90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3"/>
            <p:cNvSpPr/>
            <p:nvPr/>
          </p:nvSpPr>
          <p:spPr>
            <a:xfrm>
              <a:off x="6042275" y="2734075"/>
              <a:ext cx="287975" cy="899800"/>
            </a:xfrm>
            <a:custGeom>
              <a:avLst/>
              <a:gdLst/>
              <a:ahLst/>
              <a:cxnLst/>
              <a:rect l="l" t="t" r="r" b="b"/>
              <a:pathLst>
                <a:path w="11519" h="35992" extrusionOk="0">
                  <a:moveTo>
                    <a:pt x="0" y="0"/>
                  </a:moveTo>
                  <a:lnTo>
                    <a:pt x="1197" y="1885"/>
                  </a:lnTo>
                  <a:lnTo>
                    <a:pt x="2454" y="3770"/>
                  </a:lnTo>
                  <a:lnTo>
                    <a:pt x="3351" y="5116"/>
                  </a:lnTo>
                  <a:lnTo>
                    <a:pt x="4189" y="6462"/>
                  </a:lnTo>
                  <a:lnTo>
                    <a:pt x="4967" y="7839"/>
                  </a:lnTo>
                  <a:lnTo>
                    <a:pt x="5745" y="9245"/>
                  </a:lnTo>
                  <a:lnTo>
                    <a:pt x="6433" y="10651"/>
                  </a:lnTo>
                  <a:lnTo>
                    <a:pt x="7091" y="12057"/>
                  </a:lnTo>
                  <a:lnTo>
                    <a:pt x="7719" y="13493"/>
                  </a:lnTo>
                  <a:lnTo>
                    <a:pt x="8258" y="14929"/>
                  </a:lnTo>
                  <a:lnTo>
                    <a:pt x="8766" y="16365"/>
                  </a:lnTo>
                  <a:lnTo>
                    <a:pt x="9215" y="17831"/>
                  </a:lnTo>
                  <a:lnTo>
                    <a:pt x="9604" y="19327"/>
                  </a:lnTo>
                  <a:lnTo>
                    <a:pt x="9903" y="20793"/>
                  </a:lnTo>
                  <a:lnTo>
                    <a:pt x="10173" y="22319"/>
                  </a:lnTo>
                  <a:lnTo>
                    <a:pt x="10382" y="23845"/>
                  </a:lnTo>
                  <a:lnTo>
                    <a:pt x="10502" y="25371"/>
                  </a:lnTo>
                  <a:lnTo>
                    <a:pt x="10532" y="26148"/>
                  </a:lnTo>
                  <a:lnTo>
                    <a:pt x="10561" y="26926"/>
                  </a:lnTo>
                  <a:lnTo>
                    <a:pt x="10561" y="28063"/>
                  </a:lnTo>
                  <a:lnTo>
                    <a:pt x="10502" y="29230"/>
                  </a:lnTo>
                  <a:lnTo>
                    <a:pt x="10442" y="30367"/>
                  </a:lnTo>
                  <a:lnTo>
                    <a:pt x="10352" y="31504"/>
                  </a:lnTo>
                  <a:lnTo>
                    <a:pt x="10083" y="33748"/>
                  </a:lnTo>
                  <a:lnTo>
                    <a:pt x="9813" y="35991"/>
                  </a:lnTo>
                  <a:lnTo>
                    <a:pt x="10023" y="35453"/>
                  </a:lnTo>
                  <a:lnTo>
                    <a:pt x="10202" y="34914"/>
                  </a:lnTo>
                  <a:lnTo>
                    <a:pt x="10502" y="33837"/>
                  </a:lnTo>
                  <a:lnTo>
                    <a:pt x="10741" y="32730"/>
                  </a:lnTo>
                  <a:lnTo>
                    <a:pt x="10950" y="31623"/>
                  </a:lnTo>
                  <a:lnTo>
                    <a:pt x="11100" y="30756"/>
                  </a:lnTo>
                  <a:lnTo>
                    <a:pt x="11220" y="29858"/>
                  </a:lnTo>
                  <a:lnTo>
                    <a:pt x="11339" y="28961"/>
                  </a:lnTo>
                  <a:lnTo>
                    <a:pt x="11399" y="28063"/>
                  </a:lnTo>
                  <a:lnTo>
                    <a:pt x="11459" y="27166"/>
                  </a:lnTo>
                  <a:lnTo>
                    <a:pt x="11489" y="26268"/>
                  </a:lnTo>
                  <a:lnTo>
                    <a:pt x="11519" y="25371"/>
                  </a:lnTo>
                  <a:lnTo>
                    <a:pt x="11489" y="24473"/>
                  </a:lnTo>
                  <a:lnTo>
                    <a:pt x="11459" y="23605"/>
                  </a:lnTo>
                  <a:lnTo>
                    <a:pt x="11399" y="22708"/>
                  </a:lnTo>
                  <a:lnTo>
                    <a:pt x="11309" y="21810"/>
                  </a:lnTo>
                  <a:lnTo>
                    <a:pt x="11220" y="20913"/>
                  </a:lnTo>
                  <a:lnTo>
                    <a:pt x="11100" y="20015"/>
                  </a:lnTo>
                  <a:lnTo>
                    <a:pt x="10920" y="19148"/>
                  </a:lnTo>
                  <a:lnTo>
                    <a:pt x="10771" y="18250"/>
                  </a:lnTo>
                  <a:lnTo>
                    <a:pt x="10561" y="17382"/>
                  </a:lnTo>
                  <a:lnTo>
                    <a:pt x="10322" y="16515"/>
                  </a:lnTo>
                  <a:lnTo>
                    <a:pt x="10083" y="15677"/>
                  </a:lnTo>
                  <a:lnTo>
                    <a:pt x="9724" y="14540"/>
                  </a:lnTo>
                  <a:lnTo>
                    <a:pt x="9335" y="13433"/>
                  </a:lnTo>
                  <a:lnTo>
                    <a:pt x="8886" y="12326"/>
                  </a:lnTo>
                  <a:lnTo>
                    <a:pt x="8407" y="11249"/>
                  </a:lnTo>
                  <a:lnTo>
                    <a:pt x="7899" y="10202"/>
                  </a:lnTo>
                  <a:lnTo>
                    <a:pt x="7330" y="9155"/>
                  </a:lnTo>
                  <a:lnTo>
                    <a:pt x="6762" y="8138"/>
                  </a:lnTo>
                  <a:lnTo>
                    <a:pt x="6134" y="7121"/>
                  </a:lnTo>
                  <a:lnTo>
                    <a:pt x="5475" y="6163"/>
                  </a:lnTo>
                  <a:lnTo>
                    <a:pt x="4787" y="5206"/>
                  </a:lnTo>
                  <a:lnTo>
                    <a:pt x="4069" y="4278"/>
                  </a:lnTo>
                  <a:lnTo>
                    <a:pt x="3291" y="3351"/>
                  </a:lnTo>
                  <a:lnTo>
                    <a:pt x="2513" y="2483"/>
                  </a:lnTo>
                  <a:lnTo>
                    <a:pt x="1706" y="1616"/>
                  </a:lnTo>
                  <a:lnTo>
                    <a:pt x="868" y="8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3"/>
            <p:cNvSpPr/>
            <p:nvPr/>
          </p:nvSpPr>
          <p:spPr>
            <a:xfrm>
              <a:off x="5964475" y="2674225"/>
              <a:ext cx="341850" cy="1020975"/>
            </a:xfrm>
            <a:custGeom>
              <a:avLst/>
              <a:gdLst/>
              <a:ahLst/>
              <a:cxnLst/>
              <a:rect l="l" t="t" r="r" b="b"/>
              <a:pathLst>
                <a:path w="13674" h="40839" extrusionOk="0">
                  <a:moveTo>
                    <a:pt x="1" y="1"/>
                  </a:moveTo>
                  <a:lnTo>
                    <a:pt x="210" y="2603"/>
                  </a:lnTo>
                  <a:lnTo>
                    <a:pt x="479" y="5206"/>
                  </a:lnTo>
                  <a:lnTo>
                    <a:pt x="809" y="7809"/>
                  </a:lnTo>
                  <a:lnTo>
                    <a:pt x="1197" y="10412"/>
                  </a:lnTo>
                  <a:lnTo>
                    <a:pt x="1646" y="12985"/>
                  </a:lnTo>
                  <a:lnTo>
                    <a:pt x="2155" y="15558"/>
                  </a:lnTo>
                  <a:lnTo>
                    <a:pt x="2723" y="18101"/>
                  </a:lnTo>
                  <a:lnTo>
                    <a:pt x="3352" y="20644"/>
                  </a:lnTo>
                  <a:lnTo>
                    <a:pt x="4040" y="23157"/>
                  </a:lnTo>
                  <a:lnTo>
                    <a:pt x="4788" y="25670"/>
                  </a:lnTo>
                  <a:lnTo>
                    <a:pt x="5595" y="28153"/>
                  </a:lnTo>
                  <a:lnTo>
                    <a:pt x="6433" y="30637"/>
                  </a:lnTo>
                  <a:lnTo>
                    <a:pt x="7331" y="33090"/>
                  </a:lnTo>
                  <a:lnTo>
                    <a:pt x="8288" y="35543"/>
                  </a:lnTo>
                  <a:lnTo>
                    <a:pt x="9275" y="37967"/>
                  </a:lnTo>
                  <a:lnTo>
                    <a:pt x="10323" y="40360"/>
                  </a:lnTo>
                  <a:lnTo>
                    <a:pt x="10472" y="40540"/>
                  </a:lnTo>
                  <a:lnTo>
                    <a:pt x="10652" y="40689"/>
                  </a:lnTo>
                  <a:lnTo>
                    <a:pt x="10831" y="40809"/>
                  </a:lnTo>
                  <a:lnTo>
                    <a:pt x="11011" y="40839"/>
                  </a:lnTo>
                  <a:lnTo>
                    <a:pt x="11250" y="40839"/>
                  </a:lnTo>
                  <a:lnTo>
                    <a:pt x="11430" y="40749"/>
                  </a:lnTo>
                  <a:lnTo>
                    <a:pt x="11609" y="40629"/>
                  </a:lnTo>
                  <a:lnTo>
                    <a:pt x="11789" y="40480"/>
                  </a:lnTo>
                  <a:lnTo>
                    <a:pt x="11938" y="40300"/>
                  </a:lnTo>
                  <a:lnTo>
                    <a:pt x="12058" y="40121"/>
                  </a:lnTo>
                  <a:lnTo>
                    <a:pt x="12297" y="39762"/>
                  </a:lnTo>
                  <a:lnTo>
                    <a:pt x="12626" y="39074"/>
                  </a:lnTo>
                  <a:lnTo>
                    <a:pt x="12925" y="38385"/>
                  </a:lnTo>
                  <a:lnTo>
                    <a:pt x="13195" y="36142"/>
                  </a:lnTo>
                  <a:lnTo>
                    <a:pt x="13464" y="33898"/>
                  </a:lnTo>
                  <a:lnTo>
                    <a:pt x="13554" y="32761"/>
                  </a:lnTo>
                  <a:lnTo>
                    <a:pt x="13614" y="31624"/>
                  </a:lnTo>
                  <a:lnTo>
                    <a:pt x="13673" y="30457"/>
                  </a:lnTo>
                  <a:lnTo>
                    <a:pt x="13673" y="29320"/>
                  </a:lnTo>
                  <a:lnTo>
                    <a:pt x="13644" y="28542"/>
                  </a:lnTo>
                  <a:lnTo>
                    <a:pt x="13614" y="27765"/>
                  </a:lnTo>
                  <a:lnTo>
                    <a:pt x="13494" y="26239"/>
                  </a:lnTo>
                  <a:lnTo>
                    <a:pt x="13285" y="24713"/>
                  </a:lnTo>
                  <a:lnTo>
                    <a:pt x="13015" y="23187"/>
                  </a:lnTo>
                  <a:lnTo>
                    <a:pt x="12716" y="21721"/>
                  </a:lnTo>
                  <a:lnTo>
                    <a:pt x="12327" y="20225"/>
                  </a:lnTo>
                  <a:lnTo>
                    <a:pt x="11878" y="18759"/>
                  </a:lnTo>
                  <a:lnTo>
                    <a:pt x="11370" y="17323"/>
                  </a:lnTo>
                  <a:lnTo>
                    <a:pt x="10831" y="15887"/>
                  </a:lnTo>
                  <a:lnTo>
                    <a:pt x="10203" y="14451"/>
                  </a:lnTo>
                  <a:lnTo>
                    <a:pt x="9545" y="13045"/>
                  </a:lnTo>
                  <a:lnTo>
                    <a:pt x="8857" y="11639"/>
                  </a:lnTo>
                  <a:lnTo>
                    <a:pt x="8079" y="10233"/>
                  </a:lnTo>
                  <a:lnTo>
                    <a:pt x="7301" y="8856"/>
                  </a:lnTo>
                  <a:lnTo>
                    <a:pt x="6463" y="7510"/>
                  </a:lnTo>
                  <a:lnTo>
                    <a:pt x="5566" y="6164"/>
                  </a:lnTo>
                  <a:lnTo>
                    <a:pt x="4309" y="4279"/>
                  </a:lnTo>
                  <a:lnTo>
                    <a:pt x="3112" y="2394"/>
                  </a:lnTo>
                  <a:lnTo>
                    <a:pt x="2364" y="1766"/>
                  </a:lnTo>
                  <a:lnTo>
                    <a:pt x="1586" y="1137"/>
                  </a:lnTo>
                  <a:lnTo>
                    <a:pt x="809" y="5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3"/>
            <p:cNvSpPr/>
            <p:nvPr/>
          </p:nvSpPr>
          <p:spPr>
            <a:xfrm>
              <a:off x="5952525" y="2666750"/>
              <a:ext cx="270025" cy="1016500"/>
            </a:xfrm>
            <a:custGeom>
              <a:avLst/>
              <a:gdLst/>
              <a:ahLst/>
              <a:cxnLst/>
              <a:rect l="l" t="t" r="r" b="b"/>
              <a:pathLst>
                <a:path w="10801" h="40660" extrusionOk="0">
                  <a:moveTo>
                    <a:pt x="60" y="0"/>
                  </a:moveTo>
                  <a:lnTo>
                    <a:pt x="90" y="90"/>
                  </a:lnTo>
                  <a:lnTo>
                    <a:pt x="90" y="270"/>
                  </a:lnTo>
                  <a:lnTo>
                    <a:pt x="60" y="808"/>
                  </a:lnTo>
                  <a:lnTo>
                    <a:pt x="0" y="1676"/>
                  </a:lnTo>
                  <a:lnTo>
                    <a:pt x="0" y="3381"/>
                  </a:lnTo>
                  <a:lnTo>
                    <a:pt x="60" y="5086"/>
                  </a:lnTo>
                  <a:lnTo>
                    <a:pt x="120" y="6792"/>
                  </a:lnTo>
                  <a:lnTo>
                    <a:pt x="239" y="8497"/>
                  </a:lnTo>
                  <a:lnTo>
                    <a:pt x="419" y="10202"/>
                  </a:lnTo>
                  <a:lnTo>
                    <a:pt x="628" y="11908"/>
                  </a:lnTo>
                  <a:lnTo>
                    <a:pt x="868" y="13613"/>
                  </a:lnTo>
                  <a:lnTo>
                    <a:pt x="1137" y="15289"/>
                  </a:lnTo>
                  <a:lnTo>
                    <a:pt x="1466" y="16964"/>
                  </a:lnTo>
                  <a:lnTo>
                    <a:pt x="1825" y="18669"/>
                  </a:lnTo>
                  <a:lnTo>
                    <a:pt x="2244" y="20315"/>
                  </a:lnTo>
                  <a:lnTo>
                    <a:pt x="2663" y="21990"/>
                  </a:lnTo>
                  <a:lnTo>
                    <a:pt x="3141" y="23636"/>
                  </a:lnTo>
                  <a:lnTo>
                    <a:pt x="3680" y="25251"/>
                  </a:lnTo>
                  <a:lnTo>
                    <a:pt x="4219" y="26897"/>
                  </a:lnTo>
                  <a:lnTo>
                    <a:pt x="4817" y="28482"/>
                  </a:lnTo>
                  <a:lnTo>
                    <a:pt x="5445" y="30068"/>
                  </a:lnTo>
                  <a:lnTo>
                    <a:pt x="6103" y="31654"/>
                  </a:lnTo>
                  <a:lnTo>
                    <a:pt x="6821" y="33209"/>
                  </a:lnTo>
                  <a:lnTo>
                    <a:pt x="7539" y="34735"/>
                  </a:lnTo>
                  <a:lnTo>
                    <a:pt x="8317" y="36261"/>
                  </a:lnTo>
                  <a:lnTo>
                    <a:pt x="9125" y="37757"/>
                  </a:lnTo>
                  <a:lnTo>
                    <a:pt x="9993" y="39253"/>
                  </a:lnTo>
                  <a:lnTo>
                    <a:pt x="10322" y="39911"/>
                  </a:lnTo>
                  <a:lnTo>
                    <a:pt x="10561" y="40300"/>
                  </a:lnTo>
                  <a:lnTo>
                    <a:pt x="10801" y="40659"/>
                  </a:lnTo>
                  <a:lnTo>
                    <a:pt x="9753" y="38266"/>
                  </a:lnTo>
                  <a:lnTo>
                    <a:pt x="8766" y="35842"/>
                  </a:lnTo>
                  <a:lnTo>
                    <a:pt x="7809" y="33389"/>
                  </a:lnTo>
                  <a:lnTo>
                    <a:pt x="6911" y="30936"/>
                  </a:lnTo>
                  <a:lnTo>
                    <a:pt x="6073" y="28452"/>
                  </a:lnTo>
                  <a:lnTo>
                    <a:pt x="5266" y="25969"/>
                  </a:lnTo>
                  <a:lnTo>
                    <a:pt x="4518" y="23456"/>
                  </a:lnTo>
                  <a:lnTo>
                    <a:pt x="3830" y="20943"/>
                  </a:lnTo>
                  <a:lnTo>
                    <a:pt x="3201" y="18400"/>
                  </a:lnTo>
                  <a:lnTo>
                    <a:pt x="2633" y="15857"/>
                  </a:lnTo>
                  <a:lnTo>
                    <a:pt x="2124" y="13284"/>
                  </a:lnTo>
                  <a:lnTo>
                    <a:pt x="1675" y="10711"/>
                  </a:lnTo>
                  <a:lnTo>
                    <a:pt x="1287" y="8108"/>
                  </a:lnTo>
                  <a:lnTo>
                    <a:pt x="957" y="5505"/>
                  </a:lnTo>
                  <a:lnTo>
                    <a:pt x="688" y="2902"/>
                  </a:lnTo>
                  <a:lnTo>
                    <a:pt x="479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3"/>
            <p:cNvSpPr/>
            <p:nvPr/>
          </p:nvSpPr>
          <p:spPr>
            <a:xfrm>
              <a:off x="6037025" y="2855975"/>
              <a:ext cx="218425" cy="977600"/>
            </a:xfrm>
            <a:custGeom>
              <a:avLst/>
              <a:gdLst/>
              <a:ahLst/>
              <a:cxnLst/>
              <a:rect l="l" t="t" r="r" b="b"/>
              <a:pathLst>
                <a:path w="8737" h="39104" extrusionOk="0">
                  <a:moveTo>
                    <a:pt x="180" y="1"/>
                  </a:moveTo>
                  <a:lnTo>
                    <a:pt x="121" y="31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30"/>
                  </a:lnTo>
                  <a:lnTo>
                    <a:pt x="868" y="2334"/>
                  </a:lnTo>
                  <a:lnTo>
                    <a:pt x="1706" y="4369"/>
                  </a:lnTo>
                  <a:lnTo>
                    <a:pt x="2484" y="6403"/>
                  </a:lnTo>
                  <a:lnTo>
                    <a:pt x="3202" y="8467"/>
                  </a:lnTo>
                  <a:lnTo>
                    <a:pt x="3800" y="10322"/>
                  </a:lnTo>
                  <a:lnTo>
                    <a:pt x="4369" y="12147"/>
                  </a:lnTo>
                  <a:lnTo>
                    <a:pt x="4907" y="14002"/>
                  </a:lnTo>
                  <a:lnTo>
                    <a:pt x="5386" y="15887"/>
                  </a:lnTo>
                  <a:lnTo>
                    <a:pt x="5835" y="17772"/>
                  </a:lnTo>
                  <a:lnTo>
                    <a:pt x="6254" y="19657"/>
                  </a:lnTo>
                  <a:lnTo>
                    <a:pt x="6643" y="21542"/>
                  </a:lnTo>
                  <a:lnTo>
                    <a:pt x="6972" y="23456"/>
                  </a:lnTo>
                  <a:lnTo>
                    <a:pt x="7271" y="25371"/>
                  </a:lnTo>
                  <a:lnTo>
                    <a:pt x="7540" y="27286"/>
                  </a:lnTo>
                  <a:lnTo>
                    <a:pt x="7750" y="29201"/>
                  </a:lnTo>
                  <a:lnTo>
                    <a:pt x="7959" y="31145"/>
                  </a:lnTo>
                  <a:lnTo>
                    <a:pt x="8079" y="33090"/>
                  </a:lnTo>
                  <a:lnTo>
                    <a:pt x="8198" y="35005"/>
                  </a:lnTo>
                  <a:lnTo>
                    <a:pt x="8258" y="36949"/>
                  </a:lnTo>
                  <a:lnTo>
                    <a:pt x="8288" y="38894"/>
                  </a:lnTo>
                  <a:lnTo>
                    <a:pt x="8318" y="38984"/>
                  </a:lnTo>
                  <a:lnTo>
                    <a:pt x="8348" y="39044"/>
                  </a:lnTo>
                  <a:lnTo>
                    <a:pt x="8438" y="39074"/>
                  </a:lnTo>
                  <a:lnTo>
                    <a:pt x="8498" y="39104"/>
                  </a:lnTo>
                  <a:lnTo>
                    <a:pt x="8587" y="39074"/>
                  </a:lnTo>
                  <a:lnTo>
                    <a:pt x="8647" y="39044"/>
                  </a:lnTo>
                  <a:lnTo>
                    <a:pt x="8707" y="38984"/>
                  </a:lnTo>
                  <a:lnTo>
                    <a:pt x="8737" y="38894"/>
                  </a:lnTo>
                  <a:lnTo>
                    <a:pt x="8707" y="36680"/>
                  </a:lnTo>
                  <a:lnTo>
                    <a:pt x="8617" y="34496"/>
                  </a:lnTo>
                  <a:lnTo>
                    <a:pt x="8468" y="32312"/>
                  </a:lnTo>
                  <a:lnTo>
                    <a:pt x="8288" y="30098"/>
                  </a:lnTo>
                  <a:lnTo>
                    <a:pt x="8079" y="28183"/>
                  </a:lnTo>
                  <a:lnTo>
                    <a:pt x="7839" y="26269"/>
                  </a:lnTo>
                  <a:lnTo>
                    <a:pt x="7540" y="24324"/>
                  </a:lnTo>
                  <a:lnTo>
                    <a:pt x="7241" y="22409"/>
                  </a:lnTo>
                  <a:lnTo>
                    <a:pt x="6882" y="20524"/>
                  </a:lnTo>
                  <a:lnTo>
                    <a:pt x="6463" y="18610"/>
                  </a:lnTo>
                  <a:lnTo>
                    <a:pt x="6044" y="16725"/>
                  </a:lnTo>
                  <a:lnTo>
                    <a:pt x="5566" y="14840"/>
                  </a:lnTo>
                  <a:lnTo>
                    <a:pt x="5057" y="12955"/>
                  </a:lnTo>
                  <a:lnTo>
                    <a:pt x="4489" y="11100"/>
                  </a:lnTo>
                  <a:lnTo>
                    <a:pt x="3920" y="9215"/>
                  </a:lnTo>
                  <a:lnTo>
                    <a:pt x="3292" y="7390"/>
                  </a:lnTo>
                  <a:lnTo>
                    <a:pt x="2604" y="5536"/>
                  </a:lnTo>
                  <a:lnTo>
                    <a:pt x="1916" y="3711"/>
                  </a:lnTo>
                  <a:lnTo>
                    <a:pt x="1168" y="1915"/>
                  </a:lnTo>
                  <a:lnTo>
                    <a:pt x="390" y="120"/>
                  </a:lnTo>
                  <a:lnTo>
                    <a:pt x="330" y="6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3"/>
            <p:cNvSpPr/>
            <p:nvPr/>
          </p:nvSpPr>
          <p:spPr>
            <a:xfrm>
              <a:off x="6051250" y="2937500"/>
              <a:ext cx="92775" cy="97275"/>
            </a:xfrm>
            <a:custGeom>
              <a:avLst/>
              <a:gdLst/>
              <a:ahLst/>
              <a:cxnLst/>
              <a:rect l="l" t="t" r="r" b="b"/>
              <a:pathLst>
                <a:path w="3711" h="3891" extrusionOk="0">
                  <a:moveTo>
                    <a:pt x="3471" y="1"/>
                  </a:moveTo>
                  <a:lnTo>
                    <a:pt x="3381" y="31"/>
                  </a:lnTo>
                  <a:lnTo>
                    <a:pt x="3321" y="90"/>
                  </a:lnTo>
                  <a:lnTo>
                    <a:pt x="3291" y="150"/>
                  </a:lnTo>
                  <a:lnTo>
                    <a:pt x="2334" y="3322"/>
                  </a:lnTo>
                  <a:lnTo>
                    <a:pt x="359" y="1676"/>
                  </a:lnTo>
                  <a:lnTo>
                    <a:pt x="299" y="1646"/>
                  </a:lnTo>
                  <a:lnTo>
                    <a:pt x="210" y="1616"/>
                  </a:lnTo>
                  <a:lnTo>
                    <a:pt x="120" y="1646"/>
                  </a:lnTo>
                  <a:lnTo>
                    <a:pt x="60" y="1676"/>
                  </a:lnTo>
                  <a:lnTo>
                    <a:pt x="0" y="1736"/>
                  </a:lnTo>
                  <a:lnTo>
                    <a:pt x="0" y="1826"/>
                  </a:lnTo>
                  <a:lnTo>
                    <a:pt x="0" y="1915"/>
                  </a:lnTo>
                  <a:lnTo>
                    <a:pt x="60" y="1975"/>
                  </a:lnTo>
                  <a:lnTo>
                    <a:pt x="2304" y="3830"/>
                  </a:lnTo>
                  <a:lnTo>
                    <a:pt x="2394" y="3890"/>
                  </a:lnTo>
                  <a:lnTo>
                    <a:pt x="2513" y="3890"/>
                  </a:lnTo>
                  <a:lnTo>
                    <a:pt x="2603" y="3860"/>
                  </a:lnTo>
                  <a:lnTo>
                    <a:pt x="2663" y="3740"/>
                  </a:lnTo>
                  <a:lnTo>
                    <a:pt x="3680" y="270"/>
                  </a:lnTo>
                  <a:lnTo>
                    <a:pt x="3710" y="180"/>
                  </a:lnTo>
                  <a:lnTo>
                    <a:pt x="3680" y="120"/>
                  </a:lnTo>
                  <a:lnTo>
                    <a:pt x="3620" y="61"/>
                  </a:lnTo>
                  <a:lnTo>
                    <a:pt x="3531" y="31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3"/>
            <p:cNvSpPr/>
            <p:nvPr/>
          </p:nvSpPr>
          <p:spPr>
            <a:xfrm>
              <a:off x="6182875" y="3161150"/>
              <a:ext cx="46400" cy="134650"/>
            </a:xfrm>
            <a:custGeom>
              <a:avLst/>
              <a:gdLst/>
              <a:ahLst/>
              <a:cxnLst/>
              <a:rect l="l" t="t" r="r" b="b"/>
              <a:pathLst>
                <a:path w="1856" h="5386" extrusionOk="0">
                  <a:moveTo>
                    <a:pt x="1527" y="0"/>
                  </a:moveTo>
                  <a:lnTo>
                    <a:pt x="1467" y="60"/>
                  </a:lnTo>
                  <a:lnTo>
                    <a:pt x="1437" y="150"/>
                  </a:lnTo>
                  <a:lnTo>
                    <a:pt x="31" y="5116"/>
                  </a:lnTo>
                  <a:lnTo>
                    <a:pt x="1" y="5206"/>
                  </a:lnTo>
                  <a:lnTo>
                    <a:pt x="31" y="5296"/>
                  </a:lnTo>
                  <a:lnTo>
                    <a:pt x="91" y="5356"/>
                  </a:lnTo>
                  <a:lnTo>
                    <a:pt x="180" y="5385"/>
                  </a:lnTo>
                  <a:lnTo>
                    <a:pt x="330" y="5385"/>
                  </a:lnTo>
                  <a:lnTo>
                    <a:pt x="390" y="5326"/>
                  </a:lnTo>
                  <a:lnTo>
                    <a:pt x="420" y="5236"/>
                  </a:lnTo>
                  <a:lnTo>
                    <a:pt x="1856" y="270"/>
                  </a:lnTo>
                  <a:lnTo>
                    <a:pt x="1856" y="180"/>
                  </a:lnTo>
                  <a:lnTo>
                    <a:pt x="1826" y="90"/>
                  </a:lnTo>
                  <a:lnTo>
                    <a:pt x="1766" y="30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3"/>
            <p:cNvSpPr/>
            <p:nvPr/>
          </p:nvSpPr>
          <p:spPr>
            <a:xfrm>
              <a:off x="6120800" y="3208275"/>
              <a:ext cx="71075" cy="80800"/>
            </a:xfrm>
            <a:custGeom>
              <a:avLst/>
              <a:gdLst/>
              <a:ahLst/>
              <a:cxnLst/>
              <a:rect l="l" t="t" r="r" b="b"/>
              <a:pathLst>
                <a:path w="2843" h="3232" extrusionOk="0">
                  <a:moveTo>
                    <a:pt x="120" y="0"/>
                  </a:moveTo>
                  <a:lnTo>
                    <a:pt x="61" y="60"/>
                  </a:lnTo>
                  <a:lnTo>
                    <a:pt x="1" y="12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31" y="359"/>
                  </a:lnTo>
                  <a:lnTo>
                    <a:pt x="2484" y="3141"/>
                  </a:lnTo>
                  <a:lnTo>
                    <a:pt x="2544" y="3201"/>
                  </a:lnTo>
                  <a:lnTo>
                    <a:pt x="2634" y="3231"/>
                  </a:lnTo>
                  <a:lnTo>
                    <a:pt x="2693" y="3201"/>
                  </a:lnTo>
                  <a:lnTo>
                    <a:pt x="2753" y="3171"/>
                  </a:lnTo>
                  <a:lnTo>
                    <a:pt x="2813" y="3112"/>
                  </a:lnTo>
                  <a:lnTo>
                    <a:pt x="2843" y="3022"/>
                  </a:lnTo>
                  <a:lnTo>
                    <a:pt x="2843" y="2932"/>
                  </a:lnTo>
                  <a:lnTo>
                    <a:pt x="2783" y="2842"/>
                  </a:lnTo>
                  <a:lnTo>
                    <a:pt x="360" y="6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3"/>
            <p:cNvSpPr/>
            <p:nvPr/>
          </p:nvSpPr>
          <p:spPr>
            <a:xfrm>
              <a:off x="6144000" y="3420675"/>
              <a:ext cx="151850" cy="148875"/>
            </a:xfrm>
            <a:custGeom>
              <a:avLst/>
              <a:gdLst/>
              <a:ahLst/>
              <a:cxnLst/>
              <a:rect l="l" t="t" r="r" b="b"/>
              <a:pathLst>
                <a:path w="6074" h="5955" extrusionOk="0">
                  <a:moveTo>
                    <a:pt x="5834" y="1"/>
                  </a:moveTo>
                  <a:lnTo>
                    <a:pt x="5774" y="31"/>
                  </a:lnTo>
                  <a:lnTo>
                    <a:pt x="5685" y="61"/>
                  </a:lnTo>
                  <a:lnTo>
                    <a:pt x="5655" y="150"/>
                  </a:lnTo>
                  <a:lnTo>
                    <a:pt x="3441" y="5266"/>
                  </a:lnTo>
                  <a:lnTo>
                    <a:pt x="419" y="450"/>
                  </a:lnTo>
                  <a:lnTo>
                    <a:pt x="359" y="360"/>
                  </a:lnTo>
                  <a:lnTo>
                    <a:pt x="269" y="330"/>
                  </a:lnTo>
                  <a:lnTo>
                    <a:pt x="210" y="330"/>
                  </a:lnTo>
                  <a:lnTo>
                    <a:pt x="120" y="360"/>
                  </a:lnTo>
                  <a:lnTo>
                    <a:pt x="60" y="420"/>
                  </a:lnTo>
                  <a:lnTo>
                    <a:pt x="30" y="480"/>
                  </a:lnTo>
                  <a:lnTo>
                    <a:pt x="0" y="569"/>
                  </a:lnTo>
                  <a:lnTo>
                    <a:pt x="30" y="659"/>
                  </a:lnTo>
                  <a:lnTo>
                    <a:pt x="3291" y="5835"/>
                  </a:lnTo>
                  <a:lnTo>
                    <a:pt x="3321" y="5895"/>
                  </a:lnTo>
                  <a:lnTo>
                    <a:pt x="3381" y="5925"/>
                  </a:lnTo>
                  <a:lnTo>
                    <a:pt x="3501" y="5955"/>
                  </a:lnTo>
                  <a:lnTo>
                    <a:pt x="3590" y="5895"/>
                  </a:lnTo>
                  <a:lnTo>
                    <a:pt x="3680" y="5805"/>
                  </a:lnTo>
                  <a:lnTo>
                    <a:pt x="6044" y="270"/>
                  </a:lnTo>
                  <a:lnTo>
                    <a:pt x="6074" y="180"/>
                  </a:lnTo>
                  <a:lnTo>
                    <a:pt x="6044" y="120"/>
                  </a:lnTo>
                  <a:lnTo>
                    <a:pt x="6014" y="61"/>
                  </a:lnTo>
                  <a:lnTo>
                    <a:pt x="5924" y="31"/>
                  </a:lnTo>
                  <a:lnTo>
                    <a:pt x="583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3"/>
            <p:cNvSpPr/>
            <p:nvPr/>
          </p:nvSpPr>
          <p:spPr>
            <a:xfrm>
              <a:off x="5722150" y="3487250"/>
              <a:ext cx="450300" cy="370250"/>
            </a:xfrm>
            <a:custGeom>
              <a:avLst/>
              <a:gdLst/>
              <a:ahLst/>
              <a:cxnLst/>
              <a:rect l="l" t="t" r="r" b="b"/>
              <a:pathLst>
                <a:path w="18012" h="14810" extrusionOk="0">
                  <a:moveTo>
                    <a:pt x="0" y="1"/>
                  </a:moveTo>
                  <a:lnTo>
                    <a:pt x="2603" y="1018"/>
                  </a:lnTo>
                  <a:lnTo>
                    <a:pt x="3561" y="1377"/>
                  </a:lnTo>
                  <a:lnTo>
                    <a:pt x="4458" y="1796"/>
                  </a:lnTo>
                  <a:lnTo>
                    <a:pt x="5386" y="2185"/>
                  </a:lnTo>
                  <a:lnTo>
                    <a:pt x="6253" y="2633"/>
                  </a:lnTo>
                  <a:lnTo>
                    <a:pt x="7121" y="3082"/>
                  </a:lnTo>
                  <a:lnTo>
                    <a:pt x="7988" y="3591"/>
                  </a:lnTo>
                  <a:lnTo>
                    <a:pt x="8796" y="4099"/>
                  </a:lnTo>
                  <a:lnTo>
                    <a:pt x="9604" y="4608"/>
                  </a:lnTo>
                  <a:lnTo>
                    <a:pt x="10382" y="5176"/>
                  </a:lnTo>
                  <a:lnTo>
                    <a:pt x="11130" y="5775"/>
                  </a:lnTo>
                  <a:lnTo>
                    <a:pt x="11878" y="6373"/>
                  </a:lnTo>
                  <a:lnTo>
                    <a:pt x="12566" y="7031"/>
                  </a:lnTo>
                  <a:lnTo>
                    <a:pt x="13254" y="7719"/>
                  </a:lnTo>
                  <a:lnTo>
                    <a:pt x="13912" y="8407"/>
                  </a:lnTo>
                  <a:lnTo>
                    <a:pt x="14511" y="9155"/>
                  </a:lnTo>
                  <a:lnTo>
                    <a:pt x="15109" y="9933"/>
                  </a:lnTo>
                  <a:lnTo>
                    <a:pt x="15528" y="10502"/>
                  </a:lnTo>
                  <a:lnTo>
                    <a:pt x="15917" y="11130"/>
                  </a:lnTo>
                  <a:lnTo>
                    <a:pt x="16665" y="12357"/>
                  </a:lnTo>
                  <a:lnTo>
                    <a:pt x="17353" y="13583"/>
                  </a:lnTo>
                  <a:lnTo>
                    <a:pt x="18011" y="14810"/>
                  </a:lnTo>
                  <a:lnTo>
                    <a:pt x="18011" y="14810"/>
                  </a:lnTo>
                  <a:lnTo>
                    <a:pt x="17802" y="14152"/>
                  </a:lnTo>
                  <a:lnTo>
                    <a:pt x="17562" y="13464"/>
                  </a:lnTo>
                  <a:lnTo>
                    <a:pt x="17293" y="12835"/>
                  </a:lnTo>
                  <a:lnTo>
                    <a:pt x="16994" y="12177"/>
                  </a:lnTo>
                  <a:lnTo>
                    <a:pt x="16515" y="11190"/>
                  </a:lnTo>
                  <a:lnTo>
                    <a:pt x="15947" y="10203"/>
                  </a:lnTo>
                  <a:lnTo>
                    <a:pt x="15348" y="9245"/>
                  </a:lnTo>
                  <a:lnTo>
                    <a:pt x="14720" y="8348"/>
                  </a:lnTo>
                  <a:lnTo>
                    <a:pt x="14032" y="7450"/>
                  </a:lnTo>
                  <a:lnTo>
                    <a:pt x="13284" y="6612"/>
                  </a:lnTo>
                  <a:lnTo>
                    <a:pt x="12506" y="5805"/>
                  </a:lnTo>
                  <a:lnTo>
                    <a:pt x="11668" y="5057"/>
                  </a:lnTo>
                  <a:lnTo>
                    <a:pt x="10801" y="4339"/>
                  </a:lnTo>
                  <a:lnTo>
                    <a:pt x="10232" y="3890"/>
                  </a:lnTo>
                  <a:lnTo>
                    <a:pt x="9604" y="3471"/>
                  </a:lnTo>
                  <a:lnTo>
                    <a:pt x="9006" y="3082"/>
                  </a:lnTo>
                  <a:lnTo>
                    <a:pt x="8347" y="2693"/>
                  </a:lnTo>
                  <a:lnTo>
                    <a:pt x="7719" y="2334"/>
                  </a:lnTo>
                  <a:lnTo>
                    <a:pt x="7061" y="2005"/>
                  </a:lnTo>
                  <a:lnTo>
                    <a:pt x="6373" y="1706"/>
                  </a:lnTo>
                  <a:lnTo>
                    <a:pt x="5715" y="1407"/>
                  </a:lnTo>
                  <a:lnTo>
                    <a:pt x="5027" y="1167"/>
                  </a:lnTo>
                  <a:lnTo>
                    <a:pt x="4308" y="928"/>
                  </a:lnTo>
                  <a:lnTo>
                    <a:pt x="3620" y="689"/>
                  </a:lnTo>
                  <a:lnTo>
                    <a:pt x="2902" y="509"/>
                  </a:lnTo>
                  <a:lnTo>
                    <a:pt x="2184" y="330"/>
                  </a:lnTo>
                  <a:lnTo>
                    <a:pt x="1466" y="210"/>
                  </a:lnTo>
                  <a:lnTo>
                    <a:pt x="718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3"/>
            <p:cNvSpPr/>
            <p:nvPr/>
          </p:nvSpPr>
          <p:spPr>
            <a:xfrm>
              <a:off x="5660800" y="3484250"/>
              <a:ext cx="516125" cy="423375"/>
            </a:xfrm>
            <a:custGeom>
              <a:avLst/>
              <a:gdLst/>
              <a:ahLst/>
              <a:cxnLst/>
              <a:rect l="l" t="t" r="r" b="b"/>
              <a:pathLst>
                <a:path w="20645" h="16935" extrusionOk="0">
                  <a:moveTo>
                    <a:pt x="1" y="1"/>
                  </a:moveTo>
                  <a:lnTo>
                    <a:pt x="1048" y="1257"/>
                  </a:lnTo>
                  <a:lnTo>
                    <a:pt x="2125" y="2484"/>
                  </a:lnTo>
                  <a:lnTo>
                    <a:pt x="3232" y="3711"/>
                  </a:lnTo>
                  <a:lnTo>
                    <a:pt x="4369" y="4877"/>
                  </a:lnTo>
                  <a:lnTo>
                    <a:pt x="5536" y="6044"/>
                  </a:lnTo>
                  <a:lnTo>
                    <a:pt x="6703" y="7151"/>
                  </a:lnTo>
                  <a:lnTo>
                    <a:pt x="7929" y="8258"/>
                  </a:lnTo>
                  <a:lnTo>
                    <a:pt x="9156" y="9335"/>
                  </a:lnTo>
                  <a:lnTo>
                    <a:pt x="10413" y="10382"/>
                  </a:lnTo>
                  <a:lnTo>
                    <a:pt x="11699" y="11400"/>
                  </a:lnTo>
                  <a:lnTo>
                    <a:pt x="13015" y="12387"/>
                  </a:lnTo>
                  <a:lnTo>
                    <a:pt x="14332" y="13344"/>
                  </a:lnTo>
                  <a:lnTo>
                    <a:pt x="15678" y="14272"/>
                  </a:lnTo>
                  <a:lnTo>
                    <a:pt x="17054" y="15169"/>
                  </a:lnTo>
                  <a:lnTo>
                    <a:pt x="18431" y="16037"/>
                  </a:lnTo>
                  <a:lnTo>
                    <a:pt x="19837" y="16905"/>
                  </a:lnTo>
                  <a:lnTo>
                    <a:pt x="19986" y="16934"/>
                  </a:lnTo>
                  <a:lnTo>
                    <a:pt x="20256" y="16934"/>
                  </a:lnTo>
                  <a:lnTo>
                    <a:pt x="20375" y="16875"/>
                  </a:lnTo>
                  <a:lnTo>
                    <a:pt x="20465" y="16815"/>
                  </a:lnTo>
                  <a:lnTo>
                    <a:pt x="20555" y="16695"/>
                  </a:lnTo>
                  <a:lnTo>
                    <a:pt x="20615" y="16575"/>
                  </a:lnTo>
                  <a:lnTo>
                    <a:pt x="20645" y="16426"/>
                  </a:lnTo>
                  <a:lnTo>
                    <a:pt x="20645" y="16127"/>
                  </a:lnTo>
                  <a:lnTo>
                    <a:pt x="20615" y="15887"/>
                  </a:lnTo>
                  <a:lnTo>
                    <a:pt x="20555" y="15409"/>
                  </a:lnTo>
                  <a:lnTo>
                    <a:pt x="20465" y="14930"/>
                  </a:lnTo>
                  <a:lnTo>
                    <a:pt x="19807" y="13703"/>
                  </a:lnTo>
                  <a:lnTo>
                    <a:pt x="19119" y="12477"/>
                  </a:lnTo>
                  <a:lnTo>
                    <a:pt x="18371" y="11250"/>
                  </a:lnTo>
                  <a:lnTo>
                    <a:pt x="17982" y="10622"/>
                  </a:lnTo>
                  <a:lnTo>
                    <a:pt x="17563" y="10053"/>
                  </a:lnTo>
                  <a:lnTo>
                    <a:pt x="16965" y="9275"/>
                  </a:lnTo>
                  <a:lnTo>
                    <a:pt x="16366" y="8527"/>
                  </a:lnTo>
                  <a:lnTo>
                    <a:pt x="15708" y="7839"/>
                  </a:lnTo>
                  <a:lnTo>
                    <a:pt x="15020" y="7151"/>
                  </a:lnTo>
                  <a:lnTo>
                    <a:pt x="14332" y="6493"/>
                  </a:lnTo>
                  <a:lnTo>
                    <a:pt x="13584" y="5895"/>
                  </a:lnTo>
                  <a:lnTo>
                    <a:pt x="12836" y="5296"/>
                  </a:lnTo>
                  <a:lnTo>
                    <a:pt x="12058" y="4728"/>
                  </a:lnTo>
                  <a:lnTo>
                    <a:pt x="11250" y="4219"/>
                  </a:lnTo>
                  <a:lnTo>
                    <a:pt x="10442" y="3711"/>
                  </a:lnTo>
                  <a:lnTo>
                    <a:pt x="9575" y="3202"/>
                  </a:lnTo>
                  <a:lnTo>
                    <a:pt x="8707" y="2753"/>
                  </a:lnTo>
                  <a:lnTo>
                    <a:pt x="7840" y="2305"/>
                  </a:lnTo>
                  <a:lnTo>
                    <a:pt x="6912" y="1916"/>
                  </a:lnTo>
                  <a:lnTo>
                    <a:pt x="6015" y="1497"/>
                  </a:lnTo>
                  <a:lnTo>
                    <a:pt x="5057" y="1138"/>
                  </a:lnTo>
                  <a:lnTo>
                    <a:pt x="2454" y="121"/>
                  </a:lnTo>
                  <a:lnTo>
                    <a:pt x="1826" y="61"/>
                  </a:lnTo>
                  <a:lnTo>
                    <a:pt x="1228" y="31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3"/>
            <p:cNvSpPr/>
            <p:nvPr/>
          </p:nvSpPr>
          <p:spPr>
            <a:xfrm>
              <a:off x="5652575" y="3484250"/>
              <a:ext cx="504150" cy="422625"/>
            </a:xfrm>
            <a:custGeom>
              <a:avLst/>
              <a:gdLst/>
              <a:ahLst/>
              <a:cxnLst/>
              <a:rect l="l" t="t" r="r" b="b"/>
              <a:pathLst>
                <a:path w="20166" h="16905" extrusionOk="0">
                  <a:moveTo>
                    <a:pt x="1" y="1"/>
                  </a:moveTo>
                  <a:lnTo>
                    <a:pt x="61" y="31"/>
                  </a:lnTo>
                  <a:lnTo>
                    <a:pt x="120" y="121"/>
                  </a:lnTo>
                  <a:lnTo>
                    <a:pt x="300" y="390"/>
                  </a:lnTo>
                  <a:lnTo>
                    <a:pt x="599" y="868"/>
                  </a:lnTo>
                  <a:lnTo>
                    <a:pt x="1198" y="1736"/>
                  </a:lnTo>
                  <a:lnTo>
                    <a:pt x="1826" y="2604"/>
                  </a:lnTo>
                  <a:lnTo>
                    <a:pt x="2484" y="3441"/>
                  </a:lnTo>
                  <a:lnTo>
                    <a:pt x="3172" y="4279"/>
                  </a:lnTo>
                  <a:lnTo>
                    <a:pt x="3860" y="5087"/>
                  </a:lnTo>
                  <a:lnTo>
                    <a:pt x="4578" y="5895"/>
                  </a:lnTo>
                  <a:lnTo>
                    <a:pt x="5326" y="6673"/>
                  </a:lnTo>
                  <a:lnTo>
                    <a:pt x="6074" y="7421"/>
                  </a:lnTo>
                  <a:lnTo>
                    <a:pt x="6852" y="8168"/>
                  </a:lnTo>
                  <a:lnTo>
                    <a:pt x="7630" y="8887"/>
                  </a:lnTo>
                  <a:lnTo>
                    <a:pt x="8438" y="9605"/>
                  </a:lnTo>
                  <a:lnTo>
                    <a:pt x="9276" y="10293"/>
                  </a:lnTo>
                  <a:lnTo>
                    <a:pt x="10113" y="10951"/>
                  </a:lnTo>
                  <a:lnTo>
                    <a:pt x="10981" y="11609"/>
                  </a:lnTo>
                  <a:lnTo>
                    <a:pt x="11848" y="12237"/>
                  </a:lnTo>
                  <a:lnTo>
                    <a:pt x="12716" y="12836"/>
                  </a:lnTo>
                  <a:lnTo>
                    <a:pt x="13614" y="13434"/>
                  </a:lnTo>
                  <a:lnTo>
                    <a:pt x="14511" y="13973"/>
                  </a:lnTo>
                  <a:lnTo>
                    <a:pt x="15439" y="14511"/>
                  </a:lnTo>
                  <a:lnTo>
                    <a:pt x="16366" y="15050"/>
                  </a:lnTo>
                  <a:lnTo>
                    <a:pt x="17324" y="15528"/>
                  </a:lnTo>
                  <a:lnTo>
                    <a:pt x="18281" y="16007"/>
                  </a:lnTo>
                  <a:lnTo>
                    <a:pt x="19238" y="16456"/>
                  </a:lnTo>
                  <a:lnTo>
                    <a:pt x="19657" y="16695"/>
                  </a:lnTo>
                  <a:lnTo>
                    <a:pt x="19926" y="16815"/>
                  </a:lnTo>
                  <a:lnTo>
                    <a:pt x="20166" y="16905"/>
                  </a:lnTo>
                  <a:lnTo>
                    <a:pt x="18760" y="16037"/>
                  </a:lnTo>
                  <a:lnTo>
                    <a:pt x="17383" y="15169"/>
                  </a:lnTo>
                  <a:lnTo>
                    <a:pt x="16007" y="14272"/>
                  </a:lnTo>
                  <a:lnTo>
                    <a:pt x="14661" y="13344"/>
                  </a:lnTo>
                  <a:lnTo>
                    <a:pt x="13344" y="12387"/>
                  </a:lnTo>
                  <a:lnTo>
                    <a:pt x="12028" y="11400"/>
                  </a:lnTo>
                  <a:lnTo>
                    <a:pt x="10742" y="10382"/>
                  </a:lnTo>
                  <a:lnTo>
                    <a:pt x="9485" y="9335"/>
                  </a:lnTo>
                  <a:lnTo>
                    <a:pt x="8258" y="8258"/>
                  </a:lnTo>
                  <a:lnTo>
                    <a:pt x="7032" y="7151"/>
                  </a:lnTo>
                  <a:lnTo>
                    <a:pt x="5865" y="6044"/>
                  </a:lnTo>
                  <a:lnTo>
                    <a:pt x="4698" y="4877"/>
                  </a:lnTo>
                  <a:lnTo>
                    <a:pt x="3561" y="3711"/>
                  </a:lnTo>
                  <a:lnTo>
                    <a:pt x="2454" y="2484"/>
                  </a:lnTo>
                  <a:lnTo>
                    <a:pt x="1377" y="1257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3"/>
            <p:cNvSpPr/>
            <p:nvPr/>
          </p:nvSpPr>
          <p:spPr>
            <a:xfrm>
              <a:off x="5764775" y="3548575"/>
              <a:ext cx="461525" cy="425625"/>
            </a:xfrm>
            <a:custGeom>
              <a:avLst/>
              <a:gdLst/>
              <a:ahLst/>
              <a:cxnLst/>
              <a:rect l="l" t="t" r="r" b="b"/>
              <a:pathLst>
                <a:path w="18461" h="17025" extrusionOk="0">
                  <a:moveTo>
                    <a:pt x="90" y="1"/>
                  </a:moveTo>
                  <a:lnTo>
                    <a:pt x="60" y="31"/>
                  </a:lnTo>
                  <a:lnTo>
                    <a:pt x="30" y="61"/>
                  </a:lnTo>
                  <a:lnTo>
                    <a:pt x="1" y="180"/>
                  </a:lnTo>
                  <a:lnTo>
                    <a:pt x="30" y="210"/>
                  </a:lnTo>
                  <a:lnTo>
                    <a:pt x="60" y="270"/>
                  </a:lnTo>
                  <a:lnTo>
                    <a:pt x="1227" y="988"/>
                  </a:lnTo>
                  <a:lnTo>
                    <a:pt x="2394" y="1706"/>
                  </a:lnTo>
                  <a:lnTo>
                    <a:pt x="3531" y="2484"/>
                  </a:lnTo>
                  <a:lnTo>
                    <a:pt x="4638" y="3262"/>
                  </a:lnTo>
                  <a:lnTo>
                    <a:pt x="5625" y="3980"/>
                  </a:lnTo>
                  <a:lnTo>
                    <a:pt x="6553" y="4728"/>
                  </a:lnTo>
                  <a:lnTo>
                    <a:pt x="7510" y="5476"/>
                  </a:lnTo>
                  <a:lnTo>
                    <a:pt x="8438" y="6254"/>
                  </a:lnTo>
                  <a:lnTo>
                    <a:pt x="9335" y="7061"/>
                  </a:lnTo>
                  <a:lnTo>
                    <a:pt x="10233" y="7869"/>
                  </a:lnTo>
                  <a:lnTo>
                    <a:pt x="11130" y="8707"/>
                  </a:lnTo>
                  <a:lnTo>
                    <a:pt x="11968" y="9545"/>
                  </a:lnTo>
                  <a:lnTo>
                    <a:pt x="12836" y="10442"/>
                  </a:lnTo>
                  <a:lnTo>
                    <a:pt x="13643" y="11310"/>
                  </a:lnTo>
                  <a:lnTo>
                    <a:pt x="14451" y="12207"/>
                  </a:lnTo>
                  <a:lnTo>
                    <a:pt x="15259" y="13135"/>
                  </a:lnTo>
                  <a:lnTo>
                    <a:pt x="16007" y="14062"/>
                  </a:lnTo>
                  <a:lnTo>
                    <a:pt x="16785" y="15020"/>
                  </a:lnTo>
                  <a:lnTo>
                    <a:pt x="17503" y="15977"/>
                  </a:lnTo>
                  <a:lnTo>
                    <a:pt x="18221" y="16964"/>
                  </a:lnTo>
                  <a:lnTo>
                    <a:pt x="18251" y="16994"/>
                  </a:lnTo>
                  <a:lnTo>
                    <a:pt x="18311" y="17024"/>
                  </a:lnTo>
                  <a:lnTo>
                    <a:pt x="18370" y="17024"/>
                  </a:lnTo>
                  <a:lnTo>
                    <a:pt x="18400" y="16994"/>
                  </a:lnTo>
                  <a:lnTo>
                    <a:pt x="18430" y="16964"/>
                  </a:lnTo>
                  <a:lnTo>
                    <a:pt x="18460" y="16905"/>
                  </a:lnTo>
                  <a:lnTo>
                    <a:pt x="18460" y="16875"/>
                  </a:lnTo>
                  <a:lnTo>
                    <a:pt x="18430" y="16815"/>
                  </a:lnTo>
                  <a:lnTo>
                    <a:pt x="17622" y="15708"/>
                  </a:lnTo>
                  <a:lnTo>
                    <a:pt x="16785" y="14601"/>
                  </a:lnTo>
                  <a:lnTo>
                    <a:pt x="15947" y="13524"/>
                  </a:lnTo>
                  <a:lnTo>
                    <a:pt x="15049" y="12477"/>
                  </a:lnTo>
                  <a:lnTo>
                    <a:pt x="14242" y="11579"/>
                  </a:lnTo>
                  <a:lnTo>
                    <a:pt x="13434" y="10682"/>
                  </a:lnTo>
                  <a:lnTo>
                    <a:pt x="12596" y="9814"/>
                  </a:lnTo>
                  <a:lnTo>
                    <a:pt x="11729" y="8946"/>
                  </a:lnTo>
                  <a:lnTo>
                    <a:pt x="10861" y="8109"/>
                  </a:lnTo>
                  <a:lnTo>
                    <a:pt x="9963" y="7271"/>
                  </a:lnTo>
                  <a:lnTo>
                    <a:pt x="9066" y="6463"/>
                  </a:lnTo>
                  <a:lnTo>
                    <a:pt x="8138" y="5655"/>
                  </a:lnTo>
                  <a:lnTo>
                    <a:pt x="7211" y="4907"/>
                  </a:lnTo>
                  <a:lnTo>
                    <a:pt x="6254" y="4129"/>
                  </a:lnTo>
                  <a:lnTo>
                    <a:pt x="5266" y="3411"/>
                  </a:lnTo>
                  <a:lnTo>
                    <a:pt x="4279" y="2693"/>
                  </a:lnTo>
                  <a:lnTo>
                    <a:pt x="3292" y="1975"/>
                  </a:lnTo>
                  <a:lnTo>
                    <a:pt x="2274" y="1317"/>
                  </a:lnTo>
                  <a:lnTo>
                    <a:pt x="1227" y="659"/>
                  </a:lnTo>
                  <a:lnTo>
                    <a:pt x="18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3"/>
            <p:cNvSpPr/>
            <p:nvPr/>
          </p:nvSpPr>
          <p:spPr>
            <a:xfrm>
              <a:off x="5816375" y="3555325"/>
              <a:ext cx="51650" cy="60600"/>
            </a:xfrm>
            <a:custGeom>
              <a:avLst/>
              <a:gdLst/>
              <a:ahLst/>
              <a:cxnLst/>
              <a:rect l="l" t="t" r="r" b="b"/>
              <a:pathLst>
                <a:path w="2066" h="2424" extrusionOk="0">
                  <a:moveTo>
                    <a:pt x="1228" y="0"/>
                  </a:moveTo>
                  <a:lnTo>
                    <a:pt x="1168" y="30"/>
                  </a:lnTo>
                  <a:lnTo>
                    <a:pt x="1138" y="30"/>
                  </a:lnTo>
                  <a:lnTo>
                    <a:pt x="1078" y="90"/>
                  </a:lnTo>
                  <a:lnTo>
                    <a:pt x="1078" y="120"/>
                  </a:lnTo>
                  <a:lnTo>
                    <a:pt x="1078" y="180"/>
                  </a:lnTo>
                  <a:lnTo>
                    <a:pt x="1736" y="2124"/>
                  </a:lnTo>
                  <a:lnTo>
                    <a:pt x="151" y="2005"/>
                  </a:lnTo>
                  <a:lnTo>
                    <a:pt x="61" y="2034"/>
                  </a:lnTo>
                  <a:lnTo>
                    <a:pt x="1" y="2064"/>
                  </a:lnTo>
                  <a:lnTo>
                    <a:pt x="1" y="2124"/>
                  </a:lnTo>
                  <a:lnTo>
                    <a:pt x="1" y="2184"/>
                  </a:lnTo>
                  <a:lnTo>
                    <a:pt x="1" y="2214"/>
                  </a:lnTo>
                  <a:lnTo>
                    <a:pt x="31" y="2274"/>
                  </a:lnTo>
                  <a:lnTo>
                    <a:pt x="91" y="2274"/>
                  </a:lnTo>
                  <a:lnTo>
                    <a:pt x="1916" y="2423"/>
                  </a:lnTo>
                  <a:lnTo>
                    <a:pt x="1976" y="2423"/>
                  </a:lnTo>
                  <a:lnTo>
                    <a:pt x="2035" y="2364"/>
                  </a:lnTo>
                  <a:lnTo>
                    <a:pt x="2065" y="2304"/>
                  </a:lnTo>
                  <a:lnTo>
                    <a:pt x="2065" y="2244"/>
                  </a:lnTo>
                  <a:lnTo>
                    <a:pt x="1347" y="90"/>
                  </a:lnTo>
                  <a:lnTo>
                    <a:pt x="1317" y="60"/>
                  </a:lnTo>
                  <a:lnTo>
                    <a:pt x="1258" y="30"/>
                  </a:lnTo>
                  <a:lnTo>
                    <a:pt x="122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3"/>
            <p:cNvSpPr/>
            <p:nvPr/>
          </p:nvSpPr>
          <p:spPr>
            <a:xfrm>
              <a:off x="5967475" y="3639075"/>
              <a:ext cx="33675" cy="82300"/>
            </a:xfrm>
            <a:custGeom>
              <a:avLst/>
              <a:gdLst/>
              <a:ahLst/>
              <a:cxnLst/>
              <a:rect l="l" t="t" r="r" b="b"/>
              <a:pathLst>
                <a:path w="1347" h="3292" extrusionOk="0">
                  <a:moveTo>
                    <a:pt x="90" y="1"/>
                  </a:moveTo>
                  <a:lnTo>
                    <a:pt x="60" y="31"/>
                  </a:lnTo>
                  <a:lnTo>
                    <a:pt x="0" y="61"/>
                  </a:lnTo>
                  <a:lnTo>
                    <a:pt x="0" y="121"/>
                  </a:lnTo>
                  <a:lnTo>
                    <a:pt x="0" y="150"/>
                  </a:lnTo>
                  <a:lnTo>
                    <a:pt x="1077" y="3232"/>
                  </a:lnTo>
                  <a:lnTo>
                    <a:pt x="1107" y="3262"/>
                  </a:lnTo>
                  <a:lnTo>
                    <a:pt x="1167" y="3292"/>
                  </a:lnTo>
                  <a:lnTo>
                    <a:pt x="1257" y="3292"/>
                  </a:lnTo>
                  <a:lnTo>
                    <a:pt x="1287" y="3262"/>
                  </a:lnTo>
                  <a:lnTo>
                    <a:pt x="1347" y="3232"/>
                  </a:lnTo>
                  <a:lnTo>
                    <a:pt x="1347" y="3202"/>
                  </a:lnTo>
                  <a:lnTo>
                    <a:pt x="1347" y="3142"/>
                  </a:lnTo>
                  <a:lnTo>
                    <a:pt x="270" y="61"/>
                  </a:lnTo>
                  <a:lnTo>
                    <a:pt x="240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3"/>
            <p:cNvSpPr/>
            <p:nvPr/>
          </p:nvSpPr>
          <p:spPr>
            <a:xfrm>
              <a:off x="5934575" y="3698175"/>
              <a:ext cx="62850" cy="20225"/>
            </a:xfrm>
            <a:custGeom>
              <a:avLst/>
              <a:gdLst/>
              <a:ahLst/>
              <a:cxnLst/>
              <a:rect l="l" t="t" r="r" b="b"/>
              <a:pathLst>
                <a:path w="2514" h="809" extrusionOk="0">
                  <a:moveTo>
                    <a:pt x="90" y="0"/>
                  </a:moveTo>
                  <a:lnTo>
                    <a:pt x="60" y="30"/>
                  </a:lnTo>
                  <a:lnTo>
                    <a:pt x="30" y="60"/>
                  </a:lnTo>
                  <a:lnTo>
                    <a:pt x="0" y="90"/>
                  </a:lnTo>
                  <a:lnTo>
                    <a:pt x="30" y="210"/>
                  </a:lnTo>
                  <a:lnTo>
                    <a:pt x="60" y="240"/>
                  </a:lnTo>
                  <a:lnTo>
                    <a:pt x="90" y="270"/>
                  </a:lnTo>
                  <a:lnTo>
                    <a:pt x="2364" y="808"/>
                  </a:lnTo>
                  <a:lnTo>
                    <a:pt x="2453" y="808"/>
                  </a:lnTo>
                  <a:lnTo>
                    <a:pt x="2483" y="778"/>
                  </a:lnTo>
                  <a:lnTo>
                    <a:pt x="2513" y="718"/>
                  </a:lnTo>
                  <a:lnTo>
                    <a:pt x="2483" y="629"/>
                  </a:lnTo>
                  <a:lnTo>
                    <a:pt x="2453" y="569"/>
                  </a:lnTo>
                  <a:lnTo>
                    <a:pt x="2423" y="56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3"/>
            <p:cNvSpPr/>
            <p:nvPr/>
          </p:nvSpPr>
          <p:spPr>
            <a:xfrm>
              <a:off x="6026550" y="3747550"/>
              <a:ext cx="95025" cy="98750"/>
            </a:xfrm>
            <a:custGeom>
              <a:avLst/>
              <a:gdLst/>
              <a:ahLst/>
              <a:cxnLst/>
              <a:rect l="l" t="t" r="r" b="b"/>
              <a:pathLst>
                <a:path w="3801" h="3950" extrusionOk="0">
                  <a:moveTo>
                    <a:pt x="2843" y="0"/>
                  </a:moveTo>
                  <a:lnTo>
                    <a:pt x="2783" y="60"/>
                  </a:lnTo>
                  <a:lnTo>
                    <a:pt x="2753" y="120"/>
                  </a:lnTo>
                  <a:lnTo>
                    <a:pt x="2753" y="180"/>
                  </a:lnTo>
                  <a:lnTo>
                    <a:pt x="3472" y="3590"/>
                  </a:lnTo>
                  <a:lnTo>
                    <a:pt x="180" y="2214"/>
                  </a:lnTo>
                  <a:lnTo>
                    <a:pt x="121" y="2184"/>
                  </a:lnTo>
                  <a:lnTo>
                    <a:pt x="91" y="2214"/>
                  </a:lnTo>
                  <a:lnTo>
                    <a:pt x="1" y="2274"/>
                  </a:lnTo>
                  <a:lnTo>
                    <a:pt x="1" y="2334"/>
                  </a:lnTo>
                  <a:lnTo>
                    <a:pt x="1" y="2364"/>
                  </a:lnTo>
                  <a:lnTo>
                    <a:pt x="31" y="2423"/>
                  </a:lnTo>
                  <a:lnTo>
                    <a:pt x="61" y="2453"/>
                  </a:lnTo>
                  <a:lnTo>
                    <a:pt x="3591" y="3919"/>
                  </a:lnTo>
                  <a:lnTo>
                    <a:pt x="3681" y="3949"/>
                  </a:lnTo>
                  <a:lnTo>
                    <a:pt x="3741" y="3919"/>
                  </a:lnTo>
                  <a:lnTo>
                    <a:pt x="3801" y="3859"/>
                  </a:lnTo>
                  <a:lnTo>
                    <a:pt x="3801" y="3770"/>
                  </a:lnTo>
                  <a:lnTo>
                    <a:pt x="2993" y="90"/>
                  </a:lnTo>
                  <a:lnTo>
                    <a:pt x="2993" y="30"/>
                  </a:lnTo>
                  <a:lnTo>
                    <a:pt x="293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3"/>
            <p:cNvSpPr/>
            <p:nvPr/>
          </p:nvSpPr>
          <p:spPr>
            <a:xfrm>
              <a:off x="6660075" y="277520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0"/>
                  </a:lnTo>
                  <a:lnTo>
                    <a:pt x="958" y="60"/>
                  </a:lnTo>
                  <a:lnTo>
                    <a:pt x="839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49" y="629"/>
                  </a:lnTo>
                  <a:lnTo>
                    <a:pt x="809" y="808"/>
                  </a:lnTo>
                  <a:lnTo>
                    <a:pt x="868" y="988"/>
                  </a:lnTo>
                  <a:lnTo>
                    <a:pt x="988" y="116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3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1" y="1377"/>
                  </a:lnTo>
                  <a:lnTo>
                    <a:pt x="31" y="1467"/>
                  </a:lnTo>
                  <a:lnTo>
                    <a:pt x="1" y="1556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5"/>
                  </a:lnTo>
                  <a:lnTo>
                    <a:pt x="270" y="2005"/>
                  </a:lnTo>
                  <a:lnTo>
                    <a:pt x="450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6" y="2544"/>
                  </a:lnTo>
                  <a:lnTo>
                    <a:pt x="1916" y="2394"/>
                  </a:lnTo>
                  <a:lnTo>
                    <a:pt x="1886" y="2244"/>
                  </a:lnTo>
                  <a:lnTo>
                    <a:pt x="1856" y="2185"/>
                  </a:lnTo>
                  <a:lnTo>
                    <a:pt x="1916" y="2244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3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3" y="179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64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5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2" y="988"/>
                  </a:lnTo>
                  <a:lnTo>
                    <a:pt x="3262" y="868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79"/>
                  </a:lnTo>
                  <a:lnTo>
                    <a:pt x="2933" y="419"/>
                  </a:lnTo>
                  <a:lnTo>
                    <a:pt x="2783" y="389"/>
                  </a:lnTo>
                  <a:lnTo>
                    <a:pt x="2634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6" y="838"/>
                  </a:lnTo>
                  <a:lnTo>
                    <a:pt x="1886" y="629"/>
                  </a:lnTo>
                  <a:lnTo>
                    <a:pt x="1766" y="419"/>
                  </a:lnTo>
                  <a:lnTo>
                    <a:pt x="1646" y="240"/>
                  </a:lnTo>
                  <a:lnTo>
                    <a:pt x="1527" y="120"/>
                  </a:lnTo>
                  <a:lnTo>
                    <a:pt x="1347" y="30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3"/>
            <p:cNvSpPr/>
            <p:nvPr/>
          </p:nvSpPr>
          <p:spPr>
            <a:xfrm>
              <a:off x="6688500" y="2801375"/>
              <a:ext cx="27700" cy="26950"/>
            </a:xfrm>
            <a:custGeom>
              <a:avLst/>
              <a:gdLst/>
              <a:ahLst/>
              <a:cxnLst/>
              <a:rect l="l" t="t" r="r" b="b"/>
              <a:pathLst>
                <a:path w="1108" h="1078" extrusionOk="0">
                  <a:moveTo>
                    <a:pt x="449" y="1"/>
                  </a:moveTo>
                  <a:lnTo>
                    <a:pt x="330" y="31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1" y="240"/>
                  </a:lnTo>
                  <a:lnTo>
                    <a:pt x="31" y="360"/>
                  </a:lnTo>
                  <a:lnTo>
                    <a:pt x="1" y="479"/>
                  </a:lnTo>
                  <a:lnTo>
                    <a:pt x="1" y="599"/>
                  </a:lnTo>
                  <a:lnTo>
                    <a:pt x="31" y="719"/>
                  </a:lnTo>
                  <a:lnTo>
                    <a:pt x="90" y="808"/>
                  </a:lnTo>
                  <a:lnTo>
                    <a:pt x="150" y="928"/>
                  </a:lnTo>
                  <a:lnTo>
                    <a:pt x="240" y="988"/>
                  </a:lnTo>
                  <a:lnTo>
                    <a:pt x="330" y="1048"/>
                  </a:lnTo>
                  <a:lnTo>
                    <a:pt x="449" y="1078"/>
                  </a:lnTo>
                  <a:lnTo>
                    <a:pt x="599" y="1078"/>
                  </a:lnTo>
                  <a:lnTo>
                    <a:pt x="749" y="1048"/>
                  </a:lnTo>
                  <a:lnTo>
                    <a:pt x="868" y="958"/>
                  </a:lnTo>
                  <a:lnTo>
                    <a:pt x="958" y="868"/>
                  </a:lnTo>
                  <a:lnTo>
                    <a:pt x="1048" y="749"/>
                  </a:lnTo>
                  <a:lnTo>
                    <a:pt x="1078" y="629"/>
                  </a:lnTo>
                  <a:lnTo>
                    <a:pt x="1108" y="479"/>
                  </a:lnTo>
                  <a:lnTo>
                    <a:pt x="1078" y="360"/>
                  </a:lnTo>
                  <a:lnTo>
                    <a:pt x="988" y="210"/>
                  </a:lnTo>
                  <a:lnTo>
                    <a:pt x="928" y="150"/>
                  </a:lnTo>
                  <a:lnTo>
                    <a:pt x="838" y="60"/>
                  </a:lnTo>
                  <a:lnTo>
                    <a:pt x="749" y="31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3"/>
            <p:cNvSpPr/>
            <p:nvPr/>
          </p:nvSpPr>
          <p:spPr>
            <a:xfrm>
              <a:off x="6986200" y="3496975"/>
              <a:ext cx="81550" cy="73325"/>
            </a:xfrm>
            <a:custGeom>
              <a:avLst/>
              <a:gdLst/>
              <a:ahLst/>
              <a:cxnLst/>
              <a:rect l="l" t="t" r="r" b="b"/>
              <a:pathLst>
                <a:path w="3262" h="2933" extrusionOk="0">
                  <a:moveTo>
                    <a:pt x="1137" y="0"/>
                  </a:moveTo>
                  <a:lnTo>
                    <a:pt x="1047" y="30"/>
                  </a:lnTo>
                  <a:lnTo>
                    <a:pt x="958" y="60"/>
                  </a:lnTo>
                  <a:lnTo>
                    <a:pt x="838" y="180"/>
                  </a:lnTo>
                  <a:lnTo>
                    <a:pt x="778" y="330"/>
                  </a:lnTo>
                  <a:lnTo>
                    <a:pt x="748" y="479"/>
                  </a:lnTo>
                  <a:lnTo>
                    <a:pt x="748" y="659"/>
                  </a:lnTo>
                  <a:lnTo>
                    <a:pt x="808" y="838"/>
                  </a:lnTo>
                  <a:lnTo>
                    <a:pt x="868" y="988"/>
                  </a:lnTo>
                  <a:lnTo>
                    <a:pt x="958" y="1167"/>
                  </a:lnTo>
                  <a:lnTo>
                    <a:pt x="1077" y="1317"/>
                  </a:lnTo>
                  <a:lnTo>
                    <a:pt x="1077" y="1317"/>
                  </a:lnTo>
                  <a:lnTo>
                    <a:pt x="898" y="1227"/>
                  </a:lnTo>
                  <a:lnTo>
                    <a:pt x="718" y="1137"/>
                  </a:lnTo>
                  <a:lnTo>
                    <a:pt x="509" y="1137"/>
                  </a:lnTo>
                  <a:lnTo>
                    <a:pt x="299" y="1197"/>
                  </a:lnTo>
                  <a:lnTo>
                    <a:pt x="210" y="1227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0" y="1766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269" y="2035"/>
                  </a:lnTo>
                  <a:lnTo>
                    <a:pt x="41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7" y="1945"/>
                  </a:lnTo>
                  <a:lnTo>
                    <a:pt x="1137" y="1855"/>
                  </a:lnTo>
                  <a:lnTo>
                    <a:pt x="1017" y="1975"/>
                  </a:lnTo>
                  <a:lnTo>
                    <a:pt x="958" y="2125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7" y="2723"/>
                  </a:lnTo>
                  <a:lnTo>
                    <a:pt x="1107" y="2813"/>
                  </a:lnTo>
                  <a:lnTo>
                    <a:pt x="1257" y="2903"/>
                  </a:lnTo>
                  <a:lnTo>
                    <a:pt x="1406" y="2932"/>
                  </a:lnTo>
                  <a:lnTo>
                    <a:pt x="1556" y="2903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39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54" y="2454"/>
                  </a:lnTo>
                  <a:lnTo>
                    <a:pt x="2304" y="2514"/>
                  </a:lnTo>
                  <a:lnTo>
                    <a:pt x="2483" y="2543"/>
                  </a:lnTo>
                  <a:lnTo>
                    <a:pt x="2633" y="2514"/>
                  </a:lnTo>
                  <a:lnTo>
                    <a:pt x="2783" y="2484"/>
                  </a:lnTo>
                  <a:lnTo>
                    <a:pt x="2932" y="239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2" y="1796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3" y="1437"/>
                  </a:lnTo>
                  <a:lnTo>
                    <a:pt x="2753" y="1377"/>
                  </a:lnTo>
                  <a:lnTo>
                    <a:pt x="2992" y="128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1" y="1018"/>
                  </a:lnTo>
                  <a:lnTo>
                    <a:pt x="3261" y="898"/>
                  </a:lnTo>
                  <a:lnTo>
                    <a:pt x="3261" y="748"/>
                  </a:lnTo>
                  <a:lnTo>
                    <a:pt x="3172" y="599"/>
                  </a:lnTo>
                  <a:lnTo>
                    <a:pt x="3082" y="47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3" y="479"/>
                  </a:lnTo>
                  <a:lnTo>
                    <a:pt x="2364" y="539"/>
                  </a:lnTo>
                  <a:lnTo>
                    <a:pt x="2244" y="659"/>
                  </a:lnTo>
                  <a:lnTo>
                    <a:pt x="2154" y="77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5" y="419"/>
                  </a:lnTo>
                  <a:lnTo>
                    <a:pt x="1646" y="270"/>
                  </a:lnTo>
                  <a:lnTo>
                    <a:pt x="1496" y="120"/>
                  </a:lnTo>
                  <a:lnTo>
                    <a:pt x="1347" y="30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3"/>
            <p:cNvSpPr/>
            <p:nvPr/>
          </p:nvSpPr>
          <p:spPr>
            <a:xfrm>
              <a:off x="7014625" y="35231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1"/>
                  </a:moveTo>
                  <a:lnTo>
                    <a:pt x="329" y="31"/>
                  </a:lnTo>
                  <a:lnTo>
                    <a:pt x="239" y="90"/>
                  </a:lnTo>
                  <a:lnTo>
                    <a:pt x="150" y="150"/>
                  </a:lnTo>
                  <a:lnTo>
                    <a:pt x="60" y="270"/>
                  </a:lnTo>
                  <a:lnTo>
                    <a:pt x="30" y="360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39" y="1018"/>
                  </a:lnTo>
                  <a:lnTo>
                    <a:pt x="329" y="1078"/>
                  </a:lnTo>
                  <a:lnTo>
                    <a:pt x="449" y="1108"/>
                  </a:lnTo>
                  <a:lnTo>
                    <a:pt x="598" y="1108"/>
                  </a:lnTo>
                  <a:lnTo>
                    <a:pt x="748" y="1048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7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60"/>
                  </a:lnTo>
                  <a:lnTo>
                    <a:pt x="987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1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3"/>
            <p:cNvSpPr/>
            <p:nvPr/>
          </p:nvSpPr>
          <p:spPr>
            <a:xfrm>
              <a:off x="7128300" y="333765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1"/>
                  </a:lnTo>
                  <a:lnTo>
                    <a:pt x="958" y="61"/>
                  </a:lnTo>
                  <a:lnTo>
                    <a:pt x="838" y="180"/>
                  </a:lnTo>
                  <a:lnTo>
                    <a:pt x="779" y="300"/>
                  </a:lnTo>
                  <a:lnTo>
                    <a:pt x="749" y="480"/>
                  </a:lnTo>
                  <a:lnTo>
                    <a:pt x="749" y="629"/>
                  </a:lnTo>
                  <a:lnTo>
                    <a:pt x="808" y="809"/>
                  </a:lnTo>
                  <a:lnTo>
                    <a:pt x="868" y="988"/>
                  </a:lnTo>
                  <a:lnTo>
                    <a:pt x="988" y="1168"/>
                  </a:lnTo>
                  <a:lnTo>
                    <a:pt x="1078" y="1317"/>
                  </a:lnTo>
                  <a:lnTo>
                    <a:pt x="898" y="1198"/>
                  </a:lnTo>
                  <a:lnTo>
                    <a:pt x="719" y="1138"/>
                  </a:lnTo>
                  <a:lnTo>
                    <a:pt x="509" y="1138"/>
                  </a:lnTo>
                  <a:lnTo>
                    <a:pt x="330" y="1168"/>
                  </a:lnTo>
                  <a:lnTo>
                    <a:pt x="240" y="1228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1" y="1467"/>
                  </a:lnTo>
                  <a:lnTo>
                    <a:pt x="1" y="1557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6"/>
                  </a:lnTo>
                  <a:lnTo>
                    <a:pt x="27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6"/>
                  </a:lnTo>
                  <a:lnTo>
                    <a:pt x="1138" y="1856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5"/>
                  </a:lnTo>
                  <a:lnTo>
                    <a:pt x="898" y="2424"/>
                  </a:lnTo>
                  <a:lnTo>
                    <a:pt x="928" y="2574"/>
                  </a:lnTo>
                  <a:lnTo>
                    <a:pt x="1018" y="2694"/>
                  </a:lnTo>
                  <a:lnTo>
                    <a:pt x="1138" y="2813"/>
                  </a:lnTo>
                  <a:lnTo>
                    <a:pt x="1257" y="290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4"/>
                  </a:lnTo>
                  <a:lnTo>
                    <a:pt x="1886" y="2544"/>
                  </a:lnTo>
                  <a:lnTo>
                    <a:pt x="1915" y="2394"/>
                  </a:lnTo>
                  <a:lnTo>
                    <a:pt x="1886" y="2245"/>
                  </a:lnTo>
                  <a:lnTo>
                    <a:pt x="1915" y="2275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2" y="2245"/>
                  </a:lnTo>
                  <a:lnTo>
                    <a:pt x="3082" y="2095"/>
                  </a:lnTo>
                  <a:lnTo>
                    <a:pt x="3082" y="1946"/>
                  </a:lnTo>
                  <a:lnTo>
                    <a:pt x="3022" y="1796"/>
                  </a:lnTo>
                  <a:lnTo>
                    <a:pt x="2933" y="1646"/>
                  </a:lnTo>
                  <a:lnTo>
                    <a:pt x="2813" y="1527"/>
                  </a:lnTo>
                  <a:lnTo>
                    <a:pt x="2663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87"/>
                  </a:lnTo>
                  <a:lnTo>
                    <a:pt x="3082" y="1198"/>
                  </a:lnTo>
                  <a:lnTo>
                    <a:pt x="3172" y="1108"/>
                  </a:lnTo>
                  <a:lnTo>
                    <a:pt x="3232" y="988"/>
                  </a:lnTo>
                  <a:lnTo>
                    <a:pt x="3262" y="869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80"/>
                  </a:lnTo>
                  <a:lnTo>
                    <a:pt x="2933" y="420"/>
                  </a:lnTo>
                  <a:lnTo>
                    <a:pt x="2783" y="390"/>
                  </a:lnTo>
                  <a:lnTo>
                    <a:pt x="2634" y="390"/>
                  </a:lnTo>
                  <a:lnTo>
                    <a:pt x="2484" y="450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9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9"/>
                  </a:lnTo>
                  <a:lnTo>
                    <a:pt x="1886" y="629"/>
                  </a:lnTo>
                  <a:lnTo>
                    <a:pt x="1766" y="420"/>
                  </a:lnTo>
                  <a:lnTo>
                    <a:pt x="1646" y="240"/>
                  </a:lnTo>
                  <a:lnTo>
                    <a:pt x="1527" y="121"/>
                  </a:lnTo>
                  <a:lnTo>
                    <a:pt x="1347" y="31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3"/>
            <p:cNvSpPr/>
            <p:nvPr/>
          </p:nvSpPr>
          <p:spPr>
            <a:xfrm>
              <a:off x="7156725" y="3363850"/>
              <a:ext cx="27700" cy="27675"/>
            </a:xfrm>
            <a:custGeom>
              <a:avLst/>
              <a:gdLst/>
              <a:ahLst/>
              <a:cxnLst/>
              <a:rect l="l" t="t" r="r" b="b"/>
              <a:pathLst>
                <a:path w="1108" h="1107" extrusionOk="0">
                  <a:moveTo>
                    <a:pt x="449" y="0"/>
                  </a:moveTo>
                  <a:lnTo>
                    <a:pt x="330" y="30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0" y="239"/>
                  </a:lnTo>
                  <a:lnTo>
                    <a:pt x="31" y="359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31" y="718"/>
                  </a:lnTo>
                  <a:lnTo>
                    <a:pt x="90" y="808"/>
                  </a:lnTo>
                  <a:lnTo>
                    <a:pt x="150" y="927"/>
                  </a:lnTo>
                  <a:lnTo>
                    <a:pt x="240" y="987"/>
                  </a:lnTo>
                  <a:lnTo>
                    <a:pt x="330" y="1047"/>
                  </a:lnTo>
                  <a:lnTo>
                    <a:pt x="449" y="1107"/>
                  </a:lnTo>
                  <a:lnTo>
                    <a:pt x="599" y="1077"/>
                  </a:lnTo>
                  <a:lnTo>
                    <a:pt x="749" y="1047"/>
                  </a:lnTo>
                  <a:lnTo>
                    <a:pt x="868" y="987"/>
                  </a:lnTo>
                  <a:lnTo>
                    <a:pt x="958" y="868"/>
                  </a:lnTo>
                  <a:lnTo>
                    <a:pt x="1048" y="748"/>
                  </a:lnTo>
                  <a:lnTo>
                    <a:pt x="1078" y="628"/>
                  </a:lnTo>
                  <a:lnTo>
                    <a:pt x="1108" y="479"/>
                  </a:lnTo>
                  <a:lnTo>
                    <a:pt x="1078" y="359"/>
                  </a:lnTo>
                  <a:lnTo>
                    <a:pt x="988" y="209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9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3"/>
            <p:cNvSpPr/>
            <p:nvPr/>
          </p:nvSpPr>
          <p:spPr>
            <a:xfrm>
              <a:off x="5828350" y="2950225"/>
              <a:ext cx="82300" cy="72575"/>
            </a:xfrm>
            <a:custGeom>
              <a:avLst/>
              <a:gdLst/>
              <a:ahLst/>
              <a:cxnLst/>
              <a:rect l="l" t="t" r="r" b="b"/>
              <a:pathLst>
                <a:path w="3292" h="2903" extrusionOk="0">
                  <a:moveTo>
                    <a:pt x="1078" y="0"/>
                  </a:moveTo>
                  <a:lnTo>
                    <a:pt x="988" y="60"/>
                  </a:lnTo>
                  <a:lnTo>
                    <a:pt x="868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79" y="629"/>
                  </a:lnTo>
                  <a:lnTo>
                    <a:pt x="808" y="808"/>
                  </a:lnTo>
                  <a:lnTo>
                    <a:pt x="898" y="988"/>
                  </a:lnTo>
                  <a:lnTo>
                    <a:pt x="988" y="1137"/>
                  </a:lnTo>
                  <a:lnTo>
                    <a:pt x="1078" y="128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0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47"/>
                  </a:lnTo>
                  <a:lnTo>
                    <a:pt x="60" y="1436"/>
                  </a:lnTo>
                  <a:lnTo>
                    <a:pt x="31" y="1556"/>
                  </a:lnTo>
                  <a:lnTo>
                    <a:pt x="1" y="1646"/>
                  </a:lnTo>
                  <a:lnTo>
                    <a:pt x="31" y="1736"/>
                  </a:lnTo>
                  <a:lnTo>
                    <a:pt x="60" y="1825"/>
                  </a:lnTo>
                  <a:lnTo>
                    <a:pt x="150" y="1945"/>
                  </a:lnTo>
                  <a:lnTo>
                    <a:pt x="30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138" y="1855"/>
                  </a:lnTo>
                  <a:lnTo>
                    <a:pt x="1048" y="1975"/>
                  </a:lnTo>
                  <a:lnTo>
                    <a:pt x="958" y="2095"/>
                  </a:lnTo>
                  <a:lnTo>
                    <a:pt x="928" y="2244"/>
                  </a:lnTo>
                  <a:lnTo>
                    <a:pt x="898" y="2394"/>
                  </a:lnTo>
                  <a:lnTo>
                    <a:pt x="958" y="254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2"/>
                  </a:lnTo>
                  <a:lnTo>
                    <a:pt x="1437" y="2902"/>
                  </a:lnTo>
                  <a:lnTo>
                    <a:pt x="1586" y="2872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5" y="2543"/>
                  </a:lnTo>
                  <a:lnTo>
                    <a:pt x="1915" y="2394"/>
                  </a:lnTo>
                  <a:lnTo>
                    <a:pt x="1885" y="2244"/>
                  </a:lnTo>
                  <a:lnTo>
                    <a:pt x="1856" y="2184"/>
                  </a:lnTo>
                  <a:lnTo>
                    <a:pt x="1915" y="2244"/>
                  </a:lnTo>
                  <a:lnTo>
                    <a:pt x="2035" y="2364"/>
                  </a:lnTo>
                  <a:lnTo>
                    <a:pt x="2185" y="2424"/>
                  </a:lnTo>
                  <a:lnTo>
                    <a:pt x="2334" y="2484"/>
                  </a:lnTo>
                  <a:lnTo>
                    <a:pt x="2484" y="2513"/>
                  </a:lnTo>
                  <a:lnTo>
                    <a:pt x="2663" y="2513"/>
                  </a:lnTo>
                  <a:lnTo>
                    <a:pt x="2813" y="2454"/>
                  </a:lnTo>
                  <a:lnTo>
                    <a:pt x="2933" y="236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15"/>
                  </a:lnTo>
                  <a:lnTo>
                    <a:pt x="3052" y="176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93" y="1466"/>
                  </a:lnTo>
                  <a:lnTo>
                    <a:pt x="2514" y="1406"/>
                  </a:lnTo>
                  <a:lnTo>
                    <a:pt x="2753" y="1347"/>
                  </a:lnTo>
                  <a:lnTo>
                    <a:pt x="2992" y="1257"/>
                  </a:lnTo>
                  <a:lnTo>
                    <a:pt x="3112" y="1197"/>
                  </a:lnTo>
                  <a:lnTo>
                    <a:pt x="3202" y="1107"/>
                  </a:lnTo>
                  <a:lnTo>
                    <a:pt x="3262" y="988"/>
                  </a:lnTo>
                  <a:lnTo>
                    <a:pt x="3292" y="868"/>
                  </a:lnTo>
                  <a:lnTo>
                    <a:pt x="3262" y="718"/>
                  </a:lnTo>
                  <a:lnTo>
                    <a:pt x="3202" y="569"/>
                  </a:lnTo>
                  <a:lnTo>
                    <a:pt x="3082" y="479"/>
                  </a:lnTo>
                  <a:lnTo>
                    <a:pt x="2963" y="389"/>
                  </a:lnTo>
                  <a:lnTo>
                    <a:pt x="2633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18"/>
                  </a:lnTo>
                  <a:lnTo>
                    <a:pt x="197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76" y="240"/>
                  </a:lnTo>
                  <a:lnTo>
                    <a:pt x="1526" y="90"/>
                  </a:lnTo>
                  <a:lnTo>
                    <a:pt x="1347" y="30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3"/>
            <p:cNvSpPr/>
            <p:nvPr/>
          </p:nvSpPr>
          <p:spPr>
            <a:xfrm>
              <a:off x="5856775" y="29756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39" y="1"/>
                  </a:moveTo>
                  <a:lnTo>
                    <a:pt x="449" y="30"/>
                  </a:lnTo>
                  <a:lnTo>
                    <a:pt x="360" y="60"/>
                  </a:lnTo>
                  <a:lnTo>
                    <a:pt x="240" y="90"/>
                  </a:lnTo>
                  <a:lnTo>
                    <a:pt x="150" y="180"/>
                  </a:lnTo>
                  <a:lnTo>
                    <a:pt x="90" y="270"/>
                  </a:lnTo>
                  <a:lnTo>
                    <a:pt x="30" y="389"/>
                  </a:lnTo>
                  <a:lnTo>
                    <a:pt x="1" y="509"/>
                  </a:lnTo>
                  <a:lnTo>
                    <a:pt x="30" y="62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60" y="1078"/>
                  </a:lnTo>
                  <a:lnTo>
                    <a:pt x="479" y="1108"/>
                  </a:lnTo>
                  <a:lnTo>
                    <a:pt x="599" y="1108"/>
                  </a:lnTo>
                  <a:lnTo>
                    <a:pt x="748" y="1078"/>
                  </a:lnTo>
                  <a:lnTo>
                    <a:pt x="868" y="98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108" y="659"/>
                  </a:lnTo>
                  <a:lnTo>
                    <a:pt x="1108" y="509"/>
                  </a:lnTo>
                  <a:lnTo>
                    <a:pt x="1078" y="360"/>
                  </a:lnTo>
                  <a:lnTo>
                    <a:pt x="1018" y="240"/>
                  </a:lnTo>
                  <a:lnTo>
                    <a:pt x="928" y="150"/>
                  </a:lnTo>
                  <a:lnTo>
                    <a:pt x="868" y="90"/>
                  </a:lnTo>
                  <a:lnTo>
                    <a:pt x="748" y="60"/>
                  </a:lnTo>
                  <a:lnTo>
                    <a:pt x="659" y="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3"/>
            <p:cNvSpPr/>
            <p:nvPr/>
          </p:nvSpPr>
          <p:spPr>
            <a:xfrm>
              <a:off x="5985425" y="3462575"/>
              <a:ext cx="82300" cy="73325"/>
            </a:xfrm>
            <a:custGeom>
              <a:avLst/>
              <a:gdLst/>
              <a:ahLst/>
              <a:cxnLst/>
              <a:rect l="l" t="t" r="r" b="b"/>
              <a:pathLst>
                <a:path w="3292" h="2933" extrusionOk="0">
                  <a:moveTo>
                    <a:pt x="1167" y="0"/>
                  </a:moveTo>
                  <a:lnTo>
                    <a:pt x="1048" y="30"/>
                  </a:lnTo>
                  <a:lnTo>
                    <a:pt x="988" y="60"/>
                  </a:lnTo>
                  <a:lnTo>
                    <a:pt x="868" y="180"/>
                  </a:lnTo>
                  <a:lnTo>
                    <a:pt x="778" y="329"/>
                  </a:lnTo>
                  <a:lnTo>
                    <a:pt x="748" y="479"/>
                  </a:lnTo>
                  <a:lnTo>
                    <a:pt x="748" y="658"/>
                  </a:lnTo>
                  <a:lnTo>
                    <a:pt x="808" y="838"/>
                  </a:lnTo>
                  <a:lnTo>
                    <a:pt x="898" y="988"/>
                  </a:lnTo>
                  <a:lnTo>
                    <a:pt x="988" y="1167"/>
                  </a:lnTo>
                  <a:lnTo>
                    <a:pt x="1078" y="1317"/>
                  </a:lnTo>
                  <a:lnTo>
                    <a:pt x="898" y="1227"/>
                  </a:lnTo>
                  <a:lnTo>
                    <a:pt x="719" y="1167"/>
                  </a:lnTo>
                  <a:lnTo>
                    <a:pt x="509" y="1137"/>
                  </a:lnTo>
                  <a:lnTo>
                    <a:pt x="330" y="119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76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30" y="1765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300" y="2035"/>
                  </a:lnTo>
                  <a:lnTo>
                    <a:pt x="44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8" y="1945"/>
                  </a:lnTo>
                  <a:lnTo>
                    <a:pt x="1137" y="1855"/>
                  </a:lnTo>
                  <a:lnTo>
                    <a:pt x="1137" y="1855"/>
                  </a:lnTo>
                  <a:lnTo>
                    <a:pt x="1048" y="1975"/>
                  </a:lnTo>
                  <a:lnTo>
                    <a:pt x="958" y="2124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723"/>
                  </a:lnTo>
                  <a:lnTo>
                    <a:pt x="1137" y="2813"/>
                  </a:lnTo>
                  <a:lnTo>
                    <a:pt x="1257" y="2902"/>
                  </a:lnTo>
                  <a:lnTo>
                    <a:pt x="1407" y="2932"/>
                  </a:lnTo>
                  <a:lnTo>
                    <a:pt x="1586" y="2902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42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85" y="2454"/>
                  </a:lnTo>
                  <a:lnTo>
                    <a:pt x="2334" y="2513"/>
                  </a:lnTo>
                  <a:lnTo>
                    <a:pt x="2484" y="2543"/>
                  </a:lnTo>
                  <a:lnTo>
                    <a:pt x="2633" y="2513"/>
                  </a:lnTo>
                  <a:lnTo>
                    <a:pt x="2783" y="2483"/>
                  </a:lnTo>
                  <a:lnTo>
                    <a:pt x="2932" y="2394"/>
                  </a:lnTo>
                  <a:lnTo>
                    <a:pt x="3022" y="2274"/>
                  </a:lnTo>
                  <a:lnTo>
                    <a:pt x="3082" y="2094"/>
                  </a:lnTo>
                  <a:lnTo>
                    <a:pt x="3082" y="1945"/>
                  </a:lnTo>
                  <a:lnTo>
                    <a:pt x="3022" y="1795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4" y="1436"/>
                  </a:lnTo>
                  <a:lnTo>
                    <a:pt x="2753" y="1376"/>
                  </a:lnTo>
                  <a:lnTo>
                    <a:pt x="2992" y="1287"/>
                  </a:lnTo>
                  <a:lnTo>
                    <a:pt x="3082" y="1227"/>
                  </a:lnTo>
                  <a:lnTo>
                    <a:pt x="3172" y="1107"/>
                  </a:lnTo>
                  <a:lnTo>
                    <a:pt x="3232" y="1017"/>
                  </a:lnTo>
                  <a:lnTo>
                    <a:pt x="3291" y="898"/>
                  </a:lnTo>
                  <a:lnTo>
                    <a:pt x="3262" y="748"/>
                  </a:lnTo>
                  <a:lnTo>
                    <a:pt x="3202" y="599"/>
                  </a:lnTo>
                  <a:lnTo>
                    <a:pt x="3082" y="50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4" y="479"/>
                  </a:lnTo>
                  <a:lnTo>
                    <a:pt x="2364" y="539"/>
                  </a:lnTo>
                  <a:lnTo>
                    <a:pt x="2244" y="658"/>
                  </a:lnTo>
                  <a:lnTo>
                    <a:pt x="2155" y="778"/>
                  </a:lnTo>
                  <a:lnTo>
                    <a:pt x="2065" y="898"/>
                  </a:lnTo>
                  <a:lnTo>
                    <a:pt x="2005" y="1047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46" y="269"/>
                  </a:lnTo>
                  <a:lnTo>
                    <a:pt x="1526" y="120"/>
                  </a:lnTo>
                  <a:lnTo>
                    <a:pt x="1347" y="30"/>
                  </a:lnTo>
                  <a:lnTo>
                    <a:pt x="1257" y="3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3"/>
            <p:cNvSpPr/>
            <p:nvPr/>
          </p:nvSpPr>
          <p:spPr>
            <a:xfrm>
              <a:off x="6013850" y="34887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0"/>
                  </a:moveTo>
                  <a:lnTo>
                    <a:pt x="329" y="30"/>
                  </a:lnTo>
                  <a:lnTo>
                    <a:pt x="240" y="90"/>
                  </a:lnTo>
                  <a:lnTo>
                    <a:pt x="150" y="150"/>
                  </a:lnTo>
                  <a:lnTo>
                    <a:pt x="90" y="270"/>
                  </a:lnTo>
                  <a:lnTo>
                    <a:pt x="30" y="359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8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29" y="1077"/>
                  </a:lnTo>
                  <a:lnTo>
                    <a:pt x="479" y="1107"/>
                  </a:lnTo>
                  <a:lnTo>
                    <a:pt x="599" y="1107"/>
                  </a:lnTo>
                  <a:lnTo>
                    <a:pt x="748" y="1047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8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59"/>
                  </a:lnTo>
                  <a:lnTo>
                    <a:pt x="988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3"/>
            <p:cNvSpPr/>
            <p:nvPr/>
          </p:nvSpPr>
          <p:spPr>
            <a:xfrm>
              <a:off x="6439425" y="2652525"/>
              <a:ext cx="74825" cy="74825"/>
            </a:xfrm>
            <a:custGeom>
              <a:avLst/>
              <a:gdLst/>
              <a:ahLst/>
              <a:cxnLst/>
              <a:rect l="l" t="t" r="r" b="b"/>
              <a:pathLst>
                <a:path w="2993" h="2993" extrusionOk="0">
                  <a:moveTo>
                    <a:pt x="629" y="1"/>
                  </a:moveTo>
                  <a:lnTo>
                    <a:pt x="539" y="31"/>
                  </a:lnTo>
                  <a:lnTo>
                    <a:pt x="450" y="61"/>
                  </a:lnTo>
                  <a:lnTo>
                    <a:pt x="360" y="121"/>
                  </a:lnTo>
                  <a:lnTo>
                    <a:pt x="300" y="210"/>
                  </a:lnTo>
                  <a:lnTo>
                    <a:pt x="270" y="360"/>
                  </a:lnTo>
                  <a:lnTo>
                    <a:pt x="270" y="510"/>
                  </a:lnTo>
                  <a:lnTo>
                    <a:pt x="330" y="659"/>
                  </a:lnTo>
                  <a:lnTo>
                    <a:pt x="390" y="779"/>
                  </a:lnTo>
                  <a:lnTo>
                    <a:pt x="599" y="988"/>
                  </a:lnTo>
                  <a:lnTo>
                    <a:pt x="719" y="1078"/>
                  </a:lnTo>
                  <a:lnTo>
                    <a:pt x="839" y="1168"/>
                  </a:lnTo>
                  <a:lnTo>
                    <a:pt x="839" y="1168"/>
                  </a:lnTo>
                  <a:lnTo>
                    <a:pt x="689" y="1138"/>
                  </a:lnTo>
                  <a:lnTo>
                    <a:pt x="539" y="1138"/>
                  </a:lnTo>
                  <a:lnTo>
                    <a:pt x="360" y="1168"/>
                  </a:lnTo>
                  <a:lnTo>
                    <a:pt x="240" y="1228"/>
                  </a:lnTo>
                  <a:lnTo>
                    <a:pt x="121" y="1347"/>
                  </a:lnTo>
                  <a:lnTo>
                    <a:pt x="31" y="1467"/>
                  </a:lnTo>
                  <a:lnTo>
                    <a:pt x="1" y="1646"/>
                  </a:lnTo>
                  <a:lnTo>
                    <a:pt x="1" y="1796"/>
                  </a:lnTo>
                  <a:lnTo>
                    <a:pt x="61" y="1946"/>
                  </a:lnTo>
                  <a:lnTo>
                    <a:pt x="180" y="2065"/>
                  </a:lnTo>
                  <a:lnTo>
                    <a:pt x="300" y="2125"/>
                  </a:lnTo>
                  <a:lnTo>
                    <a:pt x="450" y="2185"/>
                  </a:lnTo>
                  <a:lnTo>
                    <a:pt x="599" y="2155"/>
                  </a:lnTo>
                  <a:lnTo>
                    <a:pt x="749" y="2095"/>
                  </a:lnTo>
                  <a:lnTo>
                    <a:pt x="869" y="2005"/>
                  </a:lnTo>
                  <a:lnTo>
                    <a:pt x="898" y="1946"/>
                  </a:lnTo>
                  <a:lnTo>
                    <a:pt x="928" y="1886"/>
                  </a:lnTo>
                  <a:lnTo>
                    <a:pt x="869" y="2035"/>
                  </a:lnTo>
                  <a:lnTo>
                    <a:pt x="839" y="2185"/>
                  </a:lnTo>
                  <a:lnTo>
                    <a:pt x="839" y="2335"/>
                  </a:lnTo>
                  <a:lnTo>
                    <a:pt x="869" y="2514"/>
                  </a:lnTo>
                  <a:lnTo>
                    <a:pt x="928" y="2664"/>
                  </a:lnTo>
                  <a:lnTo>
                    <a:pt x="1018" y="2783"/>
                  </a:lnTo>
                  <a:lnTo>
                    <a:pt x="1138" y="2903"/>
                  </a:lnTo>
                  <a:lnTo>
                    <a:pt x="1287" y="2963"/>
                  </a:lnTo>
                  <a:lnTo>
                    <a:pt x="1437" y="2993"/>
                  </a:lnTo>
                  <a:lnTo>
                    <a:pt x="1616" y="2963"/>
                  </a:lnTo>
                  <a:lnTo>
                    <a:pt x="1736" y="2873"/>
                  </a:lnTo>
                  <a:lnTo>
                    <a:pt x="1856" y="2753"/>
                  </a:lnTo>
                  <a:lnTo>
                    <a:pt x="1916" y="2604"/>
                  </a:lnTo>
                  <a:lnTo>
                    <a:pt x="1946" y="2454"/>
                  </a:lnTo>
                  <a:lnTo>
                    <a:pt x="1946" y="2275"/>
                  </a:lnTo>
                  <a:lnTo>
                    <a:pt x="1916" y="2125"/>
                  </a:lnTo>
                  <a:lnTo>
                    <a:pt x="2065" y="2305"/>
                  </a:lnTo>
                  <a:lnTo>
                    <a:pt x="2275" y="2454"/>
                  </a:lnTo>
                  <a:lnTo>
                    <a:pt x="2394" y="2514"/>
                  </a:lnTo>
                  <a:lnTo>
                    <a:pt x="2514" y="2544"/>
                  </a:lnTo>
                  <a:lnTo>
                    <a:pt x="2634" y="2544"/>
                  </a:lnTo>
                  <a:lnTo>
                    <a:pt x="2753" y="2514"/>
                  </a:lnTo>
                  <a:lnTo>
                    <a:pt x="2873" y="2424"/>
                  </a:lnTo>
                  <a:lnTo>
                    <a:pt x="2963" y="2305"/>
                  </a:lnTo>
                  <a:lnTo>
                    <a:pt x="2993" y="2155"/>
                  </a:lnTo>
                  <a:lnTo>
                    <a:pt x="2993" y="1976"/>
                  </a:lnTo>
                  <a:lnTo>
                    <a:pt x="2933" y="1856"/>
                  </a:lnTo>
                  <a:lnTo>
                    <a:pt x="2843" y="1706"/>
                  </a:lnTo>
                  <a:lnTo>
                    <a:pt x="2723" y="1617"/>
                  </a:lnTo>
                  <a:lnTo>
                    <a:pt x="2604" y="1557"/>
                  </a:lnTo>
                  <a:lnTo>
                    <a:pt x="2454" y="1497"/>
                  </a:lnTo>
                  <a:lnTo>
                    <a:pt x="2305" y="1467"/>
                  </a:lnTo>
                  <a:lnTo>
                    <a:pt x="2125" y="1467"/>
                  </a:lnTo>
                  <a:lnTo>
                    <a:pt x="1976" y="1497"/>
                  </a:lnTo>
                  <a:lnTo>
                    <a:pt x="2125" y="1347"/>
                  </a:lnTo>
                  <a:lnTo>
                    <a:pt x="2275" y="1168"/>
                  </a:lnTo>
                  <a:lnTo>
                    <a:pt x="2394" y="988"/>
                  </a:lnTo>
                  <a:lnTo>
                    <a:pt x="2484" y="809"/>
                  </a:lnTo>
                  <a:lnTo>
                    <a:pt x="2544" y="599"/>
                  </a:lnTo>
                  <a:lnTo>
                    <a:pt x="2514" y="420"/>
                  </a:lnTo>
                  <a:lnTo>
                    <a:pt x="2484" y="330"/>
                  </a:lnTo>
                  <a:lnTo>
                    <a:pt x="2454" y="240"/>
                  </a:lnTo>
                  <a:lnTo>
                    <a:pt x="2394" y="151"/>
                  </a:lnTo>
                  <a:lnTo>
                    <a:pt x="2305" y="121"/>
                  </a:lnTo>
                  <a:lnTo>
                    <a:pt x="2155" y="61"/>
                  </a:lnTo>
                  <a:lnTo>
                    <a:pt x="1976" y="61"/>
                  </a:lnTo>
                  <a:lnTo>
                    <a:pt x="1826" y="121"/>
                  </a:lnTo>
                  <a:lnTo>
                    <a:pt x="1706" y="210"/>
                  </a:lnTo>
                  <a:lnTo>
                    <a:pt x="1587" y="360"/>
                  </a:lnTo>
                  <a:lnTo>
                    <a:pt x="1467" y="510"/>
                  </a:lnTo>
                  <a:lnTo>
                    <a:pt x="1347" y="659"/>
                  </a:lnTo>
                  <a:lnTo>
                    <a:pt x="1287" y="839"/>
                  </a:lnTo>
                  <a:lnTo>
                    <a:pt x="1287" y="629"/>
                  </a:lnTo>
                  <a:lnTo>
                    <a:pt x="1228" y="420"/>
                  </a:lnTo>
                  <a:lnTo>
                    <a:pt x="1138" y="240"/>
                  </a:lnTo>
                  <a:lnTo>
                    <a:pt x="1018" y="91"/>
                  </a:lnTo>
                  <a:lnTo>
                    <a:pt x="928" y="61"/>
                  </a:lnTo>
                  <a:lnTo>
                    <a:pt x="839" y="3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3"/>
            <p:cNvSpPr/>
            <p:nvPr/>
          </p:nvSpPr>
          <p:spPr>
            <a:xfrm>
              <a:off x="6458875" y="2675725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69" y="0"/>
                  </a:moveTo>
                  <a:lnTo>
                    <a:pt x="450" y="30"/>
                  </a:lnTo>
                  <a:lnTo>
                    <a:pt x="360" y="60"/>
                  </a:lnTo>
                  <a:lnTo>
                    <a:pt x="240" y="120"/>
                  </a:lnTo>
                  <a:lnTo>
                    <a:pt x="150" y="210"/>
                  </a:lnTo>
                  <a:lnTo>
                    <a:pt x="91" y="300"/>
                  </a:lnTo>
                  <a:lnTo>
                    <a:pt x="31" y="419"/>
                  </a:lnTo>
                  <a:lnTo>
                    <a:pt x="1" y="539"/>
                  </a:lnTo>
                  <a:lnTo>
                    <a:pt x="1" y="659"/>
                  </a:lnTo>
                  <a:lnTo>
                    <a:pt x="61" y="778"/>
                  </a:lnTo>
                  <a:lnTo>
                    <a:pt x="120" y="898"/>
                  </a:lnTo>
                  <a:lnTo>
                    <a:pt x="240" y="988"/>
                  </a:lnTo>
                  <a:lnTo>
                    <a:pt x="360" y="1048"/>
                  </a:lnTo>
                  <a:lnTo>
                    <a:pt x="479" y="1107"/>
                  </a:lnTo>
                  <a:lnTo>
                    <a:pt x="629" y="1107"/>
                  </a:lnTo>
                  <a:lnTo>
                    <a:pt x="779" y="1077"/>
                  </a:lnTo>
                  <a:lnTo>
                    <a:pt x="898" y="1018"/>
                  </a:lnTo>
                  <a:lnTo>
                    <a:pt x="988" y="928"/>
                  </a:lnTo>
                  <a:lnTo>
                    <a:pt x="1078" y="808"/>
                  </a:lnTo>
                  <a:lnTo>
                    <a:pt x="1108" y="689"/>
                  </a:lnTo>
                  <a:lnTo>
                    <a:pt x="1108" y="599"/>
                  </a:lnTo>
                  <a:lnTo>
                    <a:pt x="1108" y="479"/>
                  </a:lnTo>
                  <a:lnTo>
                    <a:pt x="1078" y="389"/>
                  </a:lnTo>
                  <a:lnTo>
                    <a:pt x="1048" y="30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9" y="60"/>
                  </a:lnTo>
                  <a:lnTo>
                    <a:pt x="689" y="30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3"/>
            <p:cNvSpPr/>
            <p:nvPr/>
          </p:nvSpPr>
          <p:spPr>
            <a:xfrm>
              <a:off x="6244225" y="2818575"/>
              <a:ext cx="77800" cy="71825"/>
            </a:xfrm>
            <a:custGeom>
              <a:avLst/>
              <a:gdLst/>
              <a:ahLst/>
              <a:cxnLst/>
              <a:rect l="l" t="t" r="r" b="b"/>
              <a:pathLst>
                <a:path w="3112" h="2873" extrusionOk="0">
                  <a:moveTo>
                    <a:pt x="1496" y="1"/>
                  </a:moveTo>
                  <a:lnTo>
                    <a:pt x="1317" y="31"/>
                  </a:lnTo>
                  <a:lnTo>
                    <a:pt x="1197" y="91"/>
                  </a:lnTo>
                  <a:lnTo>
                    <a:pt x="1077" y="210"/>
                  </a:lnTo>
                  <a:lnTo>
                    <a:pt x="1017" y="360"/>
                  </a:lnTo>
                  <a:lnTo>
                    <a:pt x="988" y="509"/>
                  </a:lnTo>
                  <a:lnTo>
                    <a:pt x="1017" y="659"/>
                  </a:lnTo>
                  <a:lnTo>
                    <a:pt x="1107" y="779"/>
                  </a:lnTo>
                  <a:lnTo>
                    <a:pt x="1120" y="804"/>
                  </a:lnTo>
                  <a:lnTo>
                    <a:pt x="1120" y="804"/>
                  </a:lnTo>
                  <a:lnTo>
                    <a:pt x="1077" y="779"/>
                  </a:lnTo>
                  <a:lnTo>
                    <a:pt x="928" y="719"/>
                  </a:lnTo>
                  <a:lnTo>
                    <a:pt x="778" y="689"/>
                  </a:lnTo>
                  <a:lnTo>
                    <a:pt x="599" y="689"/>
                  </a:lnTo>
                  <a:lnTo>
                    <a:pt x="449" y="719"/>
                  </a:lnTo>
                  <a:lnTo>
                    <a:pt x="299" y="779"/>
                  </a:lnTo>
                  <a:lnTo>
                    <a:pt x="180" y="868"/>
                  </a:lnTo>
                  <a:lnTo>
                    <a:pt x="60" y="1018"/>
                  </a:lnTo>
                  <a:lnTo>
                    <a:pt x="30" y="1168"/>
                  </a:lnTo>
                  <a:lnTo>
                    <a:pt x="0" y="1317"/>
                  </a:lnTo>
                  <a:lnTo>
                    <a:pt x="60" y="1467"/>
                  </a:lnTo>
                  <a:lnTo>
                    <a:pt x="150" y="1586"/>
                  </a:lnTo>
                  <a:lnTo>
                    <a:pt x="299" y="1706"/>
                  </a:lnTo>
                  <a:lnTo>
                    <a:pt x="449" y="1766"/>
                  </a:lnTo>
                  <a:lnTo>
                    <a:pt x="599" y="1796"/>
                  </a:lnTo>
                  <a:lnTo>
                    <a:pt x="778" y="1766"/>
                  </a:lnTo>
                  <a:lnTo>
                    <a:pt x="569" y="1916"/>
                  </a:lnTo>
                  <a:lnTo>
                    <a:pt x="359" y="2065"/>
                  </a:lnTo>
                  <a:lnTo>
                    <a:pt x="299" y="2185"/>
                  </a:lnTo>
                  <a:lnTo>
                    <a:pt x="240" y="2275"/>
                  </a:lnTo>
                  <a:lnTo>
                    <a:pt x="210" y="2394"/>
                  </a:lnTo>
                  <a:lnTo>
                    <a:pt x="210" y="2544"/>
                  </a:lnTo>
                  <a:lnTo>
                    <a:pt x="269" y="2663"/>
                  </a:lnTo>
                  <a:lnTo>
                    <a:pt x="389" y="2783"/>
                  </a:lnTo>
                  <a:lnTo>
                    <a:pt x="539" y="2843"/>
                  </a:lnTo>
                  <a:lnTo>
                    <a:pt x="688" y="2873"/>
                  </a:lnTo>
                  <a:lnTo>
                    <a:pt x="838" y="2843"/>
                  </a:lnTo>
                  <a:lnTo>
                    <a:pt x="988" y="2783"/>
                  </a:lnTo>
                  <a:lnTo>
                    <a:pt x="1107" y="2693"/>
                  </a:lnTo>
                  <a:lnTo>
                    <a:pt x="1197" y="2574"/>
                  </a:lnTo>
                  <a:lnTo>
                    <a:pt x="1257" y="2424"/>
                  </a:lnTo>
                  <a:lnTo>
                    <a:pt x="1317" y="2275"/>
                  </a:lnTo>
                  <a:lnTo>
                    <a:pt x="1347" y="2125"/>
                  </a:lnTo>
                  <a:lnTo>
                    <a:pt x="1376" y="1975"/>
                  </a:lnTo>
                  <a:lnTo>
                    <a:pt x="1496" y="2155"/>
                  </a:lnTo>
                  <a:lnTo>
                    <a:pt x="1616" y="2334"/>
                  </a:lnTo>
                  <a:lnTo>
                    <a:pt x="1795" y="2484"/>
                  </a:lnTo>
                  <a:lnTo>
                    <a:pt x="1945" y="2634"/>
                  </a:lnTo>
                  <a:lnTo>
                    <a:pt x="2124" y="2693"/>
                  </a:lnTo>
                  <a:lnTo>
                    <a:pt x="2334" y="2723"/>
                  </a:lnTo>
                  <a:lnTo>
                    <a:pt x="2424" y="2723"/>
                  </a:lnTo>
                  <a:lnTo>
                    <a:pt x="2513" y="2693"/>
                  </a:lnTo>
                  <a:lnTo>
                    <a:pt x="2603" y="2634"/>
                  </a:lnTo>
                  <a:lnTo>
                    <a:pt x="2663" y="2574"/>
                  </a:lnTo>
                  <a:lnTo>
                    <a:pt x="2753" y="2454"/>
                  </a:lnTo>
                  <a:lnTo>
                    <a:pt x="2753" y="2275"/>
                  </a:lnTo>
                  <a:lnTo>
                    <a:pt x="2753" y="2125"/>
                  </a:lnTo>
                  <a:lnTo>
                    <a:pt x="2663" y="1945"/>
                  </a:lnTo>
                  <a:lnTo>
                    <a:pt x="2573" y="1826"/>
                  </a:lnTo>
                  <a:lnTo>
                    <a:pt x="2454" y="1676"/>
                  </a:lnTo>
                  <a:lnTo>
                    <a:pt x="2304" y="1527"/>
                  </a:lnTo>
                  <a:lnTo>
                    <a:pt x="2154" y="1437"/>
                  </a:lnTo>
                  <a:lnTo>
                    <a:pt x="2364" y="1467"/>
                  </a:lnTo>
                  <a:lnTo>
                    <a:pt x="2573" y="1467"/>
                  </a:lnTo>
                  <a:lnTo>
                    <a:pt x="2753" y="1407"/>
                  </a:lnTo>
                  <a:lnTo>
                    <a:pt x="2932" y="1317"/>
                  </a:lnTo>
                  <a:lnTo>
                    <a:pt x="2992" y="1227"/>
                  </a:lnTo>
                  <a:lnTo>
                    <a:pt x="3052" y="1168"/>
                  </a:lnTo>
                  <a:lnTo>
                    <a:pt x="3082" y="1048"/>
                  </a:lnTo>
                  <a:lnTo>
                    <a:pt x="3112" y="958"/>
                  </a:lnTo>
                  <a:lnTo>
                    <a:pt x="3112" y="868"/>
                  </a:lnTo>
                  <a:lnTo>
                    <a:pt x="3082" y="749"/>
                  </a:lnTo>
                  <a:lnTo>
                    <a:pt x="3022" y="689"/>
                  </a:lnTo>
                  <a:lnTo>
                    <a:pt x="2962" y="599"/>
                  </a:lnTo>
                  <a:lnTo>
                    <a:pt x="2842" y="539"/>
                  </a:lnTo>
                  <a:lnTo>
                    <a:pt x="2693" y="509"/>
                  </a:lnTo>
                  <a:lnTo>
                    <a:pt x="2543" y="509"/>
                  </a:lnTo>
                  <a:lnTo>
                    <a:pt x="2394" y="569"/>
                  </a:lnTo>
                  <a:lnTo>
                    <a:pt x="2154" y="719"/>
                  </a:lnTo>
                  <a:lnTo>
                    <a:pt x="2035" y="809"/>
                  </a:lnTo>
                  <a:lnTo>
                    <a:pt x="1915" y="928"/>
                  </a:lnTo>
                  <a:lnTo>
                    <a:pt x="2005" y="779"/>
                  </a:lnTo>
                  <a:lnTo>
                    <a:pt x="2035" y="629"/>
                  </a:lnTo>
                  <a:lnTo>
                    <a:pt x="2035" y="479"/>
                  </a:lnTo>
                  <a:lnTo>
                    <a:pt x="1975" y="330"/>
                  </a:lnTo>
                  <a:lnTo>
                    <a:pt x="1885" y="180"/>
                  </a:lnTo>
                  <a:lnTo>
                    <a:pt x="1765" y="91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3"/>
            <p:cNvSpPr/>
            <p:nvPr/>
          </p:nvSpPr>
          <p:spPr>
            <a:xfrm>
              <a:off x="6268150" y="2838775"/>
              <a:ext cx="26950" cy="27700"/>
            </a:xfrm>
            <a:custGeom>
              <a:avLst/>
              <a:gdLst/>
              <a:ahLst/>
              <a:cxnLst/>
              <a:rect l="l" t="t" r="r" b="b"/>
              <a:pathLst>
                <a:path w="1078" h="1108" extrusionOk="0">
                  <a:moveTo>
                    <a:pt x="449" y="1"/>
                  </a:moveTo>
                  <a:lnTo>
                    <a:pt x="330" y="60"/>
                  </a:lnTo>
                  <a:lnTo>
                    <a:pt x="180" y="120"/>
                  </a:lnTo>
                  <a:lnTo>
                    <a:pt x="90" y="240"/>
                  </a:lnTo>
                  <a:lnTo>
                    <a:pt x="31" y="360"/>
                  </a:lnTo>
                  <a:lnTo>
                    <a:pt x="1" y="509"/>
                  </a:lnTo>
                  <a:lnTo>
                    <a:pt x="1" y="629"/>
                  </a:lnTo>
                  <a:lnTo>
                    <a:pt x="31" y="778"/>
                  </a:lnTo>
                  <a:lnTo>
                    <a:pt x="120" y="898"/>
                  </a:lnTo>
                  <a:lnTo>
                    <a:pt x="210" y="988"/>
                  </a:lnTo>
                  <a:lnTo>
                    <a:pt x="300" y="1048"/>
                  </a:lnTo>
                  <a:lnTo>
                    <a:pt x="419" y="1078"/>
                  </a:lnTo>
                  <a:lnTo>
                    <a:pt x="509" y="1108"/>
                  </a:lnTo>
                  <a:lnTo>
                    <a:pt x="629" y="1078"/>
                  </a:lnTo>
                  <a:lnTo>
                    <a:pt x="719" y="1078"/>
                  </a:lnTo>
                  <a:lnTo>
                    <a:pt x="808" y="1018"/>
                  </a:lnTo>
                  <a:lnTo>
                    <a:pt x="898" y="95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078" y="659"/>
                  </a:lnTo>
                  <a:lnTo>
                    <a:pt x="1078" y="539"/>
                  </a:lnTo>
                  <a:lnTo>
                    <a:pt x="1078" y="449"/>
                  </a:lnTo>
                  <a:lnTo>
                    <a:pt x="1048" y="33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8" y="60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3"/>
            <p:cNvSpPr/>
            <p:nvPr/>
          </p:nvSpPr>
          <p:spPr>
            <a:xfrm>
              <a:off x="6139500" y="3506700"/>
              <a:ext cx="754725" cy="496650"/>
            </a:xfrm>
            <a:custGeom>
              <a:avLst/>
              <a:gdLst/>
              <a:ahLst/>
              <a:cxnLst/>
              <a:rect l="l" t="t" r="r" b="b"/>
              <a:pathLst>
                <a:path w="30189" h="19866" extrusionOk="0">
                  <a:moveTo>
                    <a:pt x="14062" y="0"/>
                  </a:moveTo>
                  <a:lnTo>
                    <a:pt x="13165" y="30"/>
                  </a:lnTo>
                  <a:lnTo>
                    <a:pt x="12327" y="90"/>
                  </a:lnTo>
                  <a:lnTo>
                    <a:pt x="10652" y="240"/>
                  </a:lnTo>
                  <a:lnTo>
                    <a:pt x="9096" y="419"/>
                  </a:lnTo>
                  <a:lnTo>
                    <a:pt x="7630" y="659"/>
                  </a:lnTo>
                  <a:lnTo>
                    <a:pt x="6254" y="928"/>
                  </a:lnTo>
                  <a:lnTo>
                    <a:pt x="4997" y="1197"/>
                  </a:lnTo>
                  <a:lnTo>
                    <a:pt x="3830" y="1496"/>
                  </a:lnTo>
                  <a:lnTo>
                    <a:pt x="2813" y="1795"/>
                  </a:lnTo>
                  <a:lnTo>
                    <a:pt x="1915" y="2065"/>
                  </a:lnTo>
                  <a:lnTo>
                    <a:pt x="1676" y="2154"/>
                  </a:lnTo>
                  <a:lnTo>
                    <a:pt x="1467" y="2274"/>
                  </a:lnTo>
                  <a:lnTo>
                    <a:pt x="1227" y="2394"/>
                  </a:lnTo>
                  <a:lnTo>
                    <a:pt x="1048" y="2543"/>
                  </a:lnTo>
                  <a:lnTo>
                    <a:pt x="868" y="2723"/>
                  </a:lnTo>
                  <a:lnTo>
                    <a:pt x="689" y="2902"/>
                  </a:lnTo>
                  <a:lnTo>
                    <a:pt x="539" y="3082"/>
                  </a:lnTo>
                  <a:lnTo>
                    <a:pt x="390" y="3291"/>
                  </a:lnTo>
                  <a:lnTo>
                    <a:pt x="270" y="3501"/>
                  </a:lnTo>
                  <a:lnTo>
                    <a:pt x="180" y="3740"/>
                  </a:lnTo>
                  <a:lnTo>
                    <a:pt x="90" y="3950"/>
                  </a:lnTo>
                  <a:lnTo>
                    <a:pt x="31" y="4189"/>
                  </a:lnTo>
                  <a:lnTo>
                    <a:pt x="1" y="4458"/>
                  </a:lnTo>
                  <a:lnTo>
                    <a:pt x="1" y="4698"/>
                  </a:lnTo>
                  <a:lnTo>
                    <a:pt x="1" y="4967"/>
                  </a:lnTo>
                  <a:lnTo>
                    <a:pt x="31" y="5206"/>
                  </a:lnTo>
                  <a:lnTo>
                    <a:pt x="2454" y="19866"/>
                  </a:lnTo>
                  <a:lnTo>
                    <a:pt x="27705" y="19866"/>
                  </a:lnTo>
                  <a:lnTo>
                    <a:pt x="30188" y="5027"/>
                  </a:lnTo>
                  <a:lnTo>
                    <a:pt x="30188" y="4757"/>
                  </a:lnTo>
                  <a:lnTo>
                    <a:pt x="30188" y="4518"/>
                  </a:lnTo>
                  <a:lnTo>
                    <a:pt x="30158" y="4279"/>
                  </a:lnTo>
                  <a:lnTo>
                    <a:pt x="30099" y="4069"/>
                  </a:lnTo>
                  <a:lnTo>
                    <a:pt x="30009" y="3830"/>
                  </a:lnTo>
                  <a:lnTo>
                    <a:pt x="29889" y="3620"/>
                  </a:lnTo>
                  <a:lnTo>
                    <a:pt x="29769" y="3411"/>
                  </a:lnTo>
                  <a:lnTo>
                    <a:pt x="29620" y="3232"/>
                  </a:lnTo>
                  <a:lnTo>
                    <a:pt x="29440" y="3022"/>
                  </a:lnTo>
                  <a:lnTo>
                    <a:pt x="29261" y="2873"/>
                  </a:lnTo>
                  <a:lnTo>
                    <a:pt x="28842" y="2543"/>
                  </a:lnTo>
                  <a:lnTo>
                    <a:pt x="28393" y="2304"/>
                  </a:lnTo>
                  <a:lnTo>
                    <a:pt x="27944" y="2095"/>
                  </a:lnTo>
                  <a:lnTo>
                    <a:pt x="26867" y="1766"/>
                  </a:lnTo>
                  <a:lnTo>
                    <a:pt x="25820" y="1436"/>
                  </a:lnTo>
                  <a:lnTo>
                    <a:pt x="24773" y="1167"/>
                  </a:lnTo>
                  <a:lnTo>
                    <a:pt x="23726" y="928"/>
                  </a:lnTo>
                  <a:lnTo>
                    <a:pt x="22709" y="718"/>
                  </a:lnTo>
                  <a:lnTo>
                    <a:pt x="21691" y="539"/>
                  </a:lnTo>
                  <a:lnTo>
                    <a:pt x="20674" y="389"/>
                  </a:lnTo>
                  <a:lnTo>
                    <a:pt x="19687" y="240"/>
                  </a:lnTo>
                  <a:lnTo>
                    <a:pt x="18700" y="150"/>
                  </a:lnTo>
                  <a:lnTo>
                    <a:pt x="17742" y="90"/>
                  </a:lnTo>
                  <a:lnTo>
                    <a:pt x="16785" y="30"/>
                  </a:lnTo>
                  <a:lnTo>
                    <a:pt x="15857" y="0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3"/>
            <p:cNvSpPr/>
            <p:nvPr/>
          </p:nvSpPr>
          <p:spPr>
            <a:xfrm>
              <a:off x="6139500" y="3608425"/>
              <a:ext cx="700875" cy="394925"/>
            </a:xfrm>
            <a:custGeom>
              <a:avLst/>
              <a:gdLst/>
              <a:ahLst/>
              <a:cxnLst/>
              <a:rect l="l" t="t" r="r" b="b"/>
              <a:pathLst>
                <a:path w="28035" h="15797" extrusionOk="0">
                  <a:moveTo>
                    <a:pt x="60" y="0"/>
                  </a:moveTo>
                  <a:lnTo>
                    <a:pt x="31" y="270"/>
                  </a:lnTo>
                  <a:lnTo>
                    <a:pt x="1" y="569"/>
                  </a:lnTo>
                  <a:lnTo>
                    <a:pt x="1" y="838"/>
                  </a:lnTo>
                  <a:lnTo>
                    <a:pt x="31" y="1137"/>
                  </a:lnTo>
                  <a:lnTo>
                    <a:pt x="2454" y="15797"/>
                  </a:lnTo>
                  <a:lnTo>
                    <a:pt x="27705" y="15797"/>
                  </a:lnTo>
                  <a:lnTo>
                    <a:pt x="28034" y="13523"/>
                  </a:lnTo>
                  <a:lnTo>
                    <a:pt x="27526" y="13852"/>
                  </a:lnTo>
                  <a:lnTo>
                    <a:pt x="26987" y="14151"/>
                  </a:lnTo>
                  <a:lnTo>
                    <a:pt x="26448" y="14421"/>
                  </a:lnTo>
                  <a:lnTo>
                    <a:pt x="25910" y="14660"/>
                  </a:lnTo>
                  <a:lnTo>
                    <a:pt x="25341" y="14870"/>
                  </a:lnTo>
                  <a:lnTo>
                    <a:pt x="24773" y="15049"/>
                  </a:lnTo>
                  <a:lnTo>
                    <a:pt x="24205" y="15229"/>
                  </a:lnTo>
                  <a:lnTo>
                    <a:pt x="23606" y="15348"/>
                  </a:lnTo>
                  <a:lnTo>
                    <a:pt x="23008" y="15408"/>
                  </a:lnTo>
                  <a:lnTo>
                    <a:pt x="22409" y="15468"/>
                  </a:lnTo>
                  <a:lnTo>
                    <a:pt x="21781" y="15468"/>
                  </a:lnTo>
                  <a:lnTo>
                    <a:pt x="21153" y="15438"/>
                  </a:lnTo>
                  <a:lnTo>
                    <a:pt x="20495" y="15348"/>
                  </a:lnTo>
                  <a:lnTo>
                    <a:pt x="19837" y="15229"/>
                  </a:lnTo>
                  <a:lnTo>
                    <a:pt x="19178" y="15079"/>
                  </a:lnTo>
                  <a:lnTo>
                    <a:pt x="18490" y="14840"/>
                  </a:lnTo>
                  <a:lnTo>
                    <a:pt x="18311" y="14840"/>
                  </a:lnTo>
                  <a:lnTo>
                    <a:pt x="18071" y="14780"/>
                  </a:lnTo>
                  <a:lnTo>
                    <a:pt x="17503" y="14660"/>
                  </a:lnTo>
                  <a:lnTo>
                    <a:pt x="16934" y="14511"/>
                  </a:lnTo>
                  <a:lnTo>
                    <a:pt x="16725" y="14481"/>
                  </a:lnTo>
                  <a:lnTo>
                    <a:pt x="16545" y="14451"/>
                  </a:lnTo>
                  <a:lnTo>
                    <a:pt x="15648" y="14690"/>
                  </a:lnTo>
                  <a:lnTo>
                    <a:pt x="14780" y="14870"/>
                  </a:lnTo>
                  <a:lnTo>
                    <a:pt x="13943" y="14959"/>
                  </a:lnTo>
                  <a:lnTo>
                    <a:pt x="13105" y="14989"/>
                  </a:lnTo>
                  <a:lnTo>
                    <a:pt x="12297" y="14989"/>
                  </a:lnTo>
                  <a:lnTo>
                    <a:pt x="11519" y="14899"/>
                  </a:lnTo>
                  <a:lnTo>
                    <a:pt x="10741" y="14750"/>
                  </a:lnTo>
                  <a:lnTo>
                    <a:pt x="9993" y="14570"/>
                  </a:lnTo>
                  <a:lnTo>
                    <a:pt x="9275" y="14301"/>
                  </a:lnTo>
                  <a:lnTo>
                    <a:pt x="8587" y="14002"/>
                  </a:lnTo>
                  <a:lnTo>
                    <a:pt x="7899" y="13673"/>
                  </a:lnTo>
                  <a:lnTo>
                    <a:pt x="7271" y="13284"/>
                  </a:lnTo>
                  <a:lnTo>
                    <a:pt x="6643" y="12835"/>
                  </a:lnTo>
                  <a:lnTo>
                    <a:pt x="6014" y="12356"/>
                  </a:lnTo>
                  <a:lnTo>
                    <a:pt x="5446" y="11848"/>
                  </a:lnTo>
                  <a:lnTo>
                    <a:pt x="4907" y="11309"/>
                  </a:lnTo>
                  <a:lnTo>
                    <a:pt x="4369" y="10741"/>
                  </a:lnTo>
                  <a:lnTo>
                    <a:pt x="3890" y="10142"/>
                  </a:lnTo>
                  <a:lnTo>
                    <a:pt x="3411" y="9514"/>
                  </a:lnTo>
                  <a:lnTo>
                    <a:pt x="2963" y="8856"/>
                  </a:lnTo>
                  <a:lnTo>
                    <a:pt x="2574" y="8168"/>
                  </a:lnTo>
                  <a:lnTo>
                    <a:pt x="2185" y="7480"/>
                  </a:lnTo>
                  <a:lnTo>
                    <a:pt x="1826" y="6762"/>
                  </a:lnTo>
                  <a:lnTo>
                    <a:pt x="1497" y="6044"/>
                  </a:lnTo>
                  <a:lnTo>
                    <a:pt x="1197" y="5296"/>
                  </a:lnTo>
                  <a:lnTo>
                    <a:pt x="958" y="4548"/>
                  </a:lnTo>
                  <a:lnTo>
                    <a:pt x="719" y="3800"/>
                  </a:lnTo>
                  <a:lnTo>
                    <a:pt x="509" y="3022"/>
                  </a:lnTo>
                  <a:lnTo>
                    <a:pt x="360" y="2274"/>
                  </a:lnTo>
                  <a:lnTo>
                    <a:pt x="240" y="1526"/>
                  </a:lnTo>
                  <a:lnTo>
                    <a:pt x="120" y="7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3"/>
            <p:cNvSpPr/>
            <p:nvPr/>
          </p:nvSpPr>
          <p:spPr>
            <a:xfrm>
              <a:off x="6395300" y="3296525"/>
              <a:ext cx="238625" cy="405400"/>
            </a:xfrm>
            <a:custGeom>
              <a:avLst/>
              <a:gdLst/>
              <a:ahLst/>
              <a:cxnLst/>
              <a:rect l="l" t="t" r="r" b="b"/>
              <a:pathLst>
                <a:path w="9545" h="16216" extrusionOk="0">
                  <a:moveTo>
                    <a:pt x="1586" y="0"/>
                  </a:moveTo>
                  <a:lnTo>
                    <a:pt x="1586" y="8557"/>
                  </a:lnTo>
                  <a:lnTo>
                    <a:pt x="1586" y="9814"/>
                  </a:lnTo>
                  <a:lnTo>
                    <a:pt x="1227" y="10083"/>
                  </a:lnTo>
                  <a:lnTo>
                    <a:pt x="928" y="10382"/>
                  </a:lnTo>
                  <a:lnTo>
                    <a:pt x="659" y="10681"/>
                  </a:lnTo>
                  <a:lnTo>
                    <a:pt x="420" y="11040"/>
                  </a:lnTo>
                  <a:lnTo>
                    <a:pt x="240" y="11369"/>
                  </a:lnTo>
                  <a:lnTo>
                    <a:pt x="120" y="11758"/>
                  </a:lnTo>
                  <a:lnTo>
                    <a:pt x="31" y="12147"/>
                  </a:lnTo>
                  <a:lnTo>
                    <a:pt x="1" y="12536"/>
                  </a:lnTo>
                  <a:lnTo>
                    <a:pt x="31" y="12925"/>
                  </a:lnTo>
                  <a:lnTo>
                    <a:pt x="90" y="13284"/>
                  </a:lnTo>
                  <a:lnTo>
                    <a:pt x="210" y="13643"/>
                  </a:lnTo>
                  <a:lnTo>
                    <a:pt x="360" y="13972"/>
                  </a:lnTo>
                  <a:lnTo>
                    <a:pt x="569" y="14301"/>
                  </a:lnTo>
                  <a:lnTo>
                    <a:pt x="809" y="14600"/>
                  </a:lnTo>
                  <a:lnTo>
                    <a:pt x="1078" y="14870"/>
                  </a:lnTo>
                  <a:lnTo>
                    <a:pt x="1407" y="15139"/>
                  </a:lnTo>
                  <a:lnTo>
                    <a:pt x="1736" y="15378"/>
                  </a:lnTo>
                  <a:lnTo>
                    <a:pt x="2095" y="15588"/>
                  </a:lnTo>
                  <a:lnTo>
                    <a:pt x="2484" y="15767"/>
                  </a:lnTo>
                  <a:lnTo>
                    <a:pt x="2903" y="15917"/>
                  </a:lnTo>
                  <a:lnTo>
                    <a:pt x="3352" y="16036"/>
                  </a:lnTo>
                  <a:lnTo>
                    <a:pt x="3800" y="16126"/>
                  </a:lnTo>
                  <a:lnTo>
                    <a:pt x="4279" y="16186"/>
                  </a:lnTo>
                  <a:lnTo>
                    <a:pt x="4758" y="16216"/>
                  </a:lnTo>
                  <a:lnTo>
                    <a:pt x="5266" y="16186"/>
                  </a:lnTo>
                  <a:lnTo>
                    <a:pt x="5745" y="16126"/>
                  </a:lnTo>
                  <a:lnTo>
                    <a:pt x="6194" y="16036"/>
                  </a:lnTo>
                  <a:lnTo>
                    <a:pt x="6643" y="15917"/>
                  </a:lnTo>
                  <a:lnTo>
                    <a:pt x="7032" y="15767"/>
                  </a:lnTo>
                  <a:lnTo>
                    <a:pt x="7450" y="15588"/>
                  </a:lnTo>
                  <a:lnTo>
                    <a:pt x="7809" y="15378"/>
                  </a:lnTo>
                  <a:lnTo>
                    <a:pt x="8139" y="15139"/>
                  </a:lnTo>
                  <a:lnTo>
                    <a:pt x="8468" y="14870"/>
                  </a:lnTo>
                  <a:lnTo>
                    <a:pt x="8737" y="14600"/>
                  </a:lnTo>
                  <a:lnTo>
                    <a:pt x="8976" y="14301"/>
                  </a:lnTo>
                  <a:lnTo>
                    <a:pt x="9156" y="13972"/>
                  </a:lnTo>
                  <a:lnTo>
                    <a:pt x="9335" y="13643"/>
                  </a:lnTo>
                  <a:lnTo>
                    <a:pt x="9455" y="13284"/>
                  </a:lnTo>
                  <a:lnTo>
                    <a:pt x="9515" y="12925"/>
                  </a:lnTo>
                  <a:lnTo>
                    <a:pt x="9545" y="12536"/>
                  </a:lnTo>
                  <a:lnTo>
                    <a:pt x="9545" y="12327"/>
                  </a:lnTo>
                  <a:lnTo>
                    <a:pt x="9515" y="12087"/>
                  </a:lnTo>
                  <a:lnTo>
                    <a:pt x="9395" y="11639"/>
                  </a:lnTo>
                  <a:lnTo>
                    <a:pt x="9245" y="11250"/>
                  </a:lnTo>
                  <a:lnTo>
                    <a:pt x="9006" y="10831"/>
                  </a:lnTo>
                  <a:lnTo>
                    <a:pt x="8707" y="10472"/>
                  </a:lnTo>
                  <a:lnTo>
                    <a:pt x="8378" y="10143"/>
                  </a:lnTo>
                  <a:lnTo>
                    <a:pt x="7989" y="9843"/>
                  </a:lnTo>
                  <a:lnTo>
                    <a:pt x="7540" y="9574"/>
                  </a:lnTo>
                  <a:lnTo>
                    <a:pt x="7540" y="4757"/>
                  </a:lnTo>
                  <a:lnTo>
                    <a:pt x="754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3"/>
            <p:cNvSpPr/>
            <p:nvPr/>
          </p:nvSpPr>
          <p:spPr>
            <a:xfrm>
              <a:off x="6434950" y="3374300"/>
              <a:ext cx="148875" cy="159350"/>
            </a:xfrm>
            <a:custGeom>
              <a:avLst/>
              <a:gdLst/>
              <a:ahLst/>
              <a:cxnLst/>
              <a:rect l="l" t="t" r="r" b="b"/>
              <a:pathLst>
                <a:path w="5955" h="6374" extrusionOk="0">
                  <a:moveTo>
                    <a:pt x="0" y="1"/>
                  </a:moveTo>
                  <a:lnTo>
                    <a:pt x="0" y="6373"/>
                  </a:lnTo>
                  <a:lnTo>
                    <a:pt x="449" y="6314"/>
                  </a:lnTo>
                  <a:lnTo>
                    <a:pt x="868" y="6254"/>
                  </a:lnTo>
                  <a:lnTo>
                    <a:pt x="1287" y="6164"/>
                  </a:lnTo>
                  <a:lnTo>
                    <a:pt x="1706" y="6044"/>
                  </a:lnTo>
                  <a:lnTo>
                    <a:pt x="2125" y="5925"/>
                  </a:lnTo>
                  <a:lnTo>
                    <a:pt x="2543" y="5775"/>
                  </a:lnTo>
                  <a:lnTo>
                    <a:pt x="2932" y="5625"/>
                  </a:lnTo>
                  <a:lnTo>
                    <a:pt x="3321" y="5446"/>
                  </a:lnTo>
                  <a:lnTo>
                    <a:pt x="3680" y="5266"/>
                  </a:lnTo>
                  <a:lnTo>
                    <a:pt x="4039" y="5057"/>
                  </a:lnTo>
                  <a:lnTo>
                    <a:pt x="4727" y="4578"/>
                  </a:lnTo>
                  <a:lnTo>
                    <a:pt x="5386" y="4070"/>
                  </a:lnTo>
                  <a:lnTo>
                    <a:pt x="5954" y="3531"/>
                  </a:lnTo>
                  <a:lnTo>
                    <a:pt x="5954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3"/>
            <p:cNvSpPr/>
            <p:nvPr/>
          </p:nvSpPr>
          <p:spPr>
            <a:xfrm>
              <a:off x="6226275" y="2898600"/>
              <a:ext cx="525075" cy="457025"/>
            </a:xfrm>
            <a:custGeom>
              <a:avLst/>
              <a:gdLst/>
              <a:ahLst/>
              <a:cxnLst/>
              <a:rect l="l" t="t" r="r" b="b"/>
              <a:pathLst>
                <a:path w="21003" h="18281" extrusionOk="0">
                  <a:moveTo>
                    <a:pt x="8916" y="1"/>
                  </a:moveTo>
                  <a:lnTo>
                    <a:pt x="8377" y="31"/>
                  </a:lnTo>
                  <a:lnTo>
                    <a:pt x="7869" y="121"/>
                  </a:lnTo>
                  <a:lnTo>
                    <a:pt x="7360" y="210"/>
                  </a:lnTo>
                  <a:lnTo>
                    <a:pt x="6881" y="360"/>
                  </a:lnTo>
                  <a:lnTo>
                    <a:pt x="6373" y="510"/>
                  </a:lnTo>
                  <a:lnTo>
                    <a:pt x="5894" y="719"/>
                  </a:lnTo>
                  <a:lnTo>
                    <a:pt x="5445" y="958"/>
                  </a:lnTo>
                  <a:lnTo>
                    <a:pt x="4997" y="1198"/>
                  </a:lnTo>
                  <a:lnTo>
                    <a:pt x="4578" y="1467"/>
                  </a:lnTo>
                  <a:lnTo>
                    <a:pt x="4159" y="1766"/>
                  </a:lnTo>
                  <a:lnTo>
                    <a:pt x="3770" y="2095"/>
                  </a:lnTo>
                  <a:lnTo>
                    <a:pt x="3411" y="2454"/>
                  </a:lnTo>
                  <a:lnTo>
                    <a:pt x="3022" y="2813"/>
                  </a:lnTo>
                  <a:lnTo>
                    <a:pt x="2693" y="3202"/>
                  </a:lnTo>
                  <a:lnTo>
                    <a:pt x="2364" y="3591"/>
                  </a:lnTo>
                  <a:lnTo>
                    <a:pt x="2065" y="4010"/>
                  </a:lnTo>
                  <a:lnTo>
                    <a:pt x="1765" y="4429"/>
                  </a:lnTo>
                  <a:lnTo>
                    <a:pt x="1496" y="4878"/>
                  </a:lnTo>
                  <a:lnTo>
                    <a:pt x="1227" y="5326"/>
                  </a:lnTo>
                  <a:lnTo>
                    <a:pt x="1017" y="5775"/>
                  </a:lnTo>
                  <a:lnTo>
                    <a:pt x="778" y="6254"/>
                  </a:lnTo>
                  <a:lnTo>
                    <a:pt x="599" y="6733"/>
                  </a:lnTo>
                  <a:lnTo>
                    <a:pt x="419" y="7151"/>
                  </a:lnTo>
                  <a:lnTo>
                    <a:pt x="299" y="7570"/>
                  </a:lnTo>
                  <a:lnTo>
                    <a:pt x="180" y="8019"/>
                  </a:lnTo>
                  <a:lnTo>
                    <a:pt x="90" y="8438"/>
                  </a:lnTo>
                  <a:lnTo>
                    <a:pt x="30" y="8887"/>
                  </a:lnTo>
                  <a:lnTo>
                    <a:pt x="0" y="9335"/>
                  </a:lnTo>
                  <a:lnTo>
                    <a:pt x="30" y="9784"/>
                  </a:lnTo>
                  <a:lnTo>
                    <a:pt x="90" y="10203"/>
                  </a:lnTo>
                  <a:lnTo>
                    <a:pt x="210" y="10652"/>
                  </a:lnTo>
                  <a:lnTo>
                    <a:pt x="359" y="11101"/>
                  </a:lnTo>
                  <a:lnTo>
                    <a:pt x="569" y="11519"/>
                  </a:lnTo>
                  <a:lnTo>
                    <a:pt x="808" y="11938"/>
                  </a:lnTo>
                  <a:lnTo>
                    <a:pt x="1077" y="12327"/>
                  </a:lnTo>
                  <a:lnTo>
                    <a:pt x="1347" y="12716"/>
                  </a:lnTo>
                  <a:lnTo>
                    <a:pt x="1945" y="13434"/>
                  </a:lnTo>
                  <a:lnTo>
                    <a:pt x="5206" y="17443"/>
                  </a:lnTo>
                  <a:lnTo>
                    <a:pt x="6492" y="17683"/>
                  </a:lnTo>
                  <a:lnTo>
                    <a:pt x="7809" y="17892"/>
                  </a:lnTo>
                  <a:lnTo>
                    <a:pt x="9155" y="18072"/>
                  </a:lnTo>
                  <a:lnTo>
                    <a:pt x="10531" y="18191"/>
                  </a:lnTo>
                  <a:lnTo>
                    <a:pt x="11878" y="18251"/>
                  </a:lnTo>
                  <a:lnTo>
                    <a:pt x="12566" y="18281"/>
                  </a:lnTo>
                  <a:lnTo>
                    <a:pt x="13224" y="18251"/>
                  </a:lnTo>
                  <a:lnTo>
                    <a:pt x="13882" y="18221"/>
                  </a:lnTo>
                  <a:lnTo>
                    <a:pt x="14541" y="18191"/>
                  </a:lnTo>
                  <a:lnTo>
                    <a:pt x="15199" y="18101"/>
                  </a:lnTo>
                  <a:lnTo>
                    <a:pt x="15827" y="18012"/>
                  </a:lnTo>
                  <a:lnTo>
                    <a:pt x="16246" y="17922"/>
                  </a:lnTo>
                  <a:lnTo>
                    <a:pt x="16635" y="17802"/>
                  </a:lnTo>
                  <a:lnTo>
                    <a:pt x="16844" y="17712"/>
                  </a:lnTo>
                  <a:lnTo>
                    <a:pt x="17024" y="17623"/>
                  </a:lnTo>
                  <a:lnTo>
                    <a:pt x="17173" y="17503"/>
                  </a:lnTo>
                  <a:lnTo>
                    <a:pt x="17323" y="17353"/>
                  </a:lnTo>
                  <a:lnTo>
                    <a:pt x="17502" y="17144"/>
                  </a:lnTo>
                  <a:lnTo>
                    <a:pt x="17592" y="16875"/>
                  </a:lnTo>
                  <a:lnTo>
                    <a:pt x="17682" y="16606"/>
                  </a:lnTo>
                  <a:lnTo>
                    <a:pt x="17742" y="16336"/>
                  </a:lnTo>
                  <a:lnTo>
                    <a:pt x="17832" y="15738"/>
                  </a:lnTo>
                  <a:lnTo>
                    <a:pt x="17891" y="15469"/>
                  </a:lnTo>
                  <a:lnTo>
                    <a:pt x="17951" y="15169"/>
                  </a:lnTo>
                  <a:lnTo>
                    <a:pt x="18101" y="14810"/>
                  </a:lnTo>
                  <a:lnTo>
                    <a:pt x="18280" y="14481"/>
                  </a:lnTo>
                  <a:lnTo>
                    <a:pt x="18490" y="14182"/>
                  </a:lnTo>
                  <a:lnTo>
                    <a:pt x="18759" y="13853"/>
                  </a:lnTo>
                  <a:lnTo>
                    <a:pt x="19268" y="13285"/>
                  </a:lnTo>
                  <a:lnTo>
                    <a:pt x="19537" y="12985"/>
                  </a:lnTo>
                  <a:lnTo>
                    <a:pt x="19776" y="12656"/>
                  </a:lnTo>
                  <a:lnTo>
                    <a:pt x="20075" y="12237"/>
                  </a:lnTo>
                  <a:lnTo>
                    <a:pt x="20345" y="11759"/>
                  </a:lnTo>
                  <a:lnTo>
                    <a:pt x="20554" y="11250"/>
                  </a:lnTo>
                  <a:lnTo>
                    <a:pt x="20704" y="10742"/>
                  </a:lnTo>
                  <a:lnTo>
                    <a:pt x="20853" y="10203"/>
                  </a:lnTo>
                  <a:lnTo>
                    <a:pt x="20943" y="9694"/>
                  </a:lnTo>
                  <a:lnTo>
                    <a:pt x="21003" y="9156"/>
                  </a:lnTo>
                  <a:lnTo>
                    <a:pt x="21003" y="8587"/>
                  </a:lnTo>
                  <a:lnTo>
                    <a:pt x="21003" y="8049"/>
                  </a:lnTo>
                  <a:lnTo>
                    <a:pt x="20943" y="7451"/>
                  </a:lnTo>
                  <a:lnTo>
                    <a:pt x="20883" y="6822"/>
                  </a:lnTo>
                  <a:lnTo>
                    <a:pt x="20734" y="6194"/>
                  </a:lnTo>
                  <a:lnTo>
                    <a:pt x="20584" y="5536"/>
                  </a:lnTo>
                  <a:lnTo>
                    <a:pt x="20375" y="4908"/>
                  </a:lnTo>
                  <a:lnTo>
                    <a:pt x="20105" y="4279"/>
                  </a:lnTo>
                  <a:lnTo>
                    <a:pt x="19806" y="3681"/>
                  </a:lnTo>
                  <a:lnTo>
                    <a:pt x="19477" y="3112"/>
                  </a:lnTo>
                  <a:lnTo>
                    <a:pt x="19298" y="2843"/>
                  </a:lnTo>
                  <a:lnTo>
                    <a:pt x="19088" y="2604"/>
                  </a:lnTo>
                  <a:lnTo>
                    <a:pt x="18879" y="2365"/>
                  </a:lnTo>
                  <a:lnTo>
                    <a:pt x="18639" y="2155"/>
                  </a:lnTo>
                  <a:lnTo>
                    <a:pt x="18400" y="1946"/>
                  </a:lnTo>
                  <a:lnTo>
                    <a:pt x="18131" y="1766"/>
                  </a:lnTo>
                  <a:lnTo>
                    <a:pt x="17861" y="1587"/>
                  </a:lnTo>
                  <a:lnTo>
                    <a:pt x="17592" y="1437"/>
                  </a:lnTo>
                  <a:lnTo>
                    <a:pt x="17293" y="1317"/>
                  </a:lnTo>
                  <a:lnTo>
                    <a:pt x="16994" y="1228"/>
                  </a:lnTo>
                  <a:lnTo>
                    <a:pt x="16665" y="1168"/>
                  </a:lnTo>
                  <a:lnTo>
                    <a:pt x="16306" y="1108"/>
                  </a:lnTo>
                  <a:lnTo>
                    <a:pt x="15977" y="1078"/>
                  </a:lnTo>
                  <a:lnTo>
                    <a:pt x="15588" y="1108"/>
                  </a:lnTo>
                  <a:lnTo>
                    <a:pt x="14989" y="1138"/>
                  </a:lnTo>
                  <a:lnTo>
                    <a:pt x="14570" y="1228"/>
                  </a:lnTo>
                  <a:lnTo>
                    <a:pt x="14361" y="1258"/>
                  </a:lnTo>
                  <a:lnTo>
                    <a:pt x="14152" y="1347"/>
                  </a:lnTo>
                  <a:lnTo>
                    <a:pt x="13613" y="1617"/>
                  </a:lnTo>
                  <a:lnTo>
                    <a:pt x="13224" y="1287"/>
                  </a:lnTo>
                  <a:lnTo>
                    <a:pt x="12805" y="988"/>
                  </a:lnTo>
                  <a:lnTo>
                    <a:pt x="12356" y="749"/>
                  </a:lnTo>
                  <a:lnTo>
                    <a:pt x="11908" y="540"/>
                  </a:lnTo>
                  <a:lnTo>
                    <a:pt x="11429" y="360"/>
                  </a:lnTo>
                  <a:lnTo>
                    <a:pt x="10950" y="210"/>
                  </a:lnTo>
                  <a:lnTo>
                    <a:pt x="10442" y="121"/>
                  </a:lnTo>
                  <a:lnTo>
                    <a:pt x="9933" y="61"/>
                  </a:lnTo>
                  <a:lnTo>
                    <a:pt x="9424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3"/>
            <p:cNvSpPr/>
            <p:nvPr/>
          </p:nvSpPr>
          <p:spPr>
            <a:xfrm>
              <a:off x="6244975" y="2931525"/>
              <a:ext cx="488425" cy="423375"/>
            </a:xfrm>
            <a:custGeom>
              <a:avLst/>
              <a:gdLst/>
              <a:ahLst/>
              <a:cxnLst/>
              <a:rect l="l" t="t" r="r" b="b"/>
              <a:pathLst>
                <a:path w="19537" h="16935" extrusionOk="0">
                  <a:moveTo>
                    <a:pt x="8258" y="0"/>
                  </a:moveTo>
                  <a:lnTo>
                    <a:pt x="7779" y="30"/>
                  </a:lnTo>
                  <a:lnTo>
                    <a:pt x="7300" y="90"/>
                  </a:lnTo>
                  <a:lnTo>
                    <a:pt x="6851" y="180"/>
                  </a:lnTo>
                  <a:lnTo>
                    <a:pt x="6373" y="329"/>
                  </a:lnTo>
                  <a:lnTo>
                    <a:pt x="5924" y="479"/>
                  </a:lnTo>
                  <a:lnTo>
                    <a:pt x="5475" y="659"/>
                  </a:lnTo>
                  <a:lnTo>
                    <a:pt x="5056" y="868"/>
                  </a:lnTo>
                  <a:lnTo>
                    <a:pt x="4637" y="1107"/>
                  </a:lnTo>
                  <a:lnTo>
                    <a:pt x="4249" y="1377"/>
                  </a:lnTo>
                  <a:lnTo>
                    <a:pt x="3860" y="1646"/>
                  </a:lnTo>
                  <a:lnTo>
                    <a:pt x="3501" y="1945"/>
                  </a:lnTo>
                  <a:lnTo>
                    <a:pt x="3142" y="2274"/>
                  </a:lnTo>
                  <a:lnTo>
                    <a:pt x="2812" y="2603"/>
                  </a:lnTo>
                  <a:lnTo>
                    <a:pt x="2483" y="2962"/>
                  </a:lnTo>
                  <a:lnTo>
                    <a:pt x="2184" y="3321"/>
                  </a:lnTo>
                  <a:lnTo>
                    <a:pt x="1915" y="3710"/>
                  </a:lnTo>
                  <a:lnTo>
                    <a:pt x="1616" y="4129"/>
                  </a:lnTo>
                  <a:lnTo>
                    <a:pt x="1376" y="4518"/>
                  </a:lnTo>
                  <a:lnTo>
                    <a:pt x="1137" y="4937"/>
                  </a:lnTo>
                  <a:lnTo>
                    <a:pt x="928" y="5356"/>
                  </a:lnTo>
                  <a:lnTo>
                    <a:pt x="718" y="5804"/>
                  </a:lnTo>
                  <a:lnTo>
                    <a:pt x="539" y="6253"/>
                  </a:lnTo>
                  <a:lnTo>
                    <a:pt x="389" y="6642"/>
                  </a:lnTo>
                  <a:lnTo>
                    <a:pt x="269" y="7031"/>
                  </a:lnTo>
                  <a:lnTo>
                    <a:pt x="150" y="7420"/>
                  </a:lnTo>
                  <a:lnTo>
                    <a:pt x="60" y="7839"/>
                  </a:lnTo>
                  <a:lnTo>
                    <a:pt x="0" y="8258"/>
                  </a:lnTo>
                  <a:lnTo>
                    <a:pt x="0" y="8647"/>
                  </a:lnTo>
                  <a:lnTo>
                    <a:pt x="0" y="9066"/>
                  </a:lnTo>
                  <a:lnTo>
                    <a:pt x="60" y="9484"/>
                  </a:lnTo>
                  <a:lnTo>
                    <a:pt x="180" y="9903"/>
                  </a:lnTo>
                  <a:lnTo>
                    <a:pt x="329" y="10292"/>
                  </a:lnTo>
                  <a:lnTo>
                    <a:pt x="509" y="10681"/>
                  </a:lnTo>
                  <a:lnTo>
                    <a:pt x="748" y="11070"/>
                  </a:lnTo>
                  <a:lnTo>
                    <a:pt x="987" y="11429"/>
                  </a:lnTo>
                  <a:lnTo>
                    <a:pt x="1257" y="11788"/>
                  </a:lnTo>
                  <a:lnTo>
                    <a:pt x="1795" y="12476"/>
                  </a:lnTo>
                  <a:lnTo>
                    <a:pt x="4817" y="16186"/>
                  </a:lnTo>
                  <a:lnTo>
                    <a:pt x="6014" y="16425"/>
                  </a:lnTo>
                  <a:lnTo>
                    <a:pt x="7240" y="16605"/>
                  </a:lnTo>
                  <a:lnTo>
                    <a:pt x="8497" y="16755"/>
                  </a:lnTo>
                  <a:lnTo>
                    <a:pt x="9754" y="16874"/>
                  </a:lnTo>
                  <a:lnTo>
                    <a:pt x="11040" y="16934"/>
                  </a:lnTo>
                  <a:lnTo>
                    <a:pt x="12297" y="16934"/>
                  </a:lnTo>
                  <a:lnTo>
                    <a:pt x="12895" y="16904"/>
                  </a:lnTo>
                  <a:lnTo>
                    <a:pt x="13523" y="16874"/>
                  </a:lnTo>
                  <a:lnTo>
                    <a:pt x="14122" y="16784"/>
                  </a:lnTo>
                  <a:lnTo>
                    <a:pt x="14720" y="16695"/>
                  </a:lnTo>
                  <a:lnTo>
                    <a:pt x="15109" y="16635"/>
                  </a:lnTo>
                  <a:lnTo>
                    <a:pt x="15468" y="16515"/>
                  </a:lnTo>
                  <a:lnTo>
                    <a:pt x="15647" y="16455"/>
                  </a:lnTo>
                  <a:lnTo>
                    <a:pt x="15827" y="16366"/>
                  </a:lnTo>
                  <a:lnTo>
                    <a:pt x="15977" y="16246"/>
                  </a:lnTo>
                  <a:lnTo>
                    <a:pt x="16096" y="16096"/>
                  </a:lnTo>
                  <a:lnTo>
                    <a:pt x="16246" y="15887"/>
                  </a:lnTo>
                  <a:lnTo>
                    <a:pt x="16365" y="15677"/>
                  </a:lnTo>
                  <a:lnTo>
                    <a:pt x="16425" y="15408"/>
                  </a:lnTo>
                  <a:lnTo>
                    <a:pt x="16485" y="15139"/>
                  </a:lnTo>
                  <a:lnTo>
                    <a:pt x="16575" y="14630"/>
                  </a:lnTo>
                  <a:lnTo>
                    <a:pt x="16605" y="14361"/>
                  </a:lnTo>
                  <a:lnTo>
                    <a:pt x="16695" y="14092"/>
                  </a:lnTo>
                  <a:lnTo>
                    <a:pt x="16814" y="13763"/>
                  </a:lnTo>
                  <a:lnTo>
                    <a:pt x="16994" y="13434"/>
                  </a:lnTo>
                  <a:lnTo>
                    <a:pt x="17203" y="13134"/>
                  </a:lnTo>
                  <a:lnTo>
                    <a:pt x="17413" y="12865"/>
                  </a:lnTo>
                  <a:lnTo>
                    <a:pt x="17921" y="12327"/>
                  </a:lnTo>
                  <a:lnTo>
                    <a:pt x="18161" y="12027"/>
                  </a:lnTo>
                  <a:lnTo>
                    <a:pt x="18400" y="11758"/>
                  </a:lnTo>
                  <a:lnTo>
                    <a:pt x="18669" y="11339"/>
                  </a:lnTo>
                  <a:lnTo>
                    <a:pt x="18909" y="10891"/>
                  </a:lnTo>
                  <a:lnTo>
                    <a:pt x="19088" y="10442"/>
                  </a:lnTo>
                  <a:lnTo>
                    <a:pt x="19268" y="9963"/>
                  </a:lnTo>
                  <a:lnTo>
                    <a:pt x="19387" y="9484"/>
                  </a:lnTo>
                  <a:lnTo>
                    <a:pt x="19447" y="8976"/>
                  </a:lnTo>
                  <a:lnTo>
                    <a:pt x="19507" y="8467"/>
                  </a:lnTo>
                  <a:lnTo>
                    <a:pt x="19537" y="7989"/>
                  </a:lnTo>
                  <a:lnTo>
                    <a:pt x="19507" y="7450"/>
                  </a:lnTo>
                  <a:lnTo>
                    <a:pt x="19477" y="6911"/>
                  </a:lnTo>
                  <a:lnTo>
                    <a:pt x="19387" y="6343"/>
                  </a:lnTo>
                  <a:lnTo>
                    <a:pt x="19268" y="5745"/>
                  </a:lnTo>
                  <a:lnTo>
                    <a:pt x="19118" y="5146"/>
                  </a:lnTo>
                  <a:lnTo>
                    <a:pt x="18938" y="4548"/>
                  </a:lnTo>
                  <a:lnTo>
                    <a:pt x="18699" y="3979"/>
                  </a:lnTo>
                  <a:lnTo>
                    <a:pt x="18430" y="3411"/>
                  </a:lnTo>
                  <a:lnTo>
                    <a:pt x="18101" y="2902"/>
                  </a:lnTo>
                  <a:lnTo>
                    <a:pt x="17742" y="2424"/>
                  </a:lnTo>
                  <a:lnTo>
                    <a:pt x="17532" y="2184"/>
                  </a:lnTo>
                  <a:lnTo>
                    <a:pt x="17323" y="2005"/>
                  </a:lnTo>
                  <a:lnTo>
                    <a:pt x="17084" y="1795"/>
                  </a:lnTo>
                  <a:lnTo>
                    <a:pt x="16844" y="1616"/>
                  </a:lnTo>
                  <a:lnTo>
                    <a:pt x="16605" y="1466"/>
                  </a:lnTo>
                  <a:lnTo>
                    <a:pt x="16336" y="1347"/>
                  </a:lnTo>
                  <a:lnTo>
                    <a:pt x="16066" y="1227"/>
                  </a:lnTo>
                  <a:lnTo>
                    <a:pt x="15767" y="1137"/>
                  </a:lnTo>
                  <a:lnTo>
                    <a:pt x="15468" y="1077"/>
                  </a:lnTo>
                  <a:lnTo>
                    <a:pt x="15169" y="1018"/>
                  </a:lnTo>
                  <a:lnTo>
                    <a:pt x="14481" y="1018"/>
                  </a:lnTo>
                  <a:lnTo>
                    <a:pt x="13942" y="1048"/>
                  </a:lnTo>
                  <a:lnTo>
                    <a:pt x="13523" y="1137"/>
                  </a:lnTo>
                  <a:lnTo>
                    <a:pt x="13164" y="1257"/>
                  </a:lnTo>
                  <a:lnTo>
                    <a:pt x="12656" y="1496"/>
                  </a:lnTo>
                  <a:lnTo>
                    <a:pt x="12297" y="1197"/>
                  </a:lnTo>
                  <a:lnTo>
                    <a:pt x="11908" y="928"/>
                  </a:lnTo>
                  <a:lnTo>
                    <a:pt x="11489" y="689"/>
                  </a:lnTo>
                  <a:lnTo>
                    <a:pt x="11070" y="509"/>
                  </a:lnTo>
                  <a:lnTo>
                    <a:pt x="10621" y="329"/>
                  </a:lnTo>
                  <a:lnTo>
                    <a:pt x="10172" y="210"/>
                  </a:lnTo>
                  <a:lnTo>
                    <a:pt x="9694" y="90"/>
                  </a:lnTo>
                  <a:lnTo>
                    <a:pt x="9215" y="30"/>
                  </a:lnTo>
                  <a:lnTo>
                    <a:pt x="8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3"/>
            <p:cNvSpPr/>
            <p:nvPr/>
          </p:nvSpPr>
          <p:spPr>
            <a:xfrm>
              <a:off x="6660075" y="3214250"/>
              <a:ext cx="50900" cy="104725"/>
            </a:xfrm>
            <a:custGeom>
              <a:avLst/>
              <a:gdLst/>
              <a:ahLst/>
              <a:cxnLst/>
              <a:rect l="l" t="t" r="r" b="b"/>
              <a:pathLst>
                <a:path w="2036" h="4189" extrusionOk="0">
                  <a:moveTo>
                    <a:pt x="749" y="0"/>
                  </a:moveTo>
                  <a:lnTo>
                    <a:pt x="599" y="60"/>
                  </a:lnTo>
                  <a:lnTo>
                    <a:pt x="450" y="120"/>
                  </a:lnTo>
                  <a:lnTo>
                    <a:pt x="300" y="240"/>
                  </a:lnTo>
                  <a:lnTo>
                    <a:pt x="1" y="4189"/>
                  </a:lnTo>
                  <a:lnTo>
                    <a:pt x="1" y="4189"/>
                  </a:lnTo>
                  <a:lnTo>
                    <a:pt x="210" y="4099"/>
                  </a:lnTo>
                  <a:lnTo>
                    <a:pt x="420" y="4009"/>
                  </a:lnTo>
                  <a:lnTo>
                    <a:pt x="809" y="3800"/>
                  </a:lnTo>
                  <a:lnTo>
                    <a:pt x="1138" y="3531"/>
                  </a:lnTo>
                  <a:lnTo>
                    <a:pt x="1437" y="3202"/>
                  </a:lnTo>
                  <a:lnTo>
                    <a:pt x="1676" y="2813"/>
                  </a:lnTo>
                  <a:lnTo>
                    <a:pt x="1856" y="2424"/>
                  </a:lnTo>
                  <a:lnTo>
                    <a:pt x="1975" y="2005"/>
                  </a:lnTo>
                  <a:lnTo>
                    <a:pt x="2005" y="1796"/>
                  </a:lnTo>
                  <a:lnTo>
                    <a:pt x="2035" y="1586"/>
                  </a:lnTo>
                  <a:lnTo>
                    <a:pt x="2005" y="1227"/>
                  </a:lnTo>
                  <a:lnTo>
                    <a:pt x="1946" y="868"/>
                  </a:lnTo>
                  <a:lnTo>
                    <a:pt x="1886" y="689"/>
                  </a:lnTo>
                  <a:lnTo>
                    <a:pt x="1796" y="539"/>
                  </a:lnTo>
                  <a:lnTo>
                    <a:pt x="1706" y="389"/>
                  </a:lnTo>
                  <a:lnTo>
                    <a:pt x="1586" y="270"/>
                  </a:lnTo>
                  <a:lnTo>
                    <a:pt x="1437" y="150"/>
                  </a:lnTo>
                  <a:lnTo>
                    <a:pt x="1287" y="90"/>
                  </a:lnTo>
                  <a:lnTo>
                    <a:pt x="1108" y="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3"/>
            <p:cNvSpPr/>
            <p:nvPr/>
          </p:nvSpPr>
          <p:spPr>
            <a:xfrm>
              <a:off x="6283850" y="3214250"/>
              <a:ext cx="50150" cy="104725"/>
            </a:xfrm>
            <a:custGeom>
              <a:avLst/>
              <a:gdLst/>
              <a:ahLst/>
              <a:cxnLst/>
              <a:rect l="l" t="t" r="r" b="b"/>
              <a:pathLst>
                <a:path w="2006" h="4189" extrusionOk="0">
                  <a:moveTo>
                    <a:pt x="1108" y="0"/>
                  </a:moveTo>
                  <a:lnTo>
                    <a:pt x="928" y="30"/>
                  </a:lnTo>
                  <a:lnTo>
                    <a:pt x="749" y="90"/>
                  </a:lnTo>
                  <a:lnTo>
                    <a:pt x="599" y="150"/>
                  </a:lnTo>
                  <a:lnTo>
                    <a:pt x="450" y="270"/>
                  </a:lnTo>
                  <a:lnTo>
                    <a:pt x="330" y="389"/>
                  </a:lnTo>
                  <a:lnTo>
                    <a:pt x="240" y="539"/>
                  </a:lnTo>
                  <a:lnTo>
                    <a:pt x="150" y="689"/>
                  </a:lnTo>
                  <a:lnTo>
                    <a:pt x="91" y="868"/>
                  </a:lnTo>
                  <a:lnTo>
                    <a:pt x="1" y="1227"/>
                  </a:lnTo>
                  <a:lnTo>
                    <a:pt x="1" y="1586"/>
                  </a:lnTo>
                  <a:lnTo>
                    <a:pt x="31" y="1796"/>
                  </a:lnTo>
                  <a:lnTo>
                    <a:pt x="61" y="2005"/>
                  </a:lnTo>
                  <a:lnTo>
                    <a:pt x="180" y="2424"/>
                  </a:lnTo>
                  <a:lnTo>
                    <a:pt x="360" y="2813"/>
                  </a:lnTo>
                  <a:lnTo>
                    <a:pt x="599" y="3202"/>
                  </a:lnTo>
                  <a:lnTo>
                    <a:pt x="898" y="3531"/>
                  </a:lnTo>
                  <a:lnTo>
                    <a:pt x="1228" y="3800"/>
                  </a:lnTo>
                  <a:lnTo>
                    <a:pt x="1616" y="4009"/>
                  </a:lnTo>
                  <a:lnTo>
                    <a:pt x="1826" y="4099"/>
                  </a:lnTo>
                  <a:lnTo>
                    <a:pt x="2005" y="4189"/>
                  </a:lnTo>
                  <a:lnTo>
                    <a:pt x="1736" y="240"/>
                  </a:lnTo>
                  <a:lnTo>
                    <a:pt x="1587" y="120"/>
                  </a:lnTo>
                  <a:lnTo>
                    <a:pt x="1437" y="60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3"/>
            <p:cNvSpPr/>
            <p:nvPr/>
          </p:nvSpPr>
          <p:spPr>
            <a:xfrm>
              <a:off x="6318275" y="3059425"/>
              <a:ext cx="362775" cy="438325"/>
            </a:xfrm>
            <a:custGeom>
              <a:avLst/>
              <a:gdLst/>
              <a:ahLst/>
              <a:cxnLst/>
              <a:rect l="l" t="t" r="r" b="b"/>
              <a:pathLst>
                <a:path w="14511" h="17533" extrusionOk="0">
                  <a:moveTo>
                    <a:pt x="9783" y="0"/>
                  </a:moveTo>
                  <a:lnTo>
                    <a:pt x="9604" y="329"/>
                  </a:lnTo>
                  <a:lnTo>
                    <a:pt x="9394" y="629"/>
                  </a:lnTo>
                  <a:lnTo>
                    <a:pt x="9125" y="898"/>
                  </a:lnTo>
                  <a:lnTo>
                    <a:pt x="8856" y="1137"/>
                  </a:lnTo>
                  <a:lnTo>
                    <a:pt x="8527" y="1347"/>
                  </a:lnTo>
                  <a:lnTo>
                    <a:pt x="8198" y="1556"/>
                  </a:lnTo>
                  <a:lnTo>
                    <a:pt x="7839" y="1736"/>
                  </a:lnTo>
                  <a:lnTo>
                    <a:pt x="7450" y="1885"/>
                  </a:lnTo>
                  <a:lnTo>
                    <a:pt x="6672" y="2184"/>
                  </a:lnTo>
                  <a:lnTo>
                    <a:pt x="5804" y="2424"/>
                  </a:lnTo>
                  <a:lnTo>
                    <a:pt x="4099" y="2843"/>
                  </a:lnTo>
                  <a:lnTo>
                    <a:pt x="3261" y="3052"/>
                  </a:lnTo>
                  <a:lnTo>
                    <a:pt x="2483" y="3291"/>
                  </a:lnTo>
                  <a:lnTo>
                    <a:pt x="2094" y="3441"/>
                  </a:lnTo>
                  <a:lnTo>
                    <a:pt x="1765" y="3591"/>
                  </a:lnTo>
                  <a:lnTo>
                    <a:pt x="1436" y="3740"/>
                  </a:lnTo>
                  <a:lnTo>
                    <a:pt x="1137" y="3920"/>
                  </a:lnTo>
                  <a:lnTo>
                    <a:pt x="868" y="4129"/>
                  </a:lnTo>
                  <a:lnTo>
                    <a:pt x="628" y="4368"/>
                  </a:lnTo>
                  <a:lnTo>
                    <a:pt x="419" y="4608"/>
                  </a:lnTo>
                  <a:lnTo>
                    <a:pt x="239" y="4877"/>
                  </a:lnTo>
                  <a:lnTo>
                    <a:pt x="120" y="5176"/>
                  </a:lnTo>
                  <a:lnTo>
                    <a:pt x="30" y="5505"/>
                  </a:lnTo>
                  <a:lnTo>
                    <a:pt x="0" y="5894"/>
                  </a:lnTo>
                  <a:lnTo>
                    <a:pt x="0" y="6283"/>
                  </a:lnTo>
                  <a:lnTo>
                    <a:pt x="0" y="7300"/>
                  </a:lnTo>
                  <a:lnTo>
                    <a:pt x="30" y="7809"/>
                  </a:lnTo>
                  <a:lnTo>
                    <a:pt x="60" y="8318"/>
                  </a:lnTo>
                  <a:lnTo>
                    <a:pt x="90" y="8826"/>
                  </a:lnTo>
                  <a:lnTo>
                    <a:pt x="180" y="9305"/>
                  </a:lnTo>
                  <a:lnTo>
                    <a:pt x="269" y="9814"/>
                  </a:lnTo>
                  <a:lnTo>
                    <a:pt x="389" y="10292"/>
                  </a:lnTo>
                  <a:lnTo>
                    <a:pt x="509" y="10771"/>
                  </a:lnTo>
                  <a:lnTo>
                    <a:pt x="688" y="11250"/>
                  </a:lnTo>
                  <a:lnTo>
                    <a:pt x="868" y="11728"/>
                  </a:lnTo>
                  <a:lnTo>
                    <a:pt x="1047" y="12177"/>
                  </a:lnTo>
                  <a:lnTo>
                    <a:pt x="1257" y="12626"/>
                  </a:lnTo>
                  <a:lnTo>
                    <a:pt x="1496" y="13075"/>
                  </a:lnTo>
                  <a:lnTo>
                    <a:pt x="1765" y="13493"/>
                  </a:lnTo>
                  <a:lnTo>
                    <a:pt x="2035" y="13912"/>
                  </a:lnTo>
                  <a:lnTo>
                    <a:pt x="2334" y="14301"/>
                  </a:lnTo>
                  <a:lnTo>
                    <a:pt x="2663" y="14690"/>
                  </a:lnTo>
                  <a:lnTo>
                    <a:pt x="3201" y="15318"/>
                  </a:lnTo>
                  <a:lnTo>
                    <a:pt x="3800" y="15887"/>
                  </a:lnTo>
                  <a:lnTo>
                    <a:pt x="4368" y="16366"/>
                  </a:lnTo>
                  <a:lnTo>
                    <a:pt x="4967" y="16755"/>
                  </a:lnTo>
                  <a:lnTo>
                    <a:pt x="5266" y="16934"/>
                  </a:lnTo>
                  <a:lnTo>
                    <a:pt x="5535" y="17084"/>
                  </a:lnTo>
                  <a:lnTo>
                    <a:pt x="5834" y="17203"/>
                  </a:lnTo>
                  <a:lnTo>
                    <a:pt x="6133" y="17323"/>
                  </a:lnTo>
                  <a:lnTo>
                    <a:pt x="6403" y="17413"/>
                  </a:lnTo>
                  <a:lnTo>
                    <a:pt x="6702" y="17473"/>
                  </a:lnTo>
                  <a:lnTo>
                    <a:pt x="6971" y="17502"/>
                  </a:lnTo>
                  <a:lnTo>
                    <a:pt x="7270" y="17532"/>
                  </a:lnTo>
                  <a:lnTo>
                    <a:pt x="7569" y="17502"/>
                  </a:lnTo>
                  <a:lnTo>
                    <a:pt x="7869" y="17473"/>
                  </a:lnTo>
                  <a:lnTo>
                    <a:pt x="8168" y="17413"/>
                  </a:lnTo>
                  <a:lnTo>
                    <a:pt x="8467" y="17353"/>
                  </a:lnTo>
                  <a:lnTo>
                    <a:pt x="8796" y="17263"/>
                  </a:lnTo>
                  <a:lnTo>
                    <a:pt x="9095" y="17143"/>
                  </a:lnTo>
                  <a:lnTo>
                    <a:pt x="9394" y="16994"/>
                  </a:lnTo>
                  <a:lnTo>
                    <a:pt x="9724" y="16844"/>
                  </a:lnTo>
                  <a:lnTo>
                    <a:pt x="10023" y="16635"/>
                  </a:lnTo>
                  <a:lnTo>
                    <a:pt x="10322" y="16425"/>
                  </a:lnTo>
                  <a:lnTo>
                    <a:pt x="10621" y="16216"/>
                  </a:lnTo>
                  <a:lnTo>
                    <a:pt x="10920" y="15947"/>
                  </a:lnTo>
                  <a:lnTo>
                    <a:pt x="11220" y="15677"/>
                  </a:lnTo>
                  <a:lnTo>
                    <a:pt x="11519" y="15378"/>
                  </a:lnTo>
                  <a:lnTo>
                    <a:pt x="11818" y="15079"/>
                  </a:lnTo>
                  <a:lnTo>
                    <a:pt x="12117" y="14720"/>
                  </a:lnTo>
                  <a:lnTo>
                    <a:pt x="12386" y="14331"/>
                  </a:lnTo>
                  <a:lnTo>
                    <a:pt x="12686" y="13942"/>
                  </a:lnTo>
                  <a:lnTo>
                    <a:pt x="12925" y="13553"/>
                  </a:lnTo>
                  <a:lnTo>
                    <a:pt x="13164" y="13134"/>
                  </a:lnTo>
                  <a:lnTo>
                    <a:pt x="13374" y="12716"/>
                  </a:lnTo>
                  <a:lnTo>
                    <a:pt x="13583" y="12267"/>
                  </a:lnTo>
                  <a:lnTo>
                    <a:pt x="13763" y="11848"/>
                  </a:lnTo>
                  <a:lnTo>
                    <a:pt x="13912" y="11399"/>
                  </a:lnTo>
                  <a:lnTo>
                    <a:pt x="14062" y="10950"/>
                  </a:lnTo>
                  <a:lnTo>
                    <a:pt x="14181" y="10472"/>
                  </a:lnTo>
                  <a:lnTo>
                    <a:pt x="14271" y="10023"/>
                  </a:lnTo>
                  <a:lnTo>
                    <a:pt x="14361" y="9544"/>
                  </a:lnTo>
                  <a:lnTo>
                    <a:pt x="14421" y="9066"/>
                  </a:lnTo>
                  <a:lnTo>
                    <a:pt x="14481" y="8587"/>
                  </a:lnTo>
                  <a:lnTo>
                    <a:pt x="14511" y="8108"/>
                  </a:lnTo>
                  <a:lnTo>
                    <a:pt x="14511" y="7629"/>
                  </a:lnTo>
                  <a:lnTo>
                    <a:pt x="14511" y="3381"/>
                  </a:lnTo>
                  <a:lnTo>
                    <a:pt x="13792" y="3142"/>
                  </a:lnTo>
                  <a:lnTo>
                    <a:pt x="13104" y="2873"/>
                  </a:lnTo>
                  <a:lnTo>
                    <a:pt x="12446" y="2543"/>
                  </a:lnTo>
                  <a:lnTo>
                    <a:pt x="11818" y="2154"/>
                  </a:lnTo>
                  <a:lnTo>
                    <a:pt x="11249" y="1706"/>
                  </a:lnTo>
                  <a:lnTo>
                    <a:pt x="10950" y="1466"/>
                  </a:lnTo>
                  <a:lnTo>
                    <a:pt x="10711" y="1197"/>
                  </a:lnTo>
                  <a:lnTo>
                    <a:pt x="10442" y="928"/>
                  </a:lnTo>
                  <a:lnTo>
                    <a:pt x="10202" y="629"/>
                  </a:lnTo>
                  <a:lnTo>
                    <a:pt x="9993" y="329"/>
                  </a:lnTo>
                  <a:lnTo>
                    <a:pt x="9783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3"/>
            <p:cNvSpPr/>
            <p:nvPr/>
          </p:nvSpPr>
          <p:spPr>
            <a:xfrm>
              <a:off x="6356400" y="3256125"/>
              <a:ext cx="100275" cy="37425"/>
            </a:xfrm>
            <a:custGeom>
              <a:avLst/>
              <a:gdLst/>
              <a:ahLst/>
              <a:cxnLst/>
              <a:rect l="l" t="t" r="r" b="b"/>
              <a:pathLst>
                <a:path w="4011" h="1497" extrusionOk="0">
                  <a:moveTo>
                    <a:pt x="3831" y="1"/>
                  </a:moveTo>
                  <a:lnTo>
                    <a:pt x="3771" y="31"/>
                  </a:lnTo>
                  <a:lnTo>
                    <a:pt x="3711" y="61"/>
                  </a:lnTo>
                  <a:lnTo>
                    <a:pt x="3651" y="121"/>
                  </a:lnTo>
                  <a:lnTo>
                    <a:pt x="3531" y="330"/>
                  </a:lnTo>
                  <a:lnTo>
                    <a:pt x="3382" y="509"/>
                  </a:lnTo>
                  <a:lnTo>
                    <a:pt x="3202" y="689"/>
                  </a:lnTo>
                  <a:lnTo>
                    <a:pt x="2993" y="839"/>
                  </a:lnTo>
                  <a:lnTo>
                    <a:pt x="2783" y="958"/>
                  </a:lnTo>
                  <a:lnTo>
                    <a:pt x="2544" y="1048"/>
                  </a:lnTo>
                  <a:lnTo>
                    <a:pt x="2305" y="1138"/>
                  </a:lnTo>
                  <a:lnTo>
                    <a:pt x="2035" y="1168"/>
                  </a:lnTo>
                  <a:lnTo>
                    <a:pt x="1796" y="1168"/>
                  </a:lnTo>
                  <a:lnTo>
                    <a:pt x="1527" y="1108"/>
                  </a:lnTo>
                  <a:lnTo>
                    <a:pt x="1287" y="1048"/>
                  </a:lnTo>
                  <a:lnTo>
                    <a:pt x="1048" y="928"/>
                  </a:lnTo>
                  <a:lnTo>
                    <a:pt x="839" y="809"/>
                  </a:lnTo>
                  <a:lnTo>
                    <a:pt x="629" y="629"/>
                  </a:lnTo>
                  <a:lnTo>
                    <a:pt x="450" y="450"/>
                  </a:lnTo>
                  <a:lnTo>
                    <a:pt x="300" y="240"/>
                  </a:lnTo>
                  <a:lnTo>
                    <a:pt x="240" y="180"/>
                  </a:lnTo>
                  <a:lnTo>
                    <a:pt x="121" y="180"/>
                  </a:lnTo>
                  <a:lnTo>
                    <a:pt x="61" y="210"/>
                  </a:lnTo>
                  <a:lnTo>
                    <a:pt x="31" y="270"/>
                  </a:lnTo>
                  <a:lnTo>
                    <a:pt x="1" y="330"/>
                  </a:lnTo>
                  <a:lnTo>
                    <a:pt x="1" y="390"/>
                  </a:lnTo>
                  <a:lnTo>
                    <a:pt x="31" y="450"/>
                  </a:lnTo>
                  <a:lnTo>
                    <a:pt x="210" y="719"/>
                  </a:lnTo>
                  <a:lnTo>
                    <a:pt x="420" y="928"/>
                  </a:lnTo>
                  <a:lnTo>
                    <a:pt x="659" y="1108"/>
                  </a:lnTo>
                  <a:lnTo>
                    <a:pt x="928" y="1257"/>
                  </a:lnTo>
                  <a:lnTo>
                    <a:pt x="1198" y="1377"/>
                  </a:lnTo>
                  <a:lnTo>
                    <a:pt x="1497" y="1467"/>
                  </a:lnTo>
                  <a:lnTo>
                    <a:pt x="1796" y="1497"/>
                  </a:lnTo>
                  <a:lnTo>
                    <a:pt x="2095" y="1497"/>
                  </a:lnTo>
                  <a:lnTo>
                    <a:pt x="2394" y="1467"/>
                  </a:lnTo>
                  <a:lnTo>
                    <a:pt x="2694" y="1377"/>
                  </a:lnTo>
                  <a:lnTo>
                    <a:pt x="2963" y="1257"/>
                  </a:lnTo>
                  <a:lnTo>
                    <a:pt x="3202" y="1108"/>
                  </a:lnTo>
                  <a:lnTo>
                    <a:pt x="3442" y="928"/>
                  </a:lnTo>
                  <a:lnTo>
                    <a:pt x="3651" y="719"/>
                  </a:lnTo>
                  <a:lnTo>
                    <a:pt x="3831" y="480"/>
                  </a:lnTo>
                  <a:lnTo>
                    <a:pt x="3980" y="240"/>
                  </a:lnTo>
                  <a:lnTo>
                    <a:pt x="4010" y="150"/>
                  </a:lnTo>
                  <a:lnTo>
                    <a:pt x="3980" y="91"/>
                  </a:lnTo>
                  <a:lnTo>
                    <a:pt x="3950" y="61"/>
                  </a:lnTo>
                  <a:lnTo>
                    <a:pt x="3890" y="31"/>
                  </a:lnTo>
                  <a:lnTo>
                    <a:pt x="383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3"/>
            <p:cNvSpPr/>
            <p:nvPr/>
          </p:nvSpPr>
          <p:spPr>
            <a:xfrm>
              <a:off x="6533675" y="3256125"/>
              <a:ext cx="100250" cy="37425"/>
            </a:xfrm>
            <a:custGeom>
              <a:avLst/>
              <a:gdLst/>
              <a:ahLst/>
              <a:cxnLst/>
              <a:rect l="l" t="t" r="r" b="b"/>
              <a:pathLst>
                <a:path w="4010" h="1497" extrusionOk="0">
                  <a:moveTo>
                    <a:pt x="150" y="1"/>
                  </a:moveTo>
                  <a:lnTo>
                    <a:pt x="90" y="31"/>
                  </a:lnTo>
                  <a:lnTo>
                    <a:pt x="60" y="61"/>
                  </a:lnTo>
                  <a:lnTo>
                    <a:pt x="1" y="91"/>
                  </a:lnTo>
                  <a:lnTo>
                    <a:pt x="1" y="150"/>
                  </a:lnTo>
                  <a:lnTo>
                    <a:pt x="31" y="240"/>
                  </a:lnTo>
                  <a:lnTo>
                    <a:pt x="180" y="480"/>
                  </a:lnTo>
                  <a:lnTo>
                    <a:pt x="360" y="719"/>
                  </a:lnTo>
                  <a:lnTo>
                    <a:pt x="569" y="928"/>
                  </a:lnTo>
                  <a:lnTo>
                    <a:pt x="808" y="1108"/>
                  </a:lnTo>
                  <a:lnTo>
                    <a:pt x="1048" y="1257"/>
                  </a:lnTo>
                  <a:lnTo>
                    <a:pt x="1317" y="1377"/>
                  </a:lnTo>
                  <a:lnTo>
                    <a:pt x="1616" y="1467"/>
                  </a:lnTo>
                  <a:lnTo>
                    <a:pt x="1915" y="1497"/>
                  </a:lnTo>
                  <a:lnTo>
                    <a:pt x="2215" y="1497"/>
                  </a:lnTo>
                  <a:lnTo>
                    <a:pt x="2514" y="1467"/>
                  </a:lnTo>
                  <a:lnTo>
                    <a:pt x="2813" y="1377"/>
                  </a:lnTo>
                  <a:lnTo>
                    <a:pt x="3082" y="1257"/>
                  </a:lnTo>
                  <a:lnTo>
                    <a:pt x="3351" y="1108"/>
                  </a:lnTo>
                  <a:lnTo>
                    <a:pt x="3591" y="928"/>
                  </a:lnTo>
                  <a:lnTo>
                    <a:pt x="3800" y="719"/>
                  </a:lnTo>
                  <a:lnTo>
                    <a:pt x="3980" y="450"/>
                  </a:lnTo>
                  <a:lnTo>
                    <a:pt x="4010" y="390"/>
                  </a:lnTo>
                  <a:lnTo>
                    <a:pt x="4010" y="330"/>
                  </a:lnTo>
                  <a:lnTo>
                    <a:pt x="3980" y="270"/>
                  </a:lnTo>
                  <a:lnTo>
                    <a:pt x="3950" y="210"/>
                  </a:lnTo>
                  <a:lnTo>
                    <a:pt x="3890" y="180"/>
                  </a:lnTo>
                  <a:lnTo>
                    <a:pt x="3770" y="180"/>
                  </a:lnTo>
                  <a:lnTo>
                    <a:pt x="3710" y="240"/>
                  </a:lnTo>
                  <a:lnTo>
                    <a:pt x="3561" y="450"/>
                  </a:lnTo>
                  <a:lnTo>
                    <a:pt x="3381" y="629"/>
                  </a:lnTo>
                  <a:lnTo>
                    <a:pt x="3172" y="809"/>
                  </a:lnTo>
                  <a:lnTo>
                    <a:pt x="2963" y="928"/>
                  </a:lnTo>
                  <a:lnTo>
                    <a:pt x="2723" y="1048"/>
                  </a:lnTo>
                  <a:lnTo>
                    <a:pt x="2484" y="1108"/>
                  </a:lnTo>
                  <a:lnTo>
                    <a:pt x="2215" y="1168"/>
                  </a:lnTo>
                  <a:lnTo>
                    <a:pt x="1945" y="1168"/>
                  </a:lnTo>
                  <a:lnTo>
                    <a:pt x="1706" y="1138"/>
                  </a:lnTo>
                  <a:lnTo>
                    <a:pt x="1467" y="1048"/>
                  </a:lnTo>
                  <a:lnTo>
                    <a:pt x="1227" y="958"/>
                  </a:lnTo>
                  <a:lnTo>
                    <a:pt x="1018" y="839"/>
                  </a:lnTo>
                  <a:lnTo>
                    <a:pt x="808" y="689"/>
                  </a:lnTo>
                  <a:lnTo>
                    <a:pt x="629" y="509"/>
                  </a:lnTo>
                  <a:lnTo>
                    <a:pt x="479" y="330"/>
                  </a:lnTo>
                  <a:lnTo>
                    <a:pt x="330" y="121"/>
                  </a:lnTo>
                  <a:lnTo>
                    <a:pt x="300" y="61"/>
                  </a:lnTo>
                  <a:lnTo>
                    <a:pt x="24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3"/>
            <p:cNvSpPr/>
            <p:nvPr/>
          </p:nvSpPr>
          <p:spPr>
            <a:xfrm>
              <a:off x="6525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603" y="1"/>
                  </a:moveTo>
                  <a:lnTo>
                    <a:pt x="2304" y="31"/>
                  </a:lnTo>
                  <a:lnTo>
                    <a:pt x="2005" y="61"/>
                  </a:lnTo>
                  <a:lnTo>
                    <a:pt x="1706" y="91"/>
                  </a:lnTo>
                  <a:lnTo>
                    <a:pt x="1437" y="180"/>
                  </a:lnTo>
                  <a:lnTo>
                    <a:pt x="1137" y="270"/>
                  </a:lnTo>
                  <a:lnTo>
                    <a:pt x="868" y="390"/>
                  </a:lnTo>
                  <a:lnTo>
                    <a:pt x="599" y="539"/>
                  </a:lnTo>
                  <a:lnTo>
                    <a:pt x="360" y="719"/>
                  </a:lnTo>
                  <a:lnTo>
                    <a:pt x="120" y="898"/>
                  </a:lnTo>
                  <a:lnTo>
                    <a:pt x="30" y="1018"/>
                  </a:lnTo>
                  <a:lnTo>
                    <a:pt x="1" y="1138"/>
                  </a:lnTo>
                  <a:lnTo>
                    <a:pt x="30" y="1287"/>
                  </a:lnTo>
                  <a:lnTo>
                    <a:pt x="90" y="1377"/>
                  </a:lnTo>
                  <a:lnTo>
                    <a:pt x="180" y="1467"/>
                  </a:lnTo>
                  <a:lnTo>
                    <a:pt x="300" y="1527"/>
                  </a:lnTo>
                  <a:lnTo>
                    <a:pt x="419" y="1497"/>
                  </a:lnTo>
                  <a:lnTo>
                    <a:pt x="569" y="1437"/>
                  </a:lnTo>
                  <a:lnTo>
                    <a:pt x="748" y="1287"/>
                  </a:lnTo>
                  <a:lnTo>
                    <a:pt x="958" y="1138"/>
                  </a:lnTo>
                  <a:lnTo>
                    <a:pt x="1167" y="1018"/>
                  </a:lnTo>
                  <a:lnTo>
                    <a:pt x="1377" y="928"/>
                  </a:lnTo>
                  <a:lnTo>
                    <a:pt x="1616" y="839"/>
                  </a:lnTo>
                  <a:lnTo>
                    <a:pt x="1855" y="779"/>
                  </a:lnTo>
                  <a:lnTo>
                    <a:pt x="2065" y="749"/>
                  </a:lnTo>
                  <a:lnTo>
                    <a:pt x="2334" y="719"/>
                  </a:lnTo>
                  <a:lnTo>
                    <a:pt x="2574" y="689"/>
                  </a:lnTo>
                  <a:lnTo>
                    <a:pt x="2813" y="719"/>
                  </a:lnTo>
                  <a:lnTo>
                    <a:pt x="3052" y="749"/>
                  </a:lnTo>
                  <a:lnTo>
                    <a:pt x="3292" y="779"/>
                  </a:lnTo>
                  <a:lnTo>
                    <a:pt x="3501" y="868"/>
                  </a:lnTo>
                  <a:lnTo>
                    <a:pt x="3740" y="958"/>
                  </a:lnTo>
                  <a:lnTo>
                    <a:pt x="3950" y="1048"/>
                  </a:lnTo>
                  <a:lnTo>
                    <a:pt x="4159" y="1168"/>
                  </a:lnTo>
                  <a:lnTo>
                    <a:pt x="4309" y="1227"/>
                  </a:lnTo>
                  <a:lnTo>
                    <a:pt x="4428" y="1227"/>
                  </a:lnTo>
                  <a:lnTo>
                    <a:pt x="4548" y="1168"/>
                  </a:lnTo>
                  <a:lnTo>
                    <a:pt x="4638" y="1078"/>
                  </a:lnTo>
                  <a:lnTo>
                    <a:pt x="4698" y="958"/>
                  </a:lnTo>
                  <a:lnTo>
                    <a:pt x="4728" y="839"/>
                  </a:lnTo>
                  <a:lnTo>
                    <a:pt x="4668" y="719"/>
                  </a:lnTo>
                  <a:lnTo>
                    <a:pt x="4578" y="629"/>
                  </a:lnTo>
                  <a:lnTo>
                    <a:pt x="4309" y="450"/>
                  </a:lnTo>
                  <a:lnTo>
                    <a:pt x="4039" y="330"/>
                  </a:lnTo>
                  <a:lnTo>
                    <a:pt x="3770" y="210"/>
                  </a:lnTo>
                  <a:lnTo>
                    <a:pt x="3471" y="121"/>
                  </a:lnTo>
                  <a:lnTo>
                    <a:pt x="3202" y="61"/>
                  </a:lnTo>
                  <a:lnTo>
                    <a:pt x="2903" y="31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3"/>
            <p:cNvSpPr/>
            <p:nvPr/>
          </p:nvSpPr>
          <p:spPr>
            <a:xfrm>
              <a:off x="6344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124" y="1"/>
                  </a:moveTo>
                  <a:lnTo>
                    <a:pt x="1825" y="31"/>
                  </a:lnTo>
                  <a:lnTo>
                    <a:pt x="1526" y="61"/>
                  </a:lnTo>
                  <a:lnTo>
                    <a:pt x="1227" y="121"/>
                  </a:lnTo>
                  <a:lnTo>
                    <a:pt x="958" y="210"/>
                  </a:lnTo>
                  <a:lnTo>
                    <a:pt x="658" y="330"/>
                  </a:lnTo>
                  <a:lnTo>
                    <a:pt x="389" y="450"/>
                  </a:lnTo>
                  <a:lnTo>
                    <a:pt x="150" y="629"/>
                  </a:lnTo>
                  <a:lnTo>
                    <a:pt x="30" y="719"/>
                  </a:lnTo>
                  <a:lnTo>
                    <a:pt x="0" y="839"/>
                  </a:lnTo>
                  <a:lnTo>
                    <a:pt x="0" y="958"/>
                  </a:lnTo>
                  <a:lnTo>
                    <a:pt x="60" y="1078"/>
                  </a:lnTo>
                  <a:lnTo>
                    <a:pt x="150" y="1168"/>
                  </a:lnTo>
                  <a:lnTo>
                    <a:pt x="270" y="1227"/>
                  </a:lnTo>
                  <a:lnTo>
                    <a:pt x="419" y="1227"/>
                  </a:lnTo>
                  <a:lnTo>
                    <a:pt x="539" y="1168"/>
                  </a:lnTo>
                  <a:lnTo>
                    <a:pt x="748" y="1048"/>
                  </a:lnTo>
                  <a:lnTo>
                    <a:pt x="988" y="958"/>
                  </a:lnTo>
                  <a:lnTo>
                    <a:pt x="1197" y="868"/>
                  </a:lnTo>
                  <a:lnTo>
                    <a:pt x="1436" y="779"/>
                  </a:lnTo>
                  <a:lnTo>
                    <a:pt x="1676" y="749"/>
                  </a:lnTo>
                  <a:lnTo>
                    <a:pt x="1915" y="719"/>
                  </a:lnTo>
                  <a:lnTo>
                    <a:pt x="2154" y="689"/>
                  </a:lnTo>
                  <a:lnTo>
                    <a:pt x="2394" y="719"/>
                  </a:lnTo>
                  <a:lnTo>
                    <a:pt x="2633" y="749"/>
                  </a:lnTo>
                  <a:lnTo>
                    <a:pt x="2872" y="779"/>
                  </a:lnTo>
                  <a:lnTo>
                    <a:pt x="3112" y="839"/>
                  </a:lnTo>
                  <a:lnTo>
                    <a:pt x="3351" y="928"/>
                  </a:lnTo>
                  <a:lnTo>
                    <a:pt x="3561" y="1018"/>
                  </a:lnTo>
                  <a:lnTo>
                    <a:pt x="3770" y="1138"/>
                  </a:lnTo>
                  <a:lnTo>
                    <a:pt x="3979" y="1287"/>
                  </a:lnTo>
                  <a:lnTo>
                    <a:pt x="4159" y="1437"/>
                  </a:lnTo>
                  <a:lnTo>
                    <a:pt x="4279" y="1497"/>
                  </a:lnTo>
                  <a:lnTo>
                    <a:pt x="4428" y="1527"/>
                  </a:lnTo>
                  <a:lnTo>
                    <a:pt x="4548" y="1467"/>
                  </a:lnTo>
                  <a:lnTo>
                    <a:pt x="4638" y="1377"/>
                  </a:lnTo>
                  <a:lnTo>
                    <a:pt x="4697" y="1287"/>
                  </a:lnTo>
                  <a:lnTo>
                    <a:pt x="4727" y="1138"/>
                  </a:lnTo>
                  <a:lnTo>
                    <a:pt x="4697" y="1018"/>
                  </a:lnTo>
                  <a:lnTo>
                    <a:pt x="4608" y="898"/>
                  </a:lnTo>
                  <a:lnTo>
                    <a:pt x="4368" y="719"/>
                  </a:lnTo>
                  <a:lnTo>
                    <a:pt x="4099" y="539"/>
                  </a:lnTo>
                  <a:lnTo>
                    <a:pt x="3860" y="390"/>
                  </a:lnTo>
                  <a:lnTo>
                    <a:pt x="3590" y="270"/>
                  </a:lnTo>
                  <a:lnTo>
                    <a:pt x="3291" y="180"/>
                  </a:lnTo>
                  <a:lnTo>
                    <a:pt x="3022" y="91"/>
                  </a:lnTo>
                  <a:lnTo>
                    <a:pt x="2723" y="61"/>
                  </a:lnTo>
                  <a:lnTo>
                    <a:pt x="2424" y="31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3"/>
            <p:cNvSpPr/>
            <p:nvPr/>
          </p:nvSpPr>
          <p:spPr>
            <a:xfrm>
              <a:off x="6446175" y="3425175"/>
              <a:ext cx="99500" cy="20225"/>
            </a:xfrm>
            <a:custGeom>
              <a:avLst/>
              <a:gdLst/>
              <a:ahLst/>
              <a:cxnLst/>
              <a:rect l="l" t="t" r="r" b="b"/>
              <a:pathLst>
                <a:path w="3980" h="809" extrusionOk="0">
                  <a:moveTo>
                    <a:pt x="150" y="0"/>
                  </a:moveTo>
                  <a:lnTo>
                    <a:pt x="90" y="30"/>
                  </a:ln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0" y="270"/>
                  </a:lnTo>
                  <a:lnTo>
                    <a:pt x="30" y="329"/>
                  </a:lnTo>
                  <a:lnTo>
                    <a:pt x="90" y="389"/>
                  </a:lnTo>
                  <a:lnTo>
                    <a:pt x="569" y="569"/>
                  </a:lnTo>
                  <a:lnTo>
                    <a:pt x="1017" y="688"/>
                  </a:lnTo>
                  <a:lnTo>
                    <a:pt x="1496" y="778"/>
                  </a:lnTo>
                  <a:lnTo>
                    <a:pt x="1975" y="808"/>
                  </a:lnTo>
                  <a:lnTo>
                    <a:pt x="2483" y="778"/>
                  </a:lnTo>
                  <a:lnTo>
                    <a:pt x="2962" y="688"/>
                  </a:lnTo>
                  <a:lnTo>
                    <a:pt x="3411" y="569"/>
                  </a:lnTo>
                  <a:lnTo>
                    <a:pt x="3860" y="389"/>
                  </a:lnTo>
                  <a:lnTo>
                    <a:pt x="3949" y="329"/>
                  </a:lnTo>
                  <a:lnTo>
                    <a:pt x="3979" y="270"/>
                  </a:lnTo>
                  <a:lnTo>
                    <a:pt x="3979" y="210"/>
                  </a:lnTo>
                  <a:lnTo>
                    <a:pt x="3949" y="150"/>
                  </a:lnTo>
                  <a:lnTo>
                    <a:pt x="3919" y="90"/>
                  </a:lnTo>
                  <a:lnTo>
                    <a:pt x="3860" y="30"/>
                  </a:lnTo>
                  <a:lnTo>
                    <a:pt x="3800" y="30"/>
                  </a:lnTo>
                  <a:lnTo>
                    <a:pt x="3710" y="60"/>
                  </a:lnTo>
                  <a:lnTo>
                    <a:pt x="3291" y="210"/>
                  </a:lnTo>
                  <a:lnTo>
                    <a:pt x="2872" y="329"/>
                  </a:lnTo>
                  <a:lnTo>
                    <a:pt x="2424" y="419"/>
                  </a:lnTo>
                  <a:lnTo>
                    <a:pt x="1975" y="419"/>
                  </a:lnTo>
                  <a:lnTo>
                    <a:pt x="1526" y="389"/>
                  </a:lnTo>
                  <a:lnTo>
                    <a:pt x="1077" y="329"/>
                  </a:lnTo>
                  <a:lnTo>
                    <a:pt x="658" y="210"/>
                  </a:lnTo>
                  <a:lnTo>
                    <a:pt x="240" y="30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3"/>
            <p:cNvSpPr/>
            <p:nvPr/>
          </p:nvSpPr>
          <p:spPr>
            <a:xfrm>
              <a:off x="6452900" y="3330925"/>
              <a:ext cx="34425" cy="63600"/>
            </a:xfrm>
            <a:custGeom>
              <a:avLst/>
              <a:gdLst/>
              <a:ahLst/>
              <a:cxnLst/>
              <a:rect l="l" t="t" r="r" b="b"/>
              <a:pathLst>
                <a:path w="1377" h="2544" extrusionOk="0">
                  <a:moveTo>
                    <a:pt x="539" y="1"/>
                  </a:moveTo>
                  <a:lnTo>
                    <a:pt x="479" y="31"/>
                  </a:lnTo>
                  <a:lnTo>
                    <a:pt x="330" y="210"/>
                  </a:lnTo>
                  <a:lnTo>
                    <a:pt x="210" y="360"/>
                  </a:lnTo>
                  <a:lnTo>
                    <a:pt x="120" y="539"/>
                  </a:lnTo>
                  <a:lnTo>
                    <a:pt x="60" y="749"/>
                  </a:lnTo>
                  <a:lnTo>
                    <a:pt x="30" y="928"/>
                  </a:lnTo>
                  <a:lnTo>
                    <a:pt x="0" y="1138"/>
                  </a:lnTo>
                  <a:lnTo>
                    <a:pt x="30" y="1347"/>
                  </a:lnTo>
                  <a:lnTo>
                    <a:pt x="60" y="1526"/>
                  </a:lnTo>
                  <a:lnTo>
                    <a:pt x="120" y="1736"/>
                  </a:lnTo>
                  <a:lnTo>
                    <a:pt x="240" y="1885"/>
                  </a:lnTo>
                  <a:lnTo>
                    <a:pt x="330" y="2035"/>
                  </a:lnTo>
                  <a:lnTo>
                    <a:pt x="479" y="2185"/>
                  </a:lnTo>
                  <a:lnTo>
                    <a:pt x="629" y="2304"/>
                  </a:lnTo>
                  <a:lnTo>
                    <a:pt x="778" y="2424"/>
                  </a:lnTo>
                  <a:lnTo>
                    <a:pt x="958" y="2484"/>
                  </a:lnTo>
                  <a:lnTo>
                    <a:pt x="1167" y="2544"/>
                  </a:lnTo>
                  <a:lnTo>
                    <a:pt x="1227" y="2544"/>
                  </a:lnTo>
                  <a:lnTo>
                    <a:pt x="1287" y="2514"/>
                  </a:lnTo>
                  <a:lnTo>
                    <a:pt x="1347" y="2454"/>
                  </a:lnTo>
                  <a:lnTo>
                    <a:pt x="1377" y="2394"/>
                  </a:lnTo>
                  <a:lnTo>
                    <a:pt x="1347" y="2304"/>
                  </a:lnTo>
                  <a:lnTo>
                    <a:pt x="1317" y="2244"/>
                  </a:lnTo>
                  <a:lnTo>
                    <a:pt x="1257" y="2215"/>
                  </a:lnTo>
                  <a:lnTo>
                    <a:pt x="1197" y="2185"/>
                  </a:lnTo>
                  <a:lnTo>
                    <a:pt x="1077" y="2125"/>
                  </a:lnTo>
                  <a:lnTo>
                    <a:pt x="928" y="2065"/>
                  </a:lnTo>
                  <a:lnTo>
                    <a:pt x="718" y="1915"/>
                  </a:lnTo>
                  <a:lnTo>
                    <a:pt x="539" y="1676"/>
                  </a:lnTo>
                  <a:lnTo>
                    <a:pt x="479" y="1556"/>
                  </a:lnTo>
                  <a:lnTo>
                    <a:pt x="419" y="1437"/>
                  </a:lnTo>
                  <a:lnTo>
                    <a:pt x="389" y="1287"/>
                  </a:lnTo>
                  <a:lnTo>
                    <a:pt x="389" y="1138"/>
                  </a:lnTo>
                  <a:lnTo>
                    <a:pt x="389" y="988"/>
                  </a:lnTo>
                  <a:lnTo>
                    <a:pt x="419" y="838"/>
                  </a:lnTo>
                  <a:lnTo>
                    <a:pt x="449" y="689"/>
                  </a:lnTo>
                  <a:lnTo>
                    <a:pt x="509" y="569"/>
                  </a:lnTo>
                  <a:lnTo>
                    <a:pt x="599" y="449"/>
                  </a:lnTo>
                  <a:lnTo>
                    <a:pt x="689" y="330"/>
                  </a:lnTo>
                  <a:lnTo>
                    <a:pt x="748" y="270"/>
                  </a:lnTo>
                  <a:lnTo>
                    <a:pt x="778" y="210"/>
                  </a:lnTo>
                  <a:lnTo>
                    <a:pt x="778" y="150"/>
                  </a:lnTo>
                  <a:lnTo>
                    <a:pt x="718" y="60"/>
                  </a:lnTo>
                  <a:lnTo>
                    <a:pt x="689" y="3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3"/>
            <p:cNvSpPr/>
            <p:nvPr/>
          </p:nvSpPr>
          <p:spPr>
            <a:xfrm>
              <a:off x="6325750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1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69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7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6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5" y="2245"/>
                  </a:lnTo>
                  <a:lnTo>
                    <a:pt x="5475" y="2514"/>
                  </a:lnTo>
                  <a:lnTo>
                    <a:pt x="5505" y="2783"/>
                  </a:lnTo>
                  <a:lnTo>
                    <a:pt x="5475" y="3053"/>
                  </a:lnTo>
                  <a:lnTo>
                    <a:pt x="5445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6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7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69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1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3" y="5476"/>
                  </a:lnTo>
                  <a:lnTo>
                    <a:pt x="2214" y="5446"/>
                  </a:lnTo>
                  <a:lnTo>
                    <a:pt x="1975" y="5386"/>
                  </a:lnTo>
                  <a:lnTo>
                    <a:pt x="1706" y="5296"/>
                  </a:lnTo>
                  <a:lnTo>
                    <a:pt x="1466" y="5177"/>
                  </a:lnTo>
                  <a:lnTo>
                    <a:pt x="1257" y="5027"/>
                  </a:lnTo>
                  <a:lnTo>
                    <a:pt x="1047" y="4878"/>
                  </a:lnTo>
                  <a:lnTo>
                    <a:pt x="868" y="4698"/>
                  </a:lnTo>
                  <a:lnTo>
                    <a:pt x="688" y="4519"/>
                  </a:lnTo>
                  <a:lnTo>
                    <a:pt x="509" y="4309"/>
                  </a:lnTo>
                  <a:lnTo>
                    <a:pt x="389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0" y="3053"/>
                  </a:lnTo>
                  <a:lnTo>
                    <a:pt x="60" y="2783"/>
                  </a:lnTo>
                  <a:lnTo>
                    <a:pt x="60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89" y="1497"/>
                  </a:lnTo>
                  <a:lnTo>
                    <a:pt x="509" y="1257"/>
                  </a:lnTo>
                  <a:lnTo>
                    <a:pt x="688" y="1048"/>
                  </a:lnTo>
                  <a:lnTo>
                    <a:pt x="868" y="869"/>
                  </a:lnTo>
                  <a:lnTo>
                    <a:pt x="1047" y="689"/>
                  </a:lnTo>
                  <a:lnTo>
                    <a:pt x="1257" y="539"/>
                  </a:lnTo>
                  <a:lnTo>
                    <a:pt x="1466" y="390"/>
                  </a:lnTo>
                  <a:lnTo>
                    <a:pt x="1706" y="270"/>
                  </a:lnTo>
                  <a:lnTo>
                    <a:pt x="1975" y="180"/>
                  </a:lnTo>
                  <a:lnTo>
                    <a:pt x="2214" y="121"/>
                  </a:lnTo>
                  <a:lnTo>
                    <a:pt x="2513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4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6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8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29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0" y="2215"/>
                  </a:lnTo>
                  <a:lnTo>
                    <a:pt x="0" y="2514"/>
                  </a:lnTo>
                  <a:lnTo>
                    <a:pt x="0" y="2783"/>
                  </a:lnTo>
                  <a:lnTo>
                    <a:pt x="0" y="3082"/>
                  </a:lnTo>
                  <a:lnTo>
                    <a:pt x="60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29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8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6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4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1" y="5506"/>
                  </a:lnTo>
                  <a:lnTo>
                    <a:pt x="3591" y="5446"/>
                  </a:lnTo>
                  <a:lnTo>
                    <a:pt x="3860" y="5356"/>
                  </a:lnTo>
                  <a:lnTo>
                    <a:pt x="4099" y="5237"/>
                  </a:lnTo>
                  <a:lnTo>
                    <a:pt x="4338" y="5087"/>
                  </a:lnTo>
                  <a:lnTo>
                    <a:pt x="4548" y="4937"/>
                  </a:lnTo>
                  <a:lnTo>
                    <a:pt x="4727" y="4758"/>
                  </a:lnTo>
                  <a:lnTo>
                    <a:pt x="4907" y="4548"/>
                  </a:lnTo>
                  <a:lnTo>
                    <a:pt x="5086" y="4339"/>
                  </a:lnTo>
                  <a:lnTo>
                    <a:pt x="5206" y="4100"/>
                  </a:lnTo>
                  <a:lnTo>
                    <a:pt x="5326" y="3860"/>
                  </a:lnTo>
                  <a:lnTo>
                    <a:pt x="5445" y="3621"/>
                  </a:lnTo>
                  <a:lnTo>
                    <a:pt x="5505" y="3352"/>
                  </a:lnTo>
                  <a:lnTo>
                    <a:pt x="5535" y="3082"/>
                  </a:lnTo>
                  <a:lnTo>
                    <a:pt x="5565" y="2783"/>
                  </a:lnTo>
                  <a:lnTo>
                    <a:pt x="5535" y="2514"/>
                  </a:lnTo>
                  <a:lnTo>
                    <a:pt x="5505" y="2215"/>
                  </a:lnTo>
                  <a:lnTo>
                    <a:pt x="5445" y="1946"/>
                  </a:lnTo>
                  <a:lnTo>
                    <a:pt x="5326" y="1706"/>
                  </a:lnTo>
                  <a:lnTo>
                    <a:pt x="5206" y="1467"/>
                  </a:lnTo>
                  <a:lnTo>
                    <a:pt x="5086" y="1228"/>
                  </a:lnTo>
                  <a:lnTo>
                    <a:pt x="4907" y="1018"/>
                  </a:lnTo>
                  <a:lnTo>
                    <a:pt x="4727" y="809"/>
                  </a:lnTo>
                  <a:lnTo>
                    <a:pt x="4548" y="629"/>
                  </a:lnTo>
                  <a:lnTo>
                    <a:pt x="4338" y="480"/>
                  </a:lnTo>
                  <a:lnTo>
                    <a:pt x="4099" y="330"/>
                  </a:lnTo>
                  <a:lnTo>
                    <a:pt x="3860" y="210"/>
                  </a:lnTo>
                  <a:lnTo>
                    <a:pt x="3591" y="121"/>
                  </a:lnTo>
                  <a:lnTo>
                    <a:pt x="3351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3"/>
            <p:cNvSpPr/>
            <p:nvPr/>
          </p:nvSpPr>
          <p:spPr>
            <a:xfrm>
              <a:off x="6514225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2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70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8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7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6" y="2245"/>
                  </a:lnTo>
                  <a:lnTo>
                    <a:pt x="5476" y="2514"/>
                  </a:lnTo>
                  <a:lnTo>
                    <a:pt x="5506" y="2783"/>
                  </a:lnTo>
                  <a:lnTo>
                    <a:pt x="5476" y="3053"/>
                  </a:lnTo>
                  <a:lnTo>
                    <a:pt x="5446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7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8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70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2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4" y="5476"/>
                  </a:lnTo>
                  <a:lnTo>
                    <a:pt x="2245" y="5446"/>
                  </a:lnTo>
                  <a:lnTo>
                    <a:pt x="1975" y="5386"/>
                  </a:lnTo>
                  <a:lnTo>
                    <a:pt x="1736" y="5296"/>
                  </a:lnTo>
                  <a:lnTo>
                    <a:pt x="1497" y="5177"/>
                  </a:lnTo>
                  <a:lnTo>
                    <a:pt x="1257" y="5027"/>
                  </a:lnTo>
                  <a:lnTo>
                    <a:pt x="1048" y="4878"/>
                  </a:lnTo>
                  <a:lnTo>
                    <a:pt x="868" y="4698"/>
                  </a:lnTo>
                  <a:lnTo>
                    <a:pt x="689" y="4519"/>
                  </a:lnTo>
                  <a:lnTo>
                    <a:pt x="539" y="4309"/>
                  </a:lnTo>
                  <a:lnTo>
                    <a:pt x="390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1" y="3053"/>
                  </a:lnTo>
                  <a:lnTo>
                    <a:pt x="61" y="2783"/>
                  </a:lnTo>
                  <a:lnTo>
                    <a:pt x="61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90" y="1497"/>
                  </a:lnTo>
                  <a:lnTo>
                    <a:pt x="539" y="1257"/>
                  </a:lnTo>
                  <a:lnTo>
                    <a:pt x="689" y="1048"/>
                  </a:lnTo>
                  <a:lnTo>
                    <a:pt x="868" y="869"/>
                  </a:lnTo>
                  <a:lnTo>
                    <a:pt x="1048" y="689"/>
                  </a:lnTo>
                  <a:lnTo>
                    <a:pt x="1257" y="539"/>
                  </a:lnTo>
                  <a:lnTo>
                    <a:pt x="1497" y="390"/>
                  </a:lnTo>
                  <a:lnTo>
                    <a:pt x="1736" y="270"/>
                  </a:lnTo>
                  <a:lnTo>
                    <a:pt x="1975" y="180"/>
                  </a:lnTo>
                  <a:lnTo>
                    <a:pt x="2245" y="121"/>
                  </a:lnTo>
                  <a:lnTo>
                    <a:pt x="2514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5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7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9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30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1" y="2215"/>
                  </a:lnTo>
                  <a:lnTo>
                    <a:pt x="31" y="2514"/>
                  </a:lnTo>
                  <a:lnTo>
                    <a:pt x="1" y="2783"/>
                  </a:lnTo>
                  <a:lnTo>
                    <a:pt x="31" y="3082"/>
                  </a:lnTo>
                  <a:lnTo>
                    <a:pt x="61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30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9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7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5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2" y="5506"/>
                  </a:lnTo>
                  <a:lnTo>
                    <a:pt x="3621" y="5446"/>
                  </a:lnTo>
                  <a:lnTo>
                    <a:pt x="3860" y="5356"/>
                  </a:lnTo>
                  <a:lnTo>
                    <a:pt x="4100" y="5237"/>
                  </a:lnTo>
                  <a:lnTo>
                    <a:pt x="4339" y="5087"/>
                  </a:lnTo>
                  <a:lnTo>
                    <a:pt x="4548" y="4937"/>
                  </a:lnTo>
                  <a:lnTo>
                    <a:pt x="4758" y="4758"/>
                  </a:lnTo>
                  <a:lnTo>
                    <a:pt x="4937" y="4548"/>
                  </a:lnTo>
                  <a:lnTo>
                    <a:pt x="5087" y="4339"/>
                  </a:lnTo>
                  <a:lnTo>
                    <a:pt x="5236" y="4100"/>
                  </a:lnTo>
                  <a:lnTo>
                    <a:pt x="5356" y="3860"/>
                  </a:lnTo>
                  <a:lnTo>
                    <a:pt x="5446" y="3621"/>
                  </a:lnTo>
                  <a:lnTo>
                    <a:pt x="5506" y="3352"/>
                  </a:lnTo>
                  <a:lnTo>
                    <a:pt x="5536" y="3082"/>
                  </a:lnTo>
                  <a:lnTo>
                    <a:pt x="5566" y="2783"/>
                  </a:lnTo>
                  <a:lnTo>
                    <a:pt x="5536" y="2514"/>
                  </a:lnTo>
                  <a:lnTo>
                    <a:pt x="5506" y="2215"/>
                  </a:lnTo>
                  <a:lnTo>
                    <a:pt x="5446" y="1946"/>
                  </a:lnTo>
                  <a:lnTo>
                    <a:pt x="5356" y="1706"/>
                  </a:lnTo>
                  <a:lnTo>
                    <a:pt x="5236" y="1467"/>
                  </a:lnTo>
                  <a:lnTo>
                    <a:pt x="5087" y="1228"/>
                  </a:lnTo>
                  <a:lnTo>
                    <a:pt x="4937" y="1018"/>
                  </a:lnTo>
                  <a:lnTo>
                    <a:pt x="4758" y="809"/>
                  </a:lnTo>
                  <a:lnTo>
                    <a:pt x="4548" y="629"/>
                  </a:lnTo>
                  <a:lnTo>
                    <a:pt x="4339" y="480"/>
                  </a:lnTo>
                  <a:lnTo>
                    <a:pt x="4100" y="330"/>
                  </a:lnTo>
                  <a:lnTo>
                    <a:pt x="3860" y="210"/>
                  </a:lnTo>
                  <a:lnTo>
                    <a:pt x="3621" y="121"/>
                  </a:lnTo>
                  <a:lnTo>
                    <a:pt x="3352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43"/>
            <p:cNvSpPr/>
            <p:nvPr/>
          </p:nvSpPr>
          <p:spPr>
            <a:xfrm>
              <a:off x="6463375" y="3258375"/>
              <a:ext cx="52375" cy="11250"/>
            </a:xfrm>
            <a:custGeom>
              <a:avLst/>
              <a:gdLst/>
              <a:ahLst/>
              <a:cxnLst/>
              <a:rect l="l" t="t" r="r" b="b"/>
              <a:pathLst>
                <a:path w="2095" h="450" extrusionOk="0">
                  <a:moveTo>
                    <a:pt x="898" y="1"/>
                  </a:moveTo>
                  <a:lnTo>
                    <a:pt x="658" y="31"/>
                  </a:lnTo>
                  <a:lnTo>
                    <a:pt x="449" y="60"/>
                  </a:lnTo>
                  <a:lnTo>
                    <a:pt x="210" y="120"/>
                  </a:lnTo>
                  <a:lnTo>
                    <a:pt x="0" y="210"/>
                  </a:lnTo>
                  <a:lnTo>
                    <a:pt x="30" y="270"/>
                  </a:lnTo>
                  <a:lnTo>
                    <a:pt x="240" y="180"/>
                  </a:lnTo>
                  <a:lnTo>
                    <a:pt x="449" y="120"/>
                  </a:lnTo>
                  <a:lnTo>
                    <a:pt x="658" y="90"/>
                  </a:lnTo>
                  <a:lnTo>
                    <a:pt x="898" y="60"/>
                  </a:lnTo>
                  <a:lnTo>
                    <a:pt x="1197" y="90"/>
                  </a:lnTo>
                  <a:lnTo>
                    <a:pt x="1526" y="180"/>
                  </a:lnTo>
                  <a:lnTo>
                    <a:pt x="1795" y="300"/>
                  </a:lnTo>
                  <a:lnTo>
                    <a:pt x="2065" y="449"/>
                  </a:lnTo>
                  <a:lnTo>
                    <a:pt x="2095" y="419"/>
                  </a:lnTo>
                  <a:lnTo>
                    <a:pt x="1825" y="240"/>
                  </a:lnTo>
                  <a:lnTo>
                    <a:pt x="1526" y="120"/>
                  </a:lnTo>
                  <a:lnTo>
                    <a:pt x="1227" y="31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43"/>
            <p:cNvSpPr/>
            <p:nvPr/>
          </p:nvSpPr>
          <p:spPr>
            <a:xfrm>
              <a:off x="5755050" y="3693675"/>
              <a:ext cx="236375" cy="141400"/>
            </a:xfrm>
            <a:custGeom>
              <a:avLst/>
              <a:gdLst/>
              <a:ahLst/>
              <a:cxnLst/>
              <a:rect l="l" t="t" r="r" b="b"/>
              <a:pathLst>
                <a:path w="9455" h="5656" extrusionOk="0">
                  <a:moveTo>
                    <a:pt x="6583" y="1"/>
                  </a:moveTo>
                  <a:lnTo>
                    <a:pt x="6224" y="31"/>
                  </a:lnTo>
                  <a:lnTo>
                    <a:pt x="5865" y="91"/>
                  </a:lnTo>
                  <a:lnTo>
                    <a:pt x="5206" y="210"/>
                  </a:lnTo>
                  <a:lnTo>
                    <a:pt x="4548" y="360"/>
                  </a:lnTo>
                  <a:lnTo>
                    <a:pt x="3890" y="510"/>
                  </a:lnTo>
                  <a:lnTo>
                    <a:pt x="3232" y="599"/>
                  </a:lnTo>
                  <a:lnTo>
                    <a:pt x="2903" y="629"/>
                  </a:lnTo>
                  <a:lnTo>
                    <a:pt x="2544" y="629"/>
                  </a:lnTo>
                  <a:lnTo>
                    <a:pt x="2394" y="659"/>
                  </a:lnTo>
                  <a:lnTo>
                    <a:pt x="2185" y="689"/>
                  </a:lnTo>
                  <a:lnTo>
                    <a:pt x="1975" y="779"/>
                  </a:lnTo>
                  <a:lnTo>
                    <a:pt x="1766" y="898"/>
                  </a:lnTo>
                  <a:lnTo>
                    <a:pt x="1287" y="1198"/>
                  </a:lnTo>
                  <a:lnTo>
                    <a:pt x="838" y="1557"/>
                  </a:lnTo>
                  <a:lnTo>
                    <a:pt x="629" y="1766"/>
                  </a:lnTo>
                  <a:lnTo>
                    <a:pt x="419" y="1975"/>
                  </a:lnTo>
                  <a:lnTo>
                    <a:pt x="270" y="2185"/>
                  </a:lnTo>
                  <a:lnTo>
                    <a:pt x="150" y="2364"/>
                  </a:lnTo>
                  <a:lnTo>
                    <a:pt x="60" y="2574"/>
                  </a:lnTo>
                  <a:lnTo>
                    <a:pt x="1" y="2753"/>
                  </a:lnTo>
                  <a:lnTo>
                    <a:pt x="1" y="2903"/>
                  </a:lnTo>
                  <a:lnTo>
                    <a:pt x="90" y="3053"/>
                  </a:lnTo>
                  <a:lnTo>
                    <a:pt x="180" y="3142"/>
                  </a:lnTo>
                  <a:lnTo>
                    <a:pt x="390" y="3292"/>
                  </a:lnTo>
                  <a:lnTo>
                    <a:pt x="1078" y="3651"/>
                  </a:lnTo>
                  <a:lnTo>
                    <a:pt x="2035" y="4100"/>
                  </a:lnTo>
                  <a:lnTo>
                    <a:pt x="3112" y="4548"/>
                  </a:lnTo>
                  <a:lnTo>
                    <a:pt x="4249" y="4997"/>
                  </a:lnTo>
                  <a:lnTo>
                    <a:pt x="5296" y="5356"/>
                  </a:lnTo>
                  <a:lnTo>
                    <a:pt x="5745" y="5506"/>
                  </a:lnTo>
                  <a:lnTo>
                    <a:pt x="6164" y="5596"/>
                  </a:lnTo>
                  <a:lnTo>
                    <a:pt x="6493" y="5655"/>
                  </a:lnTo>
                  <a:lnTo>
                    <a:pt x="6732" y="5655"/>
                  </a:lnTo>
                  <a:lnTo>
                    <a:pt x="6972" y="5626"/>
                  </a:lnTo>
                  <a:lnTo>
                    <a:pt x="7211" y="5566"/>
                  </a:lnTo>
                  <a:lnTo>
                    <a:pt x="7660" y="5416"/>
                  </a:lnTo>
                  <a:lnTo>
                    <a:pt x="7869" y="5326"/>
                  </a:lnTo>
                  <a:lnTo>
                    <a:pt x="8079" y="5207"/>
                  </a:lnTo>
                  <a:lnTo>
                    <a:pt x="8288" y="5057"/>
                  </a:lnTo>
                  <a:lnTo>
                    <a:pt x="8468" y="4907"/>
                  </a:lnTo>
                  <a:lnTo>
                    <a:pt x="8647" y="4758"/>
                  </a:lnTo>
                  <a:lnTo>
                    <a:pt x="8797" y="4578"/>
                  </a:lnTo>
                  <a:lnTo>
                    <a:pt x="8946" y="4369"/>
                  </a:lnTo>
                  <a:lnTo>
                    <a:pt x="9066" y="4160"/>
                  </a:lnTo>
                  <a:lnTo>
                    <a:pt x="9156" y="3950"/>
                  </a:lnTo>
                  <a:lnTo>
                    <a:pt x="9245" y="3741"/>
                  </a:lnTo>
                  <a:lnTo>
                    <a:pt x="9305" y="3501"/>
                  </a:lnTo>
                  <a:lnTo>
                    <a:pt x="9335" y="3232"/>
                  </a:lnTo>
                  <a:lnTo>
                    <a:pt x="9425" y="2514"/>
                  </a:lnTo>
                  <a:lnTo>
                    <a:pt x="9455" y="2065"/>
                  </a:lnTo>
                  <a:lnTo>
                    <a:pt x="9455" y="1826"/>
                  </a:lnTo>
                  <a:lnTo>
                    <a:pt x="9455" y="1616"/>
                  </a:lnTo>
                  <a:lnTo>
                    <a:pt x="9395" y="1407"/>
                  </a:lnTo>
                  <a:lnTo>
                    <a:pt x="9335" y="1168"/>
                  </a:lnTo>
                  <a:lnTo>
                    <a:pt x="9245" y="958"/>
                  </a:lnTo>
                  <a:lnTo>
                    <a:pt x="9096" y="779"/>
                  </a:lnTo>
                  <a:lnTo>
                    <a:pt x="8916" y="599"/>
                  </a:lnTo>
                  <a:lnTo>
                    <a:pt x="8707" y="450"/>
                  </a:lnTo>
                  <a:lnTo>
                    <a:pt x="8438" y="300"/>
                  </a:lnTo>
                  <a:lnTo>
                    <a:pt x="8109" y="180"/>
                  </a:lnTo>
                  <a:lnTo>
                    <a:pt x="7690" y="91"/>
                  </a:lnTo>
                  <a:lnTo>
                    <a:pt x="7301" y="31"/>
                  </a:lnTo>
                  <a:lnTo>
                    <a:pt x="694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3"/>
            <p:cNvSpPr/>
            <p:nvPr/>
          </p:nvSpPr>
          <p:spPr>
            <a:xfrm>
              <a:off x="566830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0" y="0"/>
                  </a:moveTo>
                  <a:lnTo>
                    <a:pt x="1017" y="3501"/>
                  </a:lnTo>
                  <a:lnTo>
                    <a:pt x="3560" y="4997"/>
                  </a:lnTo>
                  <a:lnTo>
                    <a:pt x="3830" y="5086"/>
                  </a:lnTo>
                  <a:lnTo>
                    <a:pt x="4069" y="5146"/>
                  </a:lnTo>
                  <a:lnTo>
                    <a:pt x="4458" y="5146"/>
                  </a:lnTo>
                  <a:lnTo>
                    <a:pt x="4608" y="5086"/>
                  </a:lnTo>
                  <a:lnTo>
                    <a:pt x="4727" y="4997"/>
                  </a:lnTo>
                  <a:lnTo>
                    <a:pt x="4787" y="4907"/>
                  </a:lnTo>
                  <a:lnTo>
                    <a:pt x="4877" y="4817"/>
                  </a:lnTo>
                  <a:lnTo>
                    <a:pt x="4937" y="4578"/>
                  </a:lnTo>
                  <a:lnTo>
                    <a:pt x="4967" y="4338"/>
                  </a:lnTo>
                  <a:lnTo>
                    <a:pt x="4937" y="4129"/>
                  </a:lnTo>
                  <a:lnTo>
                    <a:pt x="1765" y="2483"/>
                  </a:lnTo>
                  <a:lnTo>
                    <a:pt x="1586" y="1915"/>
                  </a:lnTo>
                  <a:lnTo>
                    <a:pt x="1197" y="688"/>
                  </a:lnTo>
                  <a:lnTo>
                    <a:pt x="1137" y="539"/>
                  </a:lnTo>
                  <a:lnTo>
                    <a:pt x="1047" y="419"/>
                  </a:lnTo>
                  <a:lnTo>
                    <a:pt x="987" y="299"/>
                  </a:lnTo>
                  <a:lnTo>
                    <a:pt x="898" y="210"/>
                  </a:lnTo>
                  <a:lnTo>
                    <a:pt x="688" y="90"/>
                  </a:lnTo>
                  <a:lnTo>
                    <a:pt x="479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3"/>
            <p:cNvSpPr/>
            <p:nvPr/>
          </p:nvSpPr>
          <p:spPr>
            <a:xfrm>
              <a:off x="5659325" y="3721350"/>
              <a:ext cx="137650" cy="67350"/>
            </a:xfrm>
            <a:custGeom>
              <a:avLst/>
              <a:gdLst/>
              <a:ahLst/>
              <a:cxnLst/>
              <a:rect l="l" t="t" r="r" b="b"/>
              <a:pathLst>
                <a:path w="5506" h="2694" extrusionOk="0">
                  <a:moveTo>
                    <a:pt x="539" y="1"/>
                  </a:moveTo>
                  <a:lnTo>
                    <a:pt x="359" y="31"/>
                  </a:lnTo>
                  <a:lnTo>
                    <a:pt x="210" y="91"/>
                  </a:lnTo>
                  <a:lnTo>
                    <a:pt x="90" y="121"/>
                  </a:lnTo>
                  <a:lnTo>
                    <a:pt x="0" y="210"/>
                  </a:lnTo>
                  <a:lnTo>
                    <a:pt x="2035" y="2454"/>
                  </a:lnTo>
                  <a:lnTo>
                    <a:pt x="5236" y="2693"/>
                  </a:lnTo>
                  <a:lnTo>
                    <a:pt x="5355" y="2634"/>
                  </a:lnTo>
                  <a:lnTo>
                    <a:pt x="5415" y="2574"/>
                  </a:lnTo>
                  <a:lnTo>
                    <a:pt x="5475" y="2484"/>
                  </a:lnTo>
                  <a:lnTo>
                    <a:pt x="5505" y="2394"/>
                  </a:lnTo>
                  <a:lnTo>
                    <a:pt x="5505" y="2215"/>
                  </a:lnTo>
                  <a:lnTo>
                    <a:pt x="5475" y="2005"/>
                  </a:lnTo>
                  <a:lnTo>
                    <a:pt x="5385" y="1826"/>
                  </a:lnTo>
                  <a:lnTo>
                    <a:pt x="5326" y="1676"/>
                  </a:lnTo>
                  <a:lnTo>
                    <a:pt x="5236" y="1527"/>
                  </a:lnTo>
                  <a:lnTo>
                    <a:pt x="2244" y="1437"/>
                  </a:lnTo>
                  <a:lnTo>
                    <a:pt x="1885" y="1078"/>
                  </a:lnTo>
                  <a:lnTo>
                    <a:pt x="1137" y="300"/>
                  </a:lnTo>
                  <a:lnTo>
                    <a:pt x="1047" y="180"/>
                  </a:lnTo>
                  <a:lnTo>
                    <a:pt x="928" y="121"/>
                  </a:lnTo>
                  <a:lnTo>
                    <a:pt x="748" y="31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3"/>
            <p:cNvSpPr/>
            <p:nvPr/>
          </p:nvSpPr>
          <p:spPr>
            <a:xfrm>
              <a:off x="5701200" y="3621125"/>
              <a:ext cx="124175" cy="129425"/>
            </a:xfrm>
            <a:custGeom>
              <a:avLst/>
              <a:gdLst/>
              <a:ahLst/>
              <a:cxnLst/>
              <a:rect l="l" t="t" r="r" b="b"/>
              <a:pathLst>
                <a:path w="4967" h="5177" extrusionOk="0">
                  <a:moveTo>
                    <a:pt x="150" y="1"/>
                  </a:moveTo>
                  <a:lnTo>
                    <a:pt x="1" y="31"/>
                  </a:lnTo>
                  <a:lnTo>
                    <a:pt x="1048" y="3501"/>
                  </a:lnTo>
                  <a:lnTo>
                    <a:pt x="3561" y="5027"/>
                  </a:lnTo>
                  <a:lnTo>
                    <a:pt x="3860" y="5117"/>
                  </a:lnTo>
                  <a:lnTo>
                    <a:pt x="4099" y="5177"/>
                  </a:lnTo>
                  <a:lnTo>
                    <a:pt x="4309" y="5177"/>
                  </a:lnTo>
                  <a:lnTo>
                    <a:pt x="4488" y="5147"/>
                  </a:lnTo>
                  <a:lnTo>
                    <a:pt x="4608" y="5087"/>
                  </a:lnTo>
                  <a:lnTo>
                    <a:pt x="4728" y="5027"/>
                  </a:lnTo>
                  <a:lnTo>
                    <a:pt x="4817" y="4937"/>
                  </a:lnTo>
                  <a:lnTo>
                    <a:pt x="4877" y="4818"/>
                  </a:lnTo>
                  <a:lnTo>
                    <a:pt x="4937" y="4578"/>
                  </a:lnTo>
                  <a:lnTo>
                    <a:pt x="4967" y="4369"/>
                  </a:lnTo>
                  <a:lnTo>
                    <a:pt x="4967" y="4130"/>
                  </a:lnTo>
                  <a:lnTo>
                    <a:pt x="1796" y="2514"/>
                  </a:lnTo>
                  <a:lnTo>
                    <a:pt x="1586" y="1946"/>
                  </a:lnTo>
                  <a:lnTo>
                    <a:pt x="1197" y="719"/>
                  </a:lnTo>
                  <a:lnTo>
                    <a:pt x="1137" y="539"/>
                  </a:lnTo>
                  <a:lnTo>
                    <a:pt x="1078" y="420"/>
                  </a:lnTo>
                  <a:lnTo>
                    <a:pt x="988" y="300"/>
                  </a:lnTo>
                  <a:lnTo>
                    <a:pt x="898" y="210"/>
                  </a:lnTo>
                  <a:lnTo>
                    <a:pt x="719" y="91"/>
                  </a:lnTo>
                  <a:lnTo>
                    <a:pt x="509" y="31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3"/>
            <p:cNvSpPr/>
            <p:nvPr/>
          </p:nvSpPr>
          <p:spPr>
            <a:xfrm>
              <a:off x="5796950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4129" y="1"/>
                  </a:moveTo>
                  <a:lnTo>
                    <a:pt x="0" y="10652"/>
                  </a:lnTo>
                  <a:lnTo>
                    <a:pt x="6492" y="10652"/>
                  </a:lnTo>
                  <a:lnTo>
                    <a:pt x="7629" y="1676"/>
                  </a:lnTo>
                  <a:lnTo>
                    <a:pt x="412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3"/>
            <p:cNvSpPr/>
            <p:nvPr/>
          </p:nvSpPr>
          <p:spPr>
            <a:xfrm>
              <a:off x="5825350" y="3581500"/>
              <a:ext cx="159350" cy="187750"/>
            </a:xfrm>
            <a:custGeom>
              <a:avLst/>
              <a:gdLst/>
              <a:ahLst/>
              <a:cxnLst/>
              <a:rect l="l" t="t" r="r" b="b"/>
              <a:pathLst>
                <a:path w="6374" h="7510" extrusionOk="0">
                  <a:moveTo>
                    <a:pt x="180" y="0"/>
                  </a:moveTo>
                  <a:lnTo>
                    <a:pt x="91" y="210"/>
                  </a:lnTo>
                  <a:lnTo>
                    <a:pt x="1" y="449"/>
                  </a:lnTo>
                  <a:lnTo>
                    <a:pt x="1" y="658"/>
                  </a:lnTo>
                  <a:lnTo>
                    <a:pt x="31" y="898"/>
                  </a:lnTo>
                  <a:lnTo>
                    <a:pt x="121" y="1137"/>
                  </a:lnTo>
                  <a:lnTo>
                    <a:pt x="210" y="1376"/>
                  </a:lnTo>
                  <a:lnTo>
                    <a:pt x="360" y="1616"/>
                  </a:lnTo>
                  <a:lnTo>
                    <a:pt x="510" y="1825"/>
                  </a:lnTo>
                  <a:lnTo>
                    <a:pt x="869" y="2274"/>
                  </a:lnTo>
                  <a:lnTo>
                    <a:pt x="1287" y="2693"/>
                  </a:lnTo>
                  <a:lnTo>
                    <a:pt x="1706" y="3052"/>
                  </a:lnTo>
                  <a:lnTo>
                    <a:pt x="2095" y="3321"/>
                  </a:lnTo>
                  <a:lnTo>
                    <a:pt x="2005" y="3860"/>
                  </a:lnTo>
                  <a:lnTo>
                    <a:pt x="1976" y="4368"/>
                  </a:lnTo>
                  <a:lnTo>
                    <a:pt x="2005" y="4847"/>
                  </a:lnTo>
                  <a:lnTo>
                    <a:pt x="2095" y="5326"/>
                  </a:lnTo>
                  <a:lnTo>
                    <a:pt x="2215" y="5744"/>
                  </a:lnTo>
                  <a:lnTo>
                    <a:pt x="2394" y="6133"/>
                  </a:lnTo>
                  <a:lnTo>
                    <a:pt x="2604" y="6492"/>
                  </a:lnTo>
                  <a:lnTo>
                    <a:pt x="2873" y="6792"/>
                  </a:lnTo>
                  <a:lnTo>
                    <a:pt x="3142" y="7061"/>
                  </a:lnTo>
                  <a:lnTo>
                    <a:pt x="3471" y="7240"/>
                  </a:lnTo>
                  <a:lnTo>
                    <a:pt x="3831" y="7390"/>
                  </a:lnTo>
                  <a:lnTo>
                    <a:pt x="4190" y="7480"/>
                  </a:lnTo>
                  <a:lnTo>
                    <a:pt x="4578" y="7510"/>
                  </a:lnTo>
                  <a:lnTo>
                    <a:pt x="4967" y="7480"/>
                  </a:lnTo>
                  <a:lnTo>
                    <a:pt x="5386" y="7360"/>
                  </a:lnTo>
                  <a:lnTo>
                    <a:pt x="5805" y="7151"/>
                  </a:lnTo>
                  <a:lnTo>
                    <a:pt x="5955" y="7061"/>
                  </a:lnTo>
                  <a:lnTo>
                    <a:pt x="6104" y="6911"/>
                  </a:lnTo>
                  <a:lnTo>
                    <a:pt x="6224" y="6762"/>
                  </a:lnTo>
                  <a:lnTo>
                    <a:pt x="6284" y="6582"/>
                  </a:lnTo>
                  <a:lnTo>
                    <a:pt x="6344" y="6373"/>
                  </a:lnTo>
                  <a:lnTo>
                    <a:pt x="6374" y="6103"/>
                  </a:lnTo>
                  <a:lnTo>
                    <a:pt x="6374" y="5864"/>
                  </a:lnTo>
                  <a:lnTo>
                    <a:pt x="6374" y="5625"/>
                  </a:lnTo>
                  <a:lnTo>
                    <a:pt x="6284" y="5326"/>
                  </a:lnTo>
                  <a:lnTo>
                    <a:pt x="6134" y="5026"/>
                  </a:lnTo>
                  <a:lnTo>
                    <a:pt x="5955" y="4787"/>
                  </a:lnTo>
                  <a:lnTo>
                    <a:pt x="5745" y="4548"/>
                  </a:lnTo>
                  <a:lnTo>
                    <a:pt x="5476" y="4308"/>
                  </a:lnTo>
                  <a:lnTo>
                    <a:pt x="5237" y="4099"/>
                  </a:lnTo>
                  <a:lnTo>
                    <a:pt x="4698" y="3710"/>
                  </a:lnTo>
                  <a:lnTo>
                    <a:pt x="3531" y="2902"/>
                  </a:lnTo>
                  <a:lnTo>
                    <a:pt x="2305" y="2005"/>
                  </a:lnTo>
                  <a:lnTo>
                    <a:pt x="1706" y="1526"/>
                  </a:lnTo>
                  <a:lnTo>
                    <a:pt x="1138" y="1047"/>
                  </a:lnTo>
                  <a:lnTo>
                    <a:pt x="629" y="539"/>
                  </a:lnTo>
                  <a:lnTo>
                    <a:pt x="390" y="26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3"/>
            <p:cNvSpPr/>
            <p:nvPr/>
          </p:nvSpPr>
          <p:spPr>
            <a:xfrm>
              <a:off x="5767025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1975" y="1"/>
                  </a:moveTo>
                  <a:lnTo>
                    <a:pt x="0" y="3022"/>
                  </a:lnTo>
                  <a:lnTo>
                    <a:pt x="479" y="5924"/>
                  </a:lnTo>
                  <a:lnTo>
                    <a:pt x="569" y="6224"/>
                  </a:lnTo>
                  <a:lnTo>
                    <a:pt x="688" y="6433"/>
                  </a:lnTo>
                  <a:lnTo>
                    <a:pt x="838" y="6613"/>
                  </a:lnTo>
                  <a:lnTo>
                    <a:pt x="958" y="6702"/>
                  </a:lnTo>
                  <a:lnTo>
                    <a:pt x="1077" y="6792"/>
                  </a:lnTo>
                  <a:lnTo>
                    <a:pt x="1227" y="6822"/>
                  </a:lnTo>
                  <a:lnTo>
                    <a:pt x="1347" y="6822"/>
                  </a:lnTo>
                  <a:lnTo>
                    <a:pt x="1466" y="6792"/>
                  </a:lnTo>
                  <a:lnTo>
                    <a:pt x="1706" y="6702"/>
                  </a:lnTo>
                  <a:lnTo>
                    <a:pt x="1885" y="6583"/>
                  </a:lnTo>
                  <a:lnTo>
                    <a:pt x="2035" y="6433"/>
                  </a:lnTo>
                  <a:lnTo>
                    <a:pt x="1227" y="2963"/>
                  </a:lnTo>
                  <a:lnTo>
                    <a:pt x="1556" y="2454"/>
                  </a:lnTo>
                  <a:lnTo>
                    <a:pt x="2244" y="1347"/>
                  </a:lnTo>
                  <a:lnTo>
                    <a:pt x="2304" y="1197"/>
                  </a:lnTo>
                  <a:lnTo>
                    <a:pt x="2364" y="1048"/>
                  </a:lnTo>
                  <a:lnTo>
                    <a:pt x="2394" y="928"/>
                  </a:lnTo>
                  <a:lnTo>
                    <a:pt x="2424" y="808"/>
                  </a:lnTo>
                  <a:lnTo>
                    <a:pt x="2364" y="569"/>
                  </a:lnTo>
                  <a:lnTo>
                    <a:pt x="2304" y="390"/>
                  </a:lnTo>
                  <a:lnTo>
                    <a:pt x="2184" y="210"/>
                  </a:lnTo>
                  <a:lnTo>
                    <a:pt x="2095" y="9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3"/>
            <p:cNvSpPr/>
            <p:nvPr/>
          </p:nvSpPr>
          <p:spPr>
            <a:xfrm>
              <a:off x="5873975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120" y="1"/>
                  </a:moveTo>
                  <a:lnTo>
                    <a:pt x="60" y="30"/>
                  </a:lnTo>
                  <a:lnTo>
                    <a:pt x="31" y="90"/>
                  </a:lnTo>
                  <a:lnTo>
                    <a:pt x="1" y="150"/>
                  </a:lnTo>
                  <a:lnTo>
                    <a:pt x="1" y="479"/>
                  </a:lnTo>
                  <a:lnTo>
                    <a:pt x="60" y="808"/>
                  </a:lnTo>
                  <a:lnTo>
                    <a:pt x="120" y="1108"/>
                  </a:lnTo>
                  <a:lnTo>
                    <a:pt x="210" y="1407"/>
                  </a:lnTo>
                  <a:lnTo>
                    <a:pt x="360" y="1706"/>
                  </a:lnTo>
                  <a:lnTo>
                    <a:pt x="509" y="1975"/>
                  </a:lnTo>
                  <a:lnTo>
                    <a:pt x="719" y="2214"/>
                  </a:lnTo>
                  <a:lnTo>
                    <a:pt x="928" y="2454"/>
                  </a:lnTo>
                  <a:lnTo>
                    <a:pt x="1197" y="2663"/>
                  </a:lnTo>
                  <a:lnTo>
                    <a:pt x="1467" y="2843"/>
                  </a:lnTo>
                  <a:lnTo>
                    <a:pt x="1736" y="2962"/>
                  </a:lnTo>
                  <a:lnTo>
                    <a:pt x="2035" y="3082"/>
                  </a:lnTo>
                  <a:lnTo>
                    <a:pt x="2364" y="3172"/>
                  </a:lnTo>
                  <a:lnTo>
                    <a:pt x="2663" y="3202"/>
                  </a:lnTo>
                  <a:lnTo>
                    <a:pt x="2992" y="3232"/>
                  </a:lnTo>
                  <a:lnTo>
                    <a:pt x="3322" y="3202"/>
                  </a:lnTo>
                  <a:lnTo>
                    <a:pt x="3381" y="3172"/>
                  </a:lnTo>
                  <a:lnTo>
                    <a:pt x="3441" y="3142"/>
                  </a:lnTo>
                  <a:lnTo>
                    <a:pt x="3471" y="3082"/>
                  </a:lnTo>
                  <a:lnTo>
                    <a:pt x="3471" y="2992"/>
                  </a:lnTo>
                  <a:lnTo>
                    <a:pt x="3441" y="2933"/>
                  </a:lnTo>
                  <a:lnTo>
                    <a:pt x="3411" y="2873"/>
                  </a:lnTo>
                  <a:lnTo>
                    <a:pt x="3322" y="2843"/>
                  </a:lnTo>
                  <a:lnTo>
                    <a:pt x="2693" y="2843"/>
                  </a:lnTo>
                  <a:lnTo>
                    <a:pt x="2424" y="2813"/>
                  </a:lnTo>
                  <a:lnTo>
                    <a:pt x="2155" y="2723"/>
                  </a:lnTo>
                  <a:lnTo>
                    <a:pt x="1886" y="2633"/>
                  </a:lnTo>
                  <a:lnTo>
                    <a:pt x="1646" y="2514"/>
                  </a:lnTo>
                  <a:lnTo>
                    <a:pt x="1407" y="2364"/>
                  </a:lnTo>
                  <a:lnTo>
                    <a:pt x="1197" y="2185"/>
                  </a:lnTo>
                  <a:lnTo>
                    <a:pt x="1018" y="1975"/>
                  </a:lnTo>
                  <a:lnTo>
                    <a:pt x="838" y="1766"/>
                  </a:lnTo>
                  <a:lnTo>
                    <a:pt x="689" y="1526"/>
                  </a:lnTo>
                  <a:lnTo>
                    <a:pt x="569" y="1287"/>
                  </a:lnTo>
                  <a:lnTo>
                    <a:pt x="479" y="1018"/>
                  </a:lnTo>
                  <a:lnTo>
                    <a:pt x="420" y="748"/>
                  </a:lnTo>
                  <a:lnTo>
                    <a:pt x="390" y="479"/>
                  </a:lnTo>
                  <a:lnTo>
                    <a:pt x="390" y="210"/>
                  </a:lnTo>
                  <a:lnTo>
                    <a:pt x="360" y="120"/>
                  </a:lnTo>
                  <a:lnTo>
                    <a:pt x="330" y="6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3"/>
            <p:cNvSpPr/>
            <p:nvPr/>
          </p:nvSpPr>
          <p:spPr>
            <a:xfrm>
              <a:off x="5805925" y="3758000"/>
              <a:ext cx="127175" cy="48650"/>
            </a:xfrm>
            <a:custGeom>
              <a:avLst/>
              <a:gdLst/>
              <a:ahLst/>
              <a:cxnLst/>
              <a:rect l="l" t="t" r="r" b="b"/>
              <a:pathLst>
                <a:path w="5087" h="1946" extrusionOk="0">
                  <a:moveTo>
                    <a:pt x="180" y="1"/>
                  </a:moveTo>
                  <a:lnTo>
                    <a:pt x="120" y="31"/>
                  </a:lnTo>
                  <a:lnTo>
                    <a:pt x="60" y="61"/>
                  </a:lnTo>
                  <a:lnTo>
                    <a:pt x="0" y="121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60"/>
                  </a:lnTo>
                  <a:lnTo>
                    <a:pt x="150" y="390"/>
                  </a:lnTo>
                  <a:lnTo>
                    <a:pt x="2902" y="599"/>
                  </a:lnTo>
                  <a:lnTo>
                    <a:pt x="3171" y="629"/>
                  </a:lnTo>
                  <a:lnTo>
                    <a:pt x="3471" y="659"/>
                  </a:lnTo>
                  <a:lnTo>
                    <a:pt x="3800" y="749"/>
                  </a:lnTo>
                  <a:lnTo>
                    <a:pt x="4069" y="839"/>
                  </a:lnTo>
                  <a:lnTo>
                    <a:pt x="4338" y="988"/>
                  </a:lnTo>
                  <a:lnTo>
                    <a:pt x="4458" y="1078"/>
                  </a:lnTo>
                  <a:lnTo>
                    <a:pt x="4548" y="1198"/>
                  </a:lnTo>
                  <a:lnTo>
                    <a:pt x="4608" y="1317"/>
                  </a:lnTo>
                  <a:lnTo>
                    <a:pt x="4667" y="1437"/>
                  </a:lnTo>
                  <a:lnTo>
                    <a:pt x="4727" y="1587"/>
                  </a:lnTo>
                  <a:lnTo>
                    <a:pt x="4727" y="1736"/>
                  </a:lnTo>
                  <a:lnTo>
                    <a:pt x="4727" y="1826"/>
                  </a:lnTo>
                  <a:lnTo>
                    <a:pt x="4787" y="1886"/>
                  </a:lnTo>
                  <a:lnTo>
                    <a:pt x="4847" y="1916"/>
                  </a:lnTo>
                  <a:lnTo>
                    <a:pt x="4907" y="1946"/>
                  </a:lnTo>
                  <a:lnTo>
                    <a:pt x="4967" y="1946"/>
                  </a:lnTo>
                  <a:lnTo>
                    <a:pt x="5026" y="1916"/>
                  </a:lnTo>
                  <a:lnTo>
                    <a:pt x="5086" y="1856"/>
                  </a:lnTo>
                  <a:lnTo>
                    <a:pt x="5086" y="1796"/>
                  </a:lnTo>
                  <a:lnTo>
                    <a:pt x="5086" y="1616"/>
                  </a:lnTo>
                  <a:lnTo>
                    <a:pt x="5056" y="1467"/>
                  </a:lnTo>
                  <a:lnTo>
                    <a:pt x="5026" y="1317"/>
                  </a:lnTo>
                  <a:lnTo>
                    <a:pt x="4967" y="1168"/>
                  </a:lnTo>
                  <a:lnTo>
                    <a:pt x="4787" y="928"/>
                  </a:lnTo>
                  <a:lnTo>
                    <a:pt x="4578" y="719"/>
                  </a:lnTo>
                  <a:lnTo>
                    <a:pt x="4308" y="569"/>
                  </a:lnTo>
                  <a:lnTo>
                    <a:pt x="4039" y="420"/>
                  </a:lnTo>
                  <a:lnTo>
                    <a:pt x="3740" y="330"/>
                  </a:lnTo>
                  <a:lnTo>
                    <a:pt x="3441" y="270"/>
                  </a:lnTo>
                  <a:lnTo>
                    <a:pt x="2663" y="210"/>
                  </a:lnTo>
                  <a:lnTo>
                    <a:pt x="1885" y="15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3"/>
            <p:cNvSpPr/>
            <p:nvPr/>
          </p:nvSpPr>
          <p:spPr>
            <a:xfrm>
              <a:off x="597870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6582" y="1"/>
                  </a:moveTo>
                  <a:lnTo>
                    <a:pt x="0" y="16067"/>
                  </a:lnTo>
                  <a:lnTo>
                    <a:pt x="7869" y="16067"/>
                  </a:lnTo>
                  <a:lnTo>
                    <a:pt x="8736" y="15080"/>
                  </a:lnTo>
                  <a:lnTo>
                    <a:pt x="8886" y="16067"/>
                  </a:lnTo>
                  <a:lnTo>
                    <a:pt x="9065" y="15828"/>
                  </a:lnTo>
                  <a:lnTo>
                    <a:pt x="9245" y="15499"/>
                  </a:lnTo>
                  <a:lnTo>
                    <a:pt x="9484" y="15050"/>
                  </a:lnTo>
                  <a:lnTo>
                    <a:pt x="9724" y="14481"/>
                  </a:lnTo>
                  <a:lnTo>
                    <a:pt x="9933" y="13763"/>
                  </a:lnTo>
                  <a:lnTo>
                    <a:pt x="10053" y="13374"/>
                  </a:lnTo>
                  <a:lnTo>
                    <a:pt x="10143" y="12926"/>
                  </a:lnTo>
                  <a:lnTo>
                    <a:pt x="10202" y="12477"/>
                  </a:lnTo>
                  <a:lnTo>
                    <a:pt x="10262" y="11998"/>
                  </a:lnTo>
                  <a:lnTo>
                    <a:pt x="10322" y="11460"/>
                  </a:lnTo>
                  <a:lnTo>
                    <a:pt x="10322" y="10921"/>
                  </a:lnTo>
                  <a:lnTo>
                    <a:pt x="10322" y="10323"/>
                  </a:lnTo>
                  <a:lnTo>
                    <a:pt x="10292" y="9724"/>
                  </a:lnTo>
                  <a:lnTo>
                    <a:pt x="10202" y="9066"/>
                  </a:lnTo>
                  <a:lnTo>
                    <a:pt x="10113" y="8378"/>
                  </a:lnTo>
                  <a:lnTo>
                    <a:pt x="9963" y="7690"/>
                  </a:lnTo>
                  <a:lnTo>
                    <a:pt x="9784" y="6942"/>
                  </a:lnTo>
                  <a:lnTo>
                    <a:pt x="9574" y="6194"/>
                  </a:lnTo>
                  <a:lnTo>
                    <a:pt x="9305" y="5386"/>
                  </a:lnTo>
                  <a:lnTo>
                    <a:pt x="9006" y="4578"/>
                  </a:lnTo>
                  <a:lnTo>
                    <a:pt x="8617" y="3711"/>
                  </a:lnTo>
                  <a:lnTo>
                    <a:pt x="8198" y="2843"/>
                  </a:lnTo>
                  <a:lnTo>
                    <a:pt x="7719" y="1916"/>
                  </a:lnTo>
                  <a:lnTo>
                    <a:pt x="7181" y="988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3"/>
            <p:cNvSpPr/>
            <p:nvPr/>
          </p:nvSpPr>
          <p:spPr>
            <a:xfrm>
              <a:off x="613950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150" y="1"/>
                  </a:moveTo>
                  <a:lnTo>
                    <a:pt x="1" y="390"/>
                  </a:lnTo>
                  <a:lnTo>
                    <a:pt x="479" y="1587"/>
                  </a:lnTo>
                  <a:lnTo>
                    <a:pt x="988" y="2753"/>
                  </a:lnTo>
                  <a:lnTo>
                    <a:pt x="1497" y="3950"/>
                  </a:lnTo>
                  <a:lnTo>
                    <a:pt x="1945" y="5147"/>
                  </a:lnTo>
                  <a:lnTo>
                    <a:pt x="2155" y="5715"/>
                  </a:lnTo>
                  <a:lnTo>
                    <a:pt x="2364" y="6314"/>
                  </a:lnTo>
                  <a:lnTo>
                    <a:pt x="2514" y="6912"/>
                  </a:lnTo>
                  <a:lnTo>
                    <a:pt x="2663" y="7510"/>
                  </a:lnTo>
                  <a:lnTo>
                    <a:pt x="2753" y="8079"/>
                  </a:lnTo>
                  <a:lnTo>
                    <a:pt x="2813" y="8677"/>
                  </a:lnTo>
                  <a:lnTo>
                    <a:pt x="2813" y="9276"/>
                  </a:lnTo>
                  <a:lnTo>
                    <a:pt x="2783" y="9874"/>
                  </a:lnTo>
                  <a:lnTo>
                    <a:pt x="2454" y="11549"/>
                  </a:lnTo>
                  <a:lnTo>
                    <a:pt x="2245" y="12357"/>
                  </a:lnTo>
                  <a:lnTo>
                    <a:pt x="2035" y="13165"/>
                  </a:lnTo>
                  <a:lnTo>
                    <a:pt x="1915" y="13554"/>
                  </a:lnTo>
                  <a:lnTo>
                    <a:pt x="1736" y="13913"/>
                  </a:lnTo>
                  <a:lnTo>
                    <a:pt x="1586" y="14302"/>
                  </a:lnTo>
                  <a:lnTo>
                    <a:pt x="1377" y="14661"/>
                  </a:lnTo>
                  <a:lnTo>
                    <a:pt x="1167" y="15020"/>
                  </a:lnTo>
                  <a:lnTo>
                    <a:pt x="928" y="15379"/>
                  </a:lnTo>
                  <a:lnTo>
                    <a:pt x="629" y="15738"/>
                  </a:lnTo>
                  <a:lnTo>
                    <a:pt x="330" y="16067"/>
                  </a:lnTo>
                  <a:lnTo>
                    <a:pt x="1437" y="16067"/>
                  </a:lnTo>
                  <a:lnTo>
                    <a:pt x="2304" y="15080"/>
                  </a:lnTo>
                  <a:lnTo>
                    <a:pt x="2454" y="16067"/>
                  </a:lnTo>
                  <a:lnTo>
                    <a:pt x="2633" y="15828"/>
                  </a:lnTo>
                  <a:lnTo>
                    <a:pt x="2813" y="15499"/>
                  </a:lnTo>
                  <a:lnTo>
                    <a:pt x="3052" y="15050"/>
                  </a:lnTo>
                  <a:lnTo>
                    <a:pt x="3292" y="14481"/>
                  </a:lnTo>
                  <a:lnTo>
                    <a:pt x="3501" y="13763"/>
                  </a:lnTo>
                  <a:lnTo>
                    <a:pt x="3621" y="13374"/>
                  </a:lnTo>
                  <a:lnTo>
                    <a:pt x="3711" y="12926"/>
                  </a:lnTo>
                  <a:lnTo>
                    <a:pt x="3770" y="12477"/>
                  </a:lnTo>
                  <a:lnTo>
                    <a:pt x="3830" y="11998"/>
                  </a:lnTo>
                  <a:lnTo>
                    <a:pt x="3890" y="11460"/>
                  </a:lnTo>
                  <a:lnTo>
                    <a:pt x="3890" y="10921"/>
                  </a:lnTo>
                  <a:lnTo>
                    <a:pt x="3890" y="10323"/>
                  </a:lnTo>
                  <a:lnTo>
                    <a:pt x="3860" y="9724"/>
                  </a:lnTo>
                  <a:lnTo>
                    <a:pt x="3770" y="9066"/>
                  </a:lnTo>
                  <a:lnTo>
                    <a:pt x="3681" y="8378"/>
                  </a:lnTo>
                  <a:lnTo>
                    <a:pt x="3531" y="7690"/>
                  </a:lnTo>
                  <a:lnTo>
                    <a:pt x="3352" y="6942"/>
                  </a:lnTo>
                  <a:lnTo>
                    <a:pt x="3142" y="6194"/>
                  </a:lnTo>
                  <a:lnTo>
                    <a:pt x="2873" y="5386"/>
                  </a:lnTo>
                  <a:lnTo>
                    <a:pt x="2574" y="4578"/>
                  </a:lnTo>
                  <a:lnTo>
                    <a:pt x="2185" y="3711"/>
                  </a:lnTo>
                  <a:lnTo>
                    <a:pt x="1766" y="2843"/>
                  </a:lnTo>
                  <a:lnTo>
                    <a:pt x="1287" y="1916"/>
                  </a:lnTo>
                  <a:lnTo>
                    <a:pt x="749" y="98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3"/>
            <p:cNvSpPr/>
            <p:nvPr/>
          </p:nvSpPr>
          <p:spPr>
            <a:xfrm>
              <a:off x="7041550" y="3693675"/>
              <a:ext cx="237125" cy="141400"/>
            </a:xfrm>
            <a:custGeom>
              <a:avLst/>
              <a:gdLst/>
              <a:ahLst/>
              <a:cxnLst/>
              <a:rect l="l" t="t" r="r" b="b"/>
              <a:pathLst>
                <a:path w="9485" h="5656" extrusionOk="0">
                  <a:moveTo>
                    <a:pt x="2543" y="1"/>
                  </a:moveTo>
                  <a:lnTo>
                    <a:pt x="2154" y="31"/>
                  </a:lnTo>
                  <a:lnTo>
                    <a:pt x="1765" y="91"/>
                  </a:lnTo>
                  <a:lnTo>
                    <a:pt x="1376" y="180"/>
                  </a:lnTo>
                  <a:lnTo>
                    <a:pt x="1047" y="300"/>
                  </a:lnTo>
                  <a:lnTo>
                    <a:pt x="778" y="450"/>
                  </a:lnTo>
                  <a:lnTo>
                    <a:pt x="539" y="599"/>
                  </a:lnTo>
                  <a:lnTo>
                    <a:pt x="389" y="779"/>
                  </a:lnTo>
                  <a:lnTo>
                    <a:pt x="240" y="958"/>
                  </a:lnTo>
                  <a:lnTo>
                    <a:pt x="150" y="1168"/>
                  </a:lnTo>
                  <a:lnTo>
                    <a:pt x="60" y="1407"/>
                  </a:lnTo>
                  <a:lnTo>
                    <a:pt x="30" y="1616"/>
                  </a:lnTo>
                  <a:lnTo>
                    <a:pt x="0" y="1826"/>
                  </a:lnTo>
                  <a:lnTo>
                    <a:pt x="0" y="2065"/>
                  </a:lnTo>
                  <a:lnTo>
                    <a:pt x="60" y="2514"/>
                  </a:lnTo>
                  <a:lnTo>
                    <a:pt x="150" y="3232"/>
                  </a:lnTo>
                  <a:lnTo>
                    <a:pt x="180" y="3501"/>
                  </a:lnTo>
                  <a:lnTo>
                    <a:pt x="240" y="3741"/>
                  </a:lnTo>
                  <a:lnTo>
                    <a:pt x="329" y="3950"/>
                  </a:lnTo>
                  <a:lnTo>
                    <a:pt x="419" y="4160"/>
                  </a:lnTo>
                  <a:lnTo>
                    <a:pt x="539" y="4369"/>
                  </a:lnTo>
                  <a:lnTo>
                    <a:pt x="688" y="4578"/>
                  </a:lnTo>
                  <a:lnTo>
                    <a:pt x="838" y="4758"/>
                  </a:lnTo>
                  <a:lnTo>
                    <a:pt x="1017" y="4907"/>
                  </a:lnTo>
                  <a:lnTo>
                    <a:pt x="1197" y="5057"/>
                  </a:lnTo>
                  <a:lnTo>
                    <a:pt x="1406" y="5207"/>
                  </a:lnTo>
                  <a:lnTo>
                    <a:pt x="1586" y="5326"/>
                  </a:lnTo>
                  <a:lnTo>
                    <a:pt x="1825" y="5416"/>
                  </a:lnTo>
                  <a:lnTo>
                    <a:pt x="2274" y="5566"/>
                  </a:lnTo>
                  <a:lnTo>
                    <a:pt x="2513" y="5626"/>
                  </a:lnTo>
                  <a:lnTo>
                    <a:pt x="2753" y="5655"/>
                  </a:lnTo>
                  <a:lnTo>
                    <a:pt x="2992" y="5655"/>
                  </a:lnTo>
                  <a:lnTo>
                    <a:pt x="3321" y="5596"/>
                  </a:lnTo>
                  <a:lnTo>
                    <a:pt x="3710" y="5506"/>
                  </a:lnTo>
                  <a:lnTo>
                    <a:pt x="4189" y="5356"/>
                  </a:lnTo>
                  <a:lnTo>
                    <a:pt x="5236" y="4997"/>
                  </a:lnTo>
                  <a:lnTo>
                    <a:pt x="6343" y="4548"/>
                  </a:lnTo>
                  <a:lnTo>
                    <a:pt x="7450" y="4100"/>
                  </a:lnTo>
                  <a:lnTo>
                    <a:pt x="8377" y="3651"/>
                  </a:lnTo>
                  <a:lnTo>
                    <a:pt x="9065" y="3292"/>
                  </a:lnTo>
                  <a:lnTo>
                    <a:pt x="9305" y="3142"/>
                  </a:lnTo>
                  <a:lnTo>
                    <a:pt x="9395" y="3053"/>
                  </a:lnTo>
                  <a:lnTo>
                    <a:pt x="9454" y="2903"/>
                  </a:lnTo>
                  <a:lnTo>
                    <a:pt x="9484" y="2753"/>
                  </a:lnTo>
                  <a:lnTo>
                    <a:pt x="9424" y="2574"/>
                  </a:lnTo>
                  <a:lnTo>
                    <a:pt x="9335" y="2364"/>
                  </a:lnTo>
                  <a:lnTo>
                    <a:pt x="9215" y="2185"/>
                  </a:lnTo>
                  <a:lnTo>
                    <a:pt x="9036" y="1975"/>
                  </a:lnTo>
                  <a:lnTo>
                    <a:pt x="8856" y="1766"/>
                  </a:lnTo>
                  <a:lnTo>
                    <a:pt x="8647" y="1557"/>
                  </a:lnTo>
                  <a:lnTo>
                    <a:pt x="8198" y="1198"/>
                  </a:lnTo>
                  <a:lnTo>
                    <a:pt x="7719" y="898"/>
                  </a:lnTo>
                  <a:lnTo>
                    <a:pt x="7480" y="779"/>
                  </a:lnTo>
                  <a:lnTo>
                    <a:pt x="7270" y="689"/>
                  </a:lnTo>
                  <a:lnTo>
                    <a:pt x="7091" y="659"/>
                  </a:lnTo>
                  <a:lnTo>
                    <a:pt x="6941" y="629"/>
                  </a:lnTo>
                  <a:lnTo>
                    <a:pt x="6582" y="629"/>
                  </a:lnTo>
                  <a:lnTo>
                    <a:pt x="6253" y="599"/>
                  </a:lnTo>
                  <a:lnTo>
                    <a:pt x="5595" y="510"/>
                  </a:lnTo>
                  <a:lnTo>
                    <a:pt x="4937" y="360"/>
                  </a:lnTo>
                  <a:lnTo>
                    <a:pt x="4278" y="210"/>
                  </a:lnTo>
                  <a:lnTo>
                    <a:pt x="3590" y="91"/>
                  </a:lnTo>
                  <a:lnTo>
                    <a:pt x="3261" y="3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3"/>
            <p:cNvSpPr/>
            <p:nvPr/>
          </p:nvSpPr>
          <p:spPr>
            <a:xfrm>
              <a:off x="724125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4668" y="0"/>
                  </a:moveTo>
                  <a:lnTo>
                    <a:pt x="4458" y="30"/>
                  </a:lnTo>
                  <a:lnTo>
                    <a:pt x="4279" y="90"/>
                  </a:lnTo>
                  <a:lnTo>
                    <a:pt x="4069" y="210"/>
                  </a:lnTo>
                  <a:lnTo>
                    <a:pt x="3980" y="299"/>
                  </a:lnTo>
                  <a:lnTo>
                    <a:pt x="3890" y="419"/>
                  </a:lnTo>
                  <a:lnTo>
                    <a:pt x="3830" y="539"/>
                  </a:lnTo>
                  <a:lnTo>
                    <a:pt x="3770" y="688"/>
                  </a:lnTo>
                  <a:lnTo>
                    <a:pt x="3381" y="1915"/>
                  </a:lnTo>
                  <a:lnTo>
                    <a:pt x="3172" y="2483"/>
                  </a:lnTo>
                  <a:lnTo>
                    <a:pt x="30" y="4129"/>
                  </a:lnTo>
                  <a:lnTo>
                    <a:pt x="0" y="4338"/>
                  </a:lnTo>
                  <a:lnTo>
                    <a:pt x="30" y="4578"/>
                  </a:lnTo>
                  <a:lnTo>
                    <a:pt x="90" y="4817"/>
                  </a:lnTo>
                  <a:lnTo>
                    <a:pt x="150" y="4907"/>
                  </a:lnTo>
                  <a:lnTo>
                    <a:pt x="240" y="4997"/>
                  </a:lnTo>
                  <a:lnTo>
                    <a:pt x="359" y="5086"/>
                  </a:lnTo>
                  <a:lnTo>
                    <a:pt x="509" y="5146"/>
                  </a:lnTo>
                  <a:lnTo>
                    <a:pt x="868" y="5146"/>
                  </a:lnTo>
                  <a:lnTo>
                    <a:pt x="1137" y="5086"/>
                  </a:lnTo>
                  <a:lnTo>
                    <a:pt x="1407" y="4997"/>
                  </a:lnTo>
                  <a:lnTo>
                    <a:pt x="3920" y="3501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3"/>
            <p:cNvSpPr/>
            <p:nvPr/>
          </p:nvSpPr>
          <p:spPr>
            <a:xfrm>
              <a:off x="7236000" y="3721350"/>
              <a:ext cx="138400" cy="67350"/>
            </a:xfrm>
            <a:custGeom>
              <a:avLst/>
              <a:gdLst/>
              <a:ahLst/>
              <a:cxnLst/>
              <a:rect l="l" t="t" r="r" b="b"/>
              <a:pathLst>
                <a:path w="5536" h="2694" extrusionOk="0">
                  <a:moveTo>
                    <a:pt x="4997" y="1"/>
                  </a:moveTo>
                  <a:lnTo>
                    <a:pt x="4788" y="31"/>
                  </a:lnTo>
                  <a:lnTo>
                    <a:pt x="4578" y="121"/>
                  </a:lnTo>
                  <a:lnTo>
                    <a:pt x="4489" y="180"/>
                  </a:lnTo>
                  <a:lnTo>
                    <a:pt x="4399" y="300"/>
                  </a:lnTo>
                  <a:lnTo>
                    <a:pt x="3651" y="1078"/>
                  </a:lnTo>
                  <a:lnTo>
                    <a:pt x="3292" y="1437"/>
                  </a:lnTo>
                  <a:lnTo>
                    <a:pt x="300" y="1527"/>
                  </a:lnTo>
                  <a:lnTo>
                    <a:pt x="210" y="1676"/>
                  </a:lnTo>
                  <a:lnTo>
                    <a:pt x="121" y="1826"/>
                  </a:lnTo>
                  <a:lnTo>
                    <a:pt x="61" y="2005"/>
                  </a:lnTo>
                  <a:lnTo>
                    <a:pt x="1" y="2215"/>
                  </a:lnTo>
                  <a:lnTo>
                    <a:pt x="31" y="2394"/>
                  </a:lnTo>
                  <a:lnTo>
                    <a:pt x="61" y="2484"/>
                  </a:lnTo>
                  <a:lnTo>
                    <a:pt x="91" y="2574"/>
                  </a:lnTo>
                  <a:lnTo>
                    <a:pt x="180" y="2634"/>
                  </a:lnTo>
                  <a:lnTo>
                    <a:pt x="300" y="2693"/>
                  </a:lnTo>
                  <a:lnTo>
                    <a:pt x="3501" y="2454"/>
                  </a:lnTo>
                  <a:lnTo>
                    <a:pt x="5536" y="210"/>
                  </a:lnTo>
                  <a:lnTo>
                    <a:pt x="5446" y="121"/>
                  </a:lnTo>
                  <a:lnTo>
                    <a:pt x="5326" y="91"/>
                  </a:lnTo>
                  <a:lnTo>
                    <a:pt x="5147" y="31"/>
                  </a:lnTo>
                  <a:lnTo>
                    <a:pt x="4997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3"/>
            <p:cNvSpPr/>
            <p:nvPr/>
          </p:nvSpPr>
          <p:spPr>
            <a:xfrm>
              <a:off x="7208325" y="3621125"/>
              <a:ext cx="123450" cy="129425"/>
            </a:xfrm>
            <a:custGeom>
              <a:avLst/>
              <a:gdLst/>
              <a:ahLst/>
              <a:cxnLst/>
              <a:rect l="l" t="t" r="r" b="b"/>
              <a:pathLst>
                <a:path w="4938" h="5177" extrusionOk="0">
                  <a:moveTo>
                    <a:pt x="4638" y="1"/>
                  </a:moveTo>
                  <a:lnTo>
                    <a:pt x="4459" y="31"/>
                  </a:lnTo>
                  <a:lnTo>
                    <a:pt x="4249" y="91"/>
                  </a:lnTo>
                  <a:lnTo>
                    <a:pt x="4070" y="210"/>
                  </a:lnTo>
                  <a:lnTo>
                    <a:pt x="3980" y="300"/>
                  </a:lnTo>
                  <a:lnTo>
                    <a:pt x="3890" y="420"/>
                  </a:lnTo>
                  <a:lnTo>
                    <a:pt x="3831" y="539"/>
                  </a:lnTo>
                  <a:lnTo>
                    <a:pt x="3771" y="719"/>
                  </a:lnTo>
                  <a:lnTo>
                    <a:pt x="3352" y="1946"/>
                  </a:lnTo>
                  <a:lnTo>
                    <a:pt x="3172" y="2514"/>
                  </a:lnTo>
                  <a:lnTo>
                    <a:pt x="1" y="4130"/>
                  </a:lnTo>
                  <a:lnTo>
                    <a:pt x="1" y="4369"/>
                  </a:lnTo>
                  <a:lnTo>
                    <a:pt x="1" y="4578"/>
                  </a:lnTo>
                  <a:lnTo>
                    <a:pt x="91" y="4818"/>
                  </a:lnTo>
                  <a:lnTo>
                    <a:pt x="151" y="4937"/>
                  </a:lnTo>
                  <a:lnTo>
                    <a:pt x="240" y="5027"/>
                  </a:lnTo>
                  <a:lnTo>
                    <a:pt x="330" y="5087"/>
                  </a:lnTo>
                  <a:lnTo>
                    <a:pt x="480" y="5147"/>
                  </a:lnTo>
                  <a:lnTo>
                    <a:pt x="659" y="5177"/>
                  </a:lnTo>
                  <a:lnTo>
                    <a:pt x="869" y="5177"/>
                  </a:lnTo>
                  <a:lnTo>
                    <a:pt x="1108" y="5117"/>
                  </a:lnTo>
                  <a:lnTo>
                    <a:pt x="1407" y="5027"/>
                  </a:lnTo>
                  <a:lnTo>
                    <a:pt x="3920" y="3501"/>
                  </a:lnTo>
                  <a:lnTo>
                    <a:pt x="4937" y="31"/>
                  </a:lnTo>
                  <a:lnTo>
                    <a:pt x="4788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3"/>
            <p:cNvSpPr/>
            <p:nvPr/>
          </p:nvSpPr>
          <p:spPr>
            <a:xfrm>
              <a:off x="7046025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3501" y="1"/>
                  </a:moveTo>
                  <a:lnTo>
                    <a:pt x="1" y="1676"/>
                  </a:lnTo>
                  <a:lnTo>
                    <a:pt x="1138" y="10652"/>
                  </a:lnTo>
                  <a:lnTo>
                    <a:pt x="7630" y="10652"/>
                  </a:lnTo>
                  <a:lnTo>
                    <a:pt x="350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3"/>
            <p:cNvSpPr/>
            <p:nvPr/>
          </p:nvSpPr>
          <p:spPr>
            <a:xfrm>
              <a:off x="7049025" y="3581500"/>
              <a:ext cx="159325" cy="187750"/>
            </a:xfrm>
            <a:custGeom>
              <a:avLst/>
              <a:gdLst/>
              <a:ahLst/>
              <a:cxnLst/>
              <a:rect l="l" t="t" r="r" b="b"/>
              <a:pathLst>
                <a:path w="6373" h="7510" extrusionOk="0">
                  <a:moveTo>
                    <a:pt x="6164" y="0"/>
                  </a:moveTo>
                  <a:lnTo>
                    <a:pt x="5984" y="269"/>
                  </a:lnTo>
                  <a:lnTo>
                    <a:pt x="5745" y="539"/>
                  </a:lnTo>
                  <a:lnTo>
                    <a:pt x="5236" y="1047"/>
                  </a:lnTo>
                  <a:lnTo>
                    <a:pt x="4668" y="1526"/>
                  </a:lnTo>
                  <a:lnTo>
                    <a:pt x="4069" y="2005"/>
                  </a:lnTo>
                  <a:lnTo>
                    <a:pt x="2843" y="2902"/>
                  </a:lnTo>
                  <a:lnTo>
                    <a:pt x="1676" y="3710"/>
                  </a:lnTo>
                  <a:lnTo>
                    <a:pt x="1137" y="4099"/>
                  </a:lnTo>
                  <a:lnTo>
                    <a:pt x="868" y="4308"/>
                  </a:lnTo>
                  <a:lnTo>
                    <a:pt x="629" y="4548"/>
                  </a:lnTo>
                  <a:lnTo>
                    <a:pt x="419" y="4787"/>
                  </a:lnTo>
                  <a:lnTo>
                    <a:pt x="240" y="5026"/>
                  </a:lnTo>
                  <a:lnTo>
                    <a:pt x="90" y="5326"/>
                  </a:lnTo>
                  <a:lnTo>
                    <a:pt x="0" y="5625"/>
                  </a:lnTo>
                  <a:lnTo>
                    <a:pt x="0" y="5864"/>
                  </a:lnTo>
                  <a:lnTo>
                    <a:pt x="0" y="6103"/>
                  </a:lnTo>
                  <a:lnTo>
                    <a:pt x="30" y="6373"/>
                  </a:lnTo>
                  <a:lnTo>
                    <a:pt x="90" y="6582"/>
                  </a:lnTo>
                  <a:lnTo>
                    <a:pt x="150" y="6762"/>
                  </a:lnTo>
                  <a:lnTo>
                    <a:pt x="270" y="6911"/>
                  </a:lnTo>
                  <a:lnTo>
                    <a:pt x="389" y="7061"/>
                  </a:lnTo>
                  <a:lnTo>
                    <a:pt x="569" y="7151"/>
                  </a:lnTo>
                  <a:lnTo>
                    <a:pt x="988" y="7360"/>
                  </a:lnTo>
                  <a:lnTo>
                    <a:pt x="1407" y="7480"/>
                  </a:lnTo>
                  <a:lnTo>
                    <a:pt x="1795" y="7510"/>
                  </a:lnTo>
                  <a:lnTo>
                    <a:pt x="2184" y="7480"/>
                  </a:lnTo>
                  <a:lnTo>
                    <a:pt x="2543" y="7390"/>
                  </a:lnTo>
                  <a:lnTo>
                    <a:pt x="2902" y="7240"/>
                  </a:lnTo>
                  <a:lnTo>
                    <a:pt x="3202" y="7061"/>
                  </a:lnTo>
                  <a:lnTo>
                    <a:pt x="3501" y="6792"/>
                  </a:lnTo>
                  <a:lnTo>
                    <a:pt x="3740" y="6492"/>
                  </a:lnTo>
                  <a:lnTo>
                    <a:pt x="3979" y="6133"/>
                  </a:lnTo>
                  <a:lnTo>
                    <a:pt x="4129" y="5744"/>
                  </a:lnTo>
                  <a:lnTo>
                    <a:pt x="4279" y="5326"/>
                  </a:lnTo>
                  <a:lnTo>
                    <a:pt x="4339" y="4847"/>
                  </a:lnTo>
                  <a:lnTo>
                    <a:pt x="4368" y="4368"/>
                  </a:lnTo>
                  <a:lnTo>
                    <a:pt x="4368" y="3860"/>
                  </a:lnTo>
                  <a:lnTo>
                    <a:pt x="4279" y="3321"/>
                  </a:lnTo>
                  <a:lnTo>
                    <a:pt x="4638" y="3052"/>
                  </a:lnTo>
                  <a:lnTo>
                    <a:pt x="5057" y="2693"/>
                  </a:lnTo>
                  <a:lnTo>
                    <a:pt x="5475" y="2274"/>
                  </a:lnTo>
                  <a:lnTo>
                    <a:pt x="5864" y="1825"/>
                  </a:lnTo>
                  <a:lnTo>
                    <a:pt x="6014" y="1616"/>
                  </a:lnTo>
                  <a:lnTo>
                    <a:pt x="6164" y="1376"/>
                  </a:lnTo>
                  <a:lnTo>
                    <a:pt x="6253" y="1137"/>
                  </a:lnTo>
                  <a:lnTo>
                    <a:pt x="6343" y="898"/>
                  </a:lnTo>
                  <a:lnTo>
                    <a:pt x="6373" y="658"/>
                  </a:lnTo>
                  <a:lnTo>
                    <a:pt x="6343" y="449"/>
                  </a:lnTo>
                  <a:lnTo>
                    <a:pt x="6283" y="210"/>
                  </a:lnTo>
                  <a:lnTo>
                    <a:pt x="6164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3"/>
            <p:cNvSpPr/>
            <p:nvPr/>
          </p:nvSpPr>
          <p:spPr>
            <a:xfrm>
              <a:off x="7206100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419" y="1"/>
                  </a:moveTo>
                  <a:lnTo>
                    <a:pt x="329" y="90"/>
                  </a:lnTo>
                  <a:lnTo>
                    <a:pt x="210" y="210"/>
                  </a:lnTo>
                  <a:lnTo>
                    <a:pt x="120" y="390"/>
                  </a:lnTo>
                  <a:lnTo>
                    <a:pt x="30" y="569"/>
                  </a:lnTo>
                  <a:lnTo>
                    <a:pt x="0" y="808"/>
                  </a:lnTo>
                  <a:lnTo>
                    <a:pt x="30" y="928"/>
                  </a:lnTo>
                  <a:lnTo>
                    <a:pt x="60" y="1048"/>
                  </a:lnTo>
                  <a:lnTo>
                    <a:pt x="90" y="1197"/>
                  </a:lnTo>
                  <a:lnTo>
                    <a:pt x="180" y="1347"/>
                  </a:lnTo>
                  <a:lnTo>
                    <a:pt x="868" y="2454"/>
                  </a:lnTo>
                  <a:lnTo>
                    <a:pt x="1167" y="2963"/>
                  </a:lnTo>
                  <a:lnTo>
                    <a:pt x="389" y="6433"/>
                  </a:lnTo>
                  <a:lnTo>
                    <a:pt x="539" y="6583"/>
                  </a:lnTo>
                  <a:lnTo>
                    <a:pt x="718" y="6702"/>
                  </a:lnTo>
                  <a:lnTo>
                    <a:pt x="958" y="6792"/>
                  </a:lnTo>
                  <a:lnTo>
                    <a:pt x="1077" y="6822"/>
                  </a:lnTo>
                  <a:lnTo>
                    <a:pt x="1197" y="6822"/>
                  </a:lnTo>
                  <a:lnTo>
                    <a:pt x="1317" y="6792"/>
                  </a:lnTo>
                  <a:lnTo>
                    <a:pt x="1466" y="6702"/>
                  </a:lnTo>
                  <a:lnTo>
                    <a:pt x="1586" y="6613"/>
                  </a:lnTo>
                  <a:lnTo>
                    <a:pt x="1706" y="6433"/>
                  </a:lnTo>
                  <a:lnTo>
                    <a:pt x="1825" y="6224"/>
                  </a:lnTo>
                  <a:lnTo>
                    <a:pt x="1945" y="5924"/>
                  </a:lnTo>
                  <a:lnTo>
                    <a:pt x="2424" y="3022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3"/>
            <p:cNvSpPr/>
            <p:nvPr/>
          </p:nvSpPr>
          <p:spPr>
            <a:xfrm>
              <a:off x="7072950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3202" y="1"/>
                  </a:moveTo>
                  <a:lnTo>
                    <a:pt x="3142" y="60"/>
                  </a:lnTo>
                  <a:lnTo>
                    <a:pt x="3112" y="120"/>
                  </a:lnTo>
                  <a:lnTo>
                    <a:pt x="3082" y="210"/>
                  </a:lnTo>
                  <a:lnTo>
                    <a:pt x="3082" y="479"/>
                  </a:lnTo>
                  <a:lnTo>
                    <a:pt x="3052" y="748"/>
                  </a:lnTo>
                  <a:lnTo>
                    <a:pt x="2993" y="1018"/>
                  </a:lnTo>
                  <a:lnTo>
                    <a:pt x="2903" y="1287"/>
                  </a:lnTo>
                  <a:lnTo>
                    <a:pt x="2783" y="1526"/>
                  </a:lnTo>
                  <a:lnTo>
                    <a:pt x="2634" y="1766"/>
                  </a:lnTo>
                  <a:lnTo>
                    <a:pt x="2454" y="1975"/>
                  </a:lnTo>
                  <a:lnTo>
                    <a:pt x="2275" y="2185"/>
                  </a:lnTo>
                  <a:lnTo>
                    <a:pt x="2035" y="2364"/>
                  </a:lnTo>
                  <a:lnTo>
                    <a:pt x="1826" y="2514"/>
                  </a:lnTo>
                  <a:lnTo>
                    <a:pt x="1556" y="2633"/>
                  </a:lnTo>
                  <a:lnTo>
                    <a:pt x="1317" y="2723"/>
                  </a:lnTo>
                  <a:lnTo>
                    <a:pt x="1048" y="2813"/>
                  </a:lnTo>
                  <a:lnTo>
                    <a:pt x="779" y="2843"/>
                  </a:lnTo>
                  <a:lnTo>
                    <a:pt x="120" y="2843"/>
                  </a:lnTo>
                  <a:lnTo>
                    <a:pt x="61" y="2873"/>
                  </a:lnTo>
                  <a:lnTo>
                    <a:pt x="31" y="2933"/>
                  </a:lnTo>
                  <a:lnTo>
                    <a:pt x="1" y="2992"/>
                  </a:lnTo>
                  <a:lnTo>
                    <a:pt x="1" y="3082"/>
                  </a:lnTo>
                  <a:lnTo>
                    <a:pt x="31" y="3142"/>
                  </a:lnTo>
                  <a:lnTo>
                    <a:pt x="90" y="3172"/>
                  </a:lnTo>
                  <a:lnTo>
                    <a:pt x="150" y="3202"/>
                  </a:lnTo>
                  <a:lnTo>
                    <a:pt x="479" y="3232"/>
                  </a:lnTo>
                  <a:lnTo>
                    <a:pt x="809" y="3202"/>
                  </a:lnTo>
                  <a:lnTo>
                    <a:pt x="1108" y="3172"/>
                  </a:lnTo>
                  <a:lnTo>
                    <a:pt x="1407" y="3082"/>
                  </a:lnTo>
                  <a:lnTo>
                    <a:pt x="1706" y="2962"/>
                  </a:lnTo>
                  <a:lnTo>
                    <a:pt x="2005" y="2843"/>
                  </a:lnTo>
                  <a:lnTo>
                    <a:pt x="2275" y="2663"/>
                  </a:lnTo>
                  <a:lnTo>
                    <a:pt x="2514" y="2454"/>
                  </a:lnTo>
                  <a:lnTo>
                    <a:pt x="2753" y="2214"/>
                  </a:lnTo>
                  <a:lnTo>
                    <a:pt x="2933" y="1975"/>
                  </a:lnTo>
                  <a:lnTo>
                    <a:pt x="3112" y="1706"/>
                  </a:lnTo>
                  <a:lnTo>
                    <a:pt x="3232" y="1407"/>
                  </a:lnTo>
                  <a:lnTo>
                    <a:pt x="3352" y="1108"/>
                  </a:lnTo>
                  <a:lnTo>
                    <a:pt x="3411" y="808"/>
                  </a:lnTo>
                  <a:lnTo>
                    <a:pt x="3441" y="479"/>
                  </a:lnTo>
                  <a:lnTo>
                    <a:pt x="3471" y="150"/>
                  </a:lnTo>
                  <a:lnTo>
                    <a:pt x="3441" y="90"/>
                  </a:lnTo>
                  <a:lnTo>
                    <a:pt x="3411" y="30"/>
                  </a:lnTo>
                  <a:lnTo>
                    <a:pt x="3352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3"/>
            <p:cNvSpPr/>
            <p:nvPr/>
          </p:nvSpPr>
          <p:spPr>
            <a:xfrm>
              <a:off x="7099875" y="3758000"/>
              <a:ext cx="127925" cy="48650"/>
            </a:xfrm>
            <a:custGeom>
              <a:avLst/>
              <a:gdLst/>
              <a:ahLst/>
              <a:cxnLst/>
              <a:rect l="l" t="t" r="r" b="b"/>
              <a:pathLst>
                <a:path w="5117" h="1946" extrusionOk="0">
                  <a:moveTo>
                    <a:pt x="4907" y="1"/>
                  </a:moveTo>
                  <a:lnTo>
                    <a:pt x="3202" y="150"/>
                  </a:lnTo>
                  <a:lnTo>
                    <a:pt x="2454" y="210"/>
                  </a:lnTo>
                  <a:lnTo>
                    <a:pt x="1676" y="270"/>
                  </a:lnTo>
                  <a:lnTo>
                    <a:pt x="1377" y="330"/>
                  </a:lnTo>
                  <a:lnTo>
                    <a:pt x="1078" y="420"/>
                  </a:lnTo>
                  <a:lnTo>
                    <a:pt x="779" y="569"/>
                  </a:lnTo>
                  <a:lnTo>
                    <a:pt x="539" y="719"/>
                  </a:lnTo>
                  <a:lnTo>
                    <a:pt x="330" y="928"/>
                  </a:lnTo>
                  <a:lnTo>
                    <a:pt x="150" y="1168"/>
                  </a:lnTo>
                  <a:lnTo>
                    <a:pt x="91" y="1317"/>
                  </a:lnTo>
                  <a:lnTo>
                    <a:pt x="61" y="1467"/>
                  </a:lnTo>
                  <a:lnTo>
                    <a:pt x="31" y="1616"/>
                  </a:lnTo>
                  <a:lnTo>
                    <a:pt x="1" y="1796"/>
                  </a:lnTo>
                  <a:lnTo>
                    <a:pt x="31" y="1856"/>
                  </a:lnTo>
                  <a:lnTo>
                    <a:pt x="91" y="1916"/>
                  </a:lnTo>
                  <a:lnTo>
                    <a:pt x="150" y="1946"/>
                  </a:lnTo>
                  <a:lnTo>
                    <a:pt x="210" y="1946"/>
                  </a:lnTo>
                  <a:lnTo>
                    <a:pt x="270" y="1916"/>
                  </a:lnTo>
                  <a:lnTo>
                    <a:pt x="330" y="1886"/>
                  </a:lnTo>
                  <a:lnTo>
                    <a:pt x="360" y="1826"/>
                  </a:lnTo>
                  <a:lnTo>
                    <a:pt x="390" y="1736"/>
                  </a:lnTo>
                  <a:lnTo>
                    <a:pt x="390" y="1587"/>
                  </a:lnTo>
                  <a:lnTo>
                    <a:pt x="420" y="1437"/>
                  </a:lnTo>
                  <a:lnTo>
                    <a:pt x="479" y="1317"/>
                  </a:lnTo>
                  <a:lnTo>
                    <a:pt x="569" y="1198"/>
                  </a:lnTo>
                  <a:lnTo>
                    <a:pt x="659" y="1078"/>
                  </a:lnTo>
                  <a:lnTo>
                    <a:pt x="779" y="988"/>
                  </a:lnTo>
                  <a:lnTo>
                    <a:pt x="1018" y="839"/>
                  </a:lnTo>
                  <a:lnTo>
                    <a:pt x="1317" y="749"/>
                  </a:lnTo>
                  <a:lnTo>
                    <a:pt x="1616" y="659"/>
                  </a:lnTo>
                  <a:lnTo>
                    <a:pt x="1916" y="629"/>
                  </a:lnTo>
                  <a:lnTo>
                    <a:pt x="2215" y="599"/>
                  </a:lnTo>
                  <a:lnTo>
                    <a:pt x="4967" y="390"/>
                  </a:lnTo>
                  <a:lnTo>
                    <a:pt x="5027" y="360"/>
                  </a:lnTo>
                  <a:lnTo>
                    <a:pt x="5087" y="300"/>
                  </a:lnTo>
                  <a:lnTo>
                    <a:pt x="5117" y="240"/>
                  </a:lnTo>
                  <a:lnTo>
                    <a:pt x="5117" y="180"/>
                  </a:lnTo>
                  <a:lnTo>
                    <a:pt x="5087" y="121"/>
                  </a:lnTo>
                  <a:lnTo>
                    <a:pt x="5057" y="61"/>
                  </a:lnTo>
                  <a:lnTo>
                    <a:pt x="4997" y="31"/>
                  </a:lnTo>
                  <a:lnTo>
                    <a:pt x="4907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3"/>
            <p:cNvSpPr/>
            <p:nvPr/>
          </p:nvSpPr>
          <p:spPr>
            <a:xfrm>
              <a:off x="679695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10323" y="16067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3"/>
            <p:cNvSpPr/>
            <p:nvPr/>
          </p:nvSpPr>
          <p:spPr>
            <a:xfrm>
              <a:off x="679695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3561" y="16067"/>
                  </a:lnTo>
                  <a:lnTo>
                    <a:pt x="3232" y="15738"/>
                  </a:lnTo>
                  <a:lnTo>
                    <a:pt x="2963" y="15379"/>
                  </a:lnTo>
                  <a:lnTo>
                    <a:pt x="2723" y="15020"/>
                  </a:lnTo>
                  <a:lnTo>
                    <a:pt x="2484" y="14661"/>
                  </a:lnTo>
                  <a:lnTo>
                    <a:pt x="2305" y="14302"/>
                  </a:lnTo>
                  <a:lnTo>
                    <a:pt x="2125" y="13913"/>
                  </a:lnTo>
                  <a:lnTo>
                    <a:pt x="1975" y="13554"/>
                  </a:lnTo>
                  <a:lnTo>
                    <a:pt x="1856" y="13165"/>
                  </a:lnTo>
                  <a:lnTo>
                    <a:pt x="1616" y="12357"/>
                  </a:lnTo>
                  <a:lnTo>
                    <a:pt x="1437" y="11549"/>
                  </a:lnTo>
                  <a:lnTo>
                    <a:pt x="1108" y="9874"/>
                  </a:lnTo>
                  <a:lnTo>
                    <a:pt x="1078" y="9276"/>
                  </a:lnTo>
                  <a:lnTo>
                    <a:pt x="1078" y="8677"/>
                  </a:lnTo>
                  <a:lnTo>
                    <a:pt x="1138" y="8079"/>
                  </a:lnTo>
                  <a:lnTo>
                    <a:pt x="1228" y="7510"/>
                  </a:lnTo>
                  <a:lnTo>
                    <a:pt x="1377" y="6912"/>
                  </a:lnTo>
                  <a:lnTo>
                    <a:pt x="1527" y="6314"/>
                  </a:lnTo>
                  <a:lnTo>
                    <a:pt x="1706" y="5715"/>
                  </a:lnTo>
                  <a:lnTo>
                    <a:pt x="1916" y="5147"/>
                  </a:lnTo>
                  <a:lnTo>
                    <a:pt x="2394" y="3950"/>
                  </a:lnTo>
                  <a:lnTo>
                    <a:pt x="2903" y="2753"/>
                  </a:lnTo>
                  <a:lnTo>
                    <a:pt x="3412" y="1587"/>
                  </a:lnTo>
                  <a:lnTo>
                    <a:pt x="3890" y="390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3"/>
            <p:cNvSpPr/>
            <p:nvPr/>
          </p:nvSpPr>
          <p:spPr>
            <a:xfrm>
              <a:off x="6372125" y="3645825"/>
              <a:ext cx="209450" cy="92025"/>
            </a:xfrm>
            <a:custGeom>
              <a:avLst/>
              <a:gdLst/>
              <a:ahLst/>
              <a:cxnLst/>
              <a:rect l="l" t="t" r="r" b="b"/>
              <a:pathLst>
                <a:path w="8378" h="3681" extrusionOk="0">
                  <a:moveTo>
                    <a:pt x="120" y="0"/>
                  </a:moveTo>
                  <a:lnTo>
                    <a:pt x="60" y="60"/>
                  </a:lnTo>
                  <a:lnTo>
                    <a:pt x="30" y="120"/>
                  </a:lnTo>
                  <a:lnTo>
                    <a:pt x="0" y="180"/>
                  </a:lnTo>
                  <a:lnTo>
                    <a:pt x="30" y="269"/>
                  </a:lnTo>
                  <a:lnTo>
                    <a:pt x="240" y="748"/>
                  </a:lnTo>
                  <a:lnTo>
                    <a:pt x="509" y="1227"/>
                  </a:lnTo>
                  <a:lnTo>
                    <a:pt x="838" y="1646"/>
                  </a:lnTo>
                  <a:lnTo>
                    <a:pt x="1227" y="2035"/>
                  </a:lnTo>
                  <a:lnTo>
                    <a:pt x="1646" y="2394"/>
                  </a:lnTo>
                  <a:lnTo>
                    <a:pt x="2065" y="2723"/>
                  </a:lnTo>
                  <a:lnTo>
                    <a:pt x="2543" y="2992"/>
                  </a:lnTo>
                  <a:lnTo>
                    <a:pt x="3052" y="3201"/>
                  </a:lnTo>
                  <a:lnTo>
                    <a:pt x="3351" y="3321"/>
                  </a:lnTo>
                  <a:lnTo>
                    <a:pt x="3680" y="3411"/>
                  </a:lnTo>
                  <a:lnTo>
                    <a:pt x="4308" y="3560"/>
                  </a:lnTo>
                  <a:lnTo>
                    <a:pt x="4967" y="3650"/>
                  </a:lnTo>
                  <a:lnTo>
                    <a:pt x="5625" y="3680"/>
                  </a:lnTo>
                  <a:lnTo>
                    <a:pt x="6283" y="3650"/>
                  </a:lnTo>
                  <a:lnTo>
                    <a:pt x="6941" y="3590"/>
                  </a:lnTo>
                  <a:lnTo>
                    <a:pt x="7600" y="3471"/>
                  </a:lnTo>
                  <a:lnTo>
                    <a:pt x="8228" y="3321"/>
                  </a:lnTo>
                  <a:lnTo>
                    <a:pt x="8318" y="3291"/>
                  </a:lnTo>
                  <a:lnTo>
                    <a:pt x="8347" y="3231"/>
                  </a:lnTo>
                  <a:lnTo>
                    <a:pt x="8377" y="3171"/>
                  </a:lnTo>
                  <a:lnTo>
                    <a:pt x="8377" y="3082"/>
                  </a:lnTo>
                  <a:lnTo>
                    <a:pt x="8347" y="3022"/>
                  </a:lnTo>
                  <a:lnTo>
                    <a:pt x="8318" y="2962"/>
                  </a:lnTo>
                  <a:lnTo>
                    <a:pt x="8258" y="2932"/>
                  </a:lnTo>
                  <a:lnTo>
                    <a:pt x="8168" y="2962"/>
                  </a:lnTo>
                  <a:lnTo>
                    <a:pt x="7570" y="3082"/>
                  </a:lnTo>
                  <a:lnTo>
                    <a:pt x="6941" y="3201"/>
                  </a:lnTo>
                  <a:lnTo>
                    <a:pt x="6313" y="3261"/>
                  </a:lnTo>
                  <a:lnTo>
                    <a:pt x="5715" y="3291"/>
                  </a:lnTo>
                  <a:lnTo>
                    <a:pt x="5086" y="3291"/>
                  </a:lnTo>
                  <a:lnTo>
                    <a:pt x="4458" y="3201"/>
                  </a:lnTo>
                  <a:lnTo>
                    <a:pt x="3860" y="3082"/>
                  </a:lnTo>
                  <a:lnTo>
                    <a:pt x="3261" y="2872"/>
                  </a:lnTo>
                  <a:lnTo>
                    <a:pt x="2783" y="2663"/>
                  </a:lnTo>
                  <a:lnTo>
                    <a:pt x="2334" y="2424"/>
                  </a:lnTo>
                  <a:lnTo>
                    <a:pt x="1885" y="2124"/>
                  </a:lnTo>
                  <a:lnTo>
                    <a:pt x="1496" y="1795"/>
                  </a:lnTo>
                  <a:lnTo>
                    <a:pt x="1137" y="1436"/>
                  </a:lnTo>
                  <a:lnTo>
                    <a:pt x="838" y="1017"/>
                  </a:lnTo>
                  <a:lnTo>
                    <a:pt x="569" y="569"/>
                  </a:lnTo>
                  <a:lnTo>
                    <a:pt x="359" y="90"/>
                  </a:lnTo>
                  <a:lnTo>
                    <a:pt x="329" y="3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6" name="Google Shape;5936;p43"/>
          <p:cNvSpPr txBox="1">
            <a:spLocks noGrp="1"/>
          </p:cNvSpPr>
          <p:nvPr>
            <p:ph type="title"/>
          </p:nvPr>
        </p:nvSpPr>
        <p:spPr>
          <a:xfrm>
            <a:off x="763887" y="2043439"/>
            <a:ext cx="4361339" cy="19299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Réalisation</a:t>
            </a:r>
          </a:p>
        </p:txBody>
      </p:sp>
      <p:sp>
        <p:nvSpPr>
          <p:cNvPr id="5937" name="Google Shape;5937;p43"/>
          <p:cNvSpPr txBox="1">
            <a:spLocks noGrp="1"/>
          </p:cNvSpPr>
          <p:nvPr>
            <p:ph type="title" idx="2"/>
          </p:nvPr>
        </p:nvSpPr>
        <p:spPr>
          <a:xfrm>
            <a:off x="1024800" y="9795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5939" name="Google Shape;5939;p43"/>
          <p:cNvGrpSpPr/>
          <p:nvPr/>
        </p:nvGrpSpPr>
        <p:grpSpPr>
          <a:xfrm>
            <a:off x="3429008" y="1405063"/>
            <a:ext cx="359096" cy="317833"/>
            <a:chOff x="2626350" y="1752000"/>
            <a:chExt cx="169050" cy="149625"/>
          </a:xfrm>
        </p:grpSpPr>
        <p:sp>
          <p:nvSpPr>
            <p:cNvPr id="5940" name="Google Shape;5940;p43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3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2" name="Google Shape;5942;p43"/>
          <p:cNvGrpSpPr/>
          <p:nvPr/>
        </p:nvGrpSpPr>
        <p:grpSpPr>
          <a:xfrm>
            <a:off x="4070900" y="630011"/>
            <a:ext cx="252777" cy="251609"/>
            <a:chOff x="1898575" y="1639050"/>
            <a:chExt cx="154850" cy="154125"/>
          </a:xfrm>
        </p:grpSpPr>
        <p:sp>
          <p:nvSpPr>
            <p:cNvPr id="5943" name="Google Shape;5943;p43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3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5" name="Google Shape;5945;p43"/>
          <p:cNvGrpSpPr/>
          <p:nvPr/>
        </p:nvGrpSpPr>
        <p:grpSpPr>
          <a:xfrm>
            <a:off x="7734043" y="1281035"/>
            <a:ext cx="252769" cy="234961"/>
            <a:chOff x="996550" y="1565775"/>
            <a:chExt cx="159325" cy="148100"/>
          </a:xfrm>
        </p:grpSpPr>
        <p:sp>
          <p:nvSpPr>
            <p:cNvPr id="5946" name="Google Shape;5946;p43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3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5607;p40">
            <a:extLst>
              <a:ext uri="{FF2B5EF4-FFF2-40B4-BE49-F238E27FC236}">
                <a16:creationId xmlns:a16="http://schemas.microsoft.com/office/drawing/2014/main" id="{399A4F1E-A4C2-D2D6-2308-109EBE5D403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5755" y="3902586"/>
            <a:ext cx="3625500" cy="611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l' Architecture de l' application</a:t>
            </a:r>
          </a:p>
        </p:txBody>
      </p:sp>
    </p:spTree>
    <p:extLst>
      <p:ext uri="{BB962C8B-B14F-4D97-AF65-F5344CB8AC3E}">
        <p14:creationId xmlns:p14="http://schemas.microsoft.com/office/powerpoint/2010/main" val="4072850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2" name="Google Shape;5952;p44"/>
          <p:cNvGrpSpPr/>
          <p:nvPr/>
        </p:nvGrpSpPr>
        <p:grpSpPr>
          <a:xfrm flipH="1">
            <a:off x="313146" y="2002509"/>
            <a:ext cx="3309427" cy="3137937"/>
            <a:chOff x="3588975" y="2582225"/>
            <a:chExt cx="1515375" cy="1436850"/>
          </a:xfrm>
        </p:grpSpPr>
        <p:sp>
          <p:nvSpPr>
            <p:cNvPr id="5953" name="Google Shape;5953;p44"/>
            <p:cNvSpPr/>
            <p:nvPr/>
          </p:nvSpPr>
          <p:spPr>
            <a:xfrm>
              <a:off x="4388525" y="2582225"/>
              <a:ext cx="458525" cy="1044925"/>
            </a:xfrm>
            <a:custGeom>
              <a:avLst/>
              <a:gdLst/>
              <a:ahLst/>
              <a:cxnLst/>
              <a:rect l="l" t="t" r="r" b="b"/>
              <a:pathLst>
                <a:path w="18341" h="41797" extrusionOk="0">
                  <a:moveTo>
                    <a:pt x="4878" y="1"/>
                  </a:moveTo>
                  <a:lnTo>
                    <a:pt x="4459" y="60"/>
                  </a:lnTo>
                  <a:lnTo>
                    <a:pt x="4070" y="180"/>
                  </a:lnTo>
                  <a:lnTo>
                    <a:pt x="3681" y="300"/>
                  </a:lnTo>
                  <a:lnTo>
                    <a:pt x="3292" y="449"/>
                  </a:lnTo>
                  <a:lnTo>
                    <a:pt x="2933" y="629"/>
                  </a:lnTo>
                  <a:lnTo>
                    <a:pt x="2574" y="838"/>
                  </a:lnTo>
                  <a:lnTo>
                    <a:pt x="2245" y="1078"/>
                  </a:lnTo>
                  <a:lnTo>
                    <a:pt x="1916" y="1347"/>
                  </a:lnTo>
                  <a:lnTo>
                    <a:pt x="1646" y="1646"/>
                  </a:lnTo>
                  <a:lnTo>
                    <a:pt x="1347" y="1945"/>
                  </a:lnTo>
                  <a:lnTo>
                    <a:pt x="1108" y="2274"/>
                  </a:lnTo>
                  <a:lnTo>
                    <a:pt x="868" y="2604"/>
                  </a:lnTo>
                  <a:lnTo>
                    <a:pt x="659" y="2963"/>
                  </a:lnTo>
                  <a:lnTo>
                    <a:pt x="480" y="3322"/>
                  </a:lnTo>
                  <a:lnTo>
                    <a:pt x="330" y="3710"/>
                  </a:lnTo>
                  <a:lnTo>
                    <a:pt x="210" y="4099"/>
                  </a:lnTo>
                  <a:lnTo>
                    <a:pt x="91" y="4518"/>
                  </a:lnTo>
                  <a:lnTo>
                    <a:pt x="31" y="4907"/>
                  </a:lnTo>
                  <a:lnTo>
                    <a:pt x="1" y="5326"/>
                  </a:lnTo>
                  <a:lnTo>
                    <a:pt x="31" y="5506"/>
                  </a:lnTo>
                  <a:lnTo>
                    <a:pt x="61" y="5595"/>
                  </a:lnTo>
                  <a:lnTo>
                    <a:pt x="91" y="5625"/>
                  </a:lnTo>
                  <a:lnTo>
                    <a:pt x="210" y="5715"/>
                  </a:lnTo>
                  <a:lnTo>
                    <a:pt x="390" y="5835"/>
                  </a:lnTo>
                  <a:lnTo>
                    <a:pt x="779" y="6044"/>
                  </a:lnTo>
                  <a:lnTo>
                    <a:pt x="1168" y="6254"/>
                  </a:lnTo>
                  <a:lnTo>
                    <a:pt x="1527" y="6523"/>
                  </a:lnTo>
                  <a:lnTo>
                    <a:pt x="1886" y="6762"/>
                  </a:lnTo>
                  <a:lnTo>
                    <a:pt x="2215" y="7061"/>
                  </a:lnTo>
                  <a:lnTo>
                    <a:pt x="2574" y="7331"/>
                  </a:lnTo>
                  <a:lnTo>
                    <a:pt x="3202" y="7959"/>
                  </a:lnTo>
                  <a:lnTo>
                    <a:pt x="3771" y="8617"/>
                  </a:lnTo>
                  <a:lnTo>
                    <a:pt x="4309" y="9335"/>
                  </a:lnTo>
                  <a:lnTo>
                    <a:pt x="4758" y="10083"/>
                  </a:lnTo>
                  <a:lnTo>
                    <a:pt x="5177" y="10861"/>
                  </a:lnTo>
                  <a:lnTo>
                    <a:pt x="5356" y="11250"/>
                  </a:lnTo>
                  <a:lnTo>
                    <a:pt x="5506" y="11669"/>
                  </a:lnTo>
                  <a:lnTo>
                    <a:pt x="5655" y="12088"/>
                  </a:lnTo>
                  <a:lnTo>
                    <a:pt x="5775" y="12506"/>
                  </a:lnTo>
                  <a:lnTo>
                    <a:pt x="5925" y="13045"/>
                  </a:lnTo>
                  <a:lnTo>
                    <a:pt x="6014" y="13613"/>
                  </a:lnTo>
                  <a:lnTo>
                    <a:pt x="6104" y="14182"/>
                  </a:lnTo>
                  <a:lnTo>
                    <a:pt x="6134" y="14780"/>
                  </a:lnTo>
                  <a:lnTo>
                    <a:pt x="6164" y="15349"/>
                  </a:lnTo>
                  <a:lnTo>
                    <a:pt x="6134" y="15917"/>
                  </a:lnTo>
                  <a:lnTo>
                    <a:pt x="6104" y="16486"/>
                  </a:lnTo>
                  <a:lnTo>
                    <a:pt x="6014" y="17054"/>
                  </a:lnTo>
                  <a:lnTo>
                    <a:pt x="5925" y="17622"/>
                  </a:lnTo>
                  <a:lnTo>
                    <a:pt x="5775" y="18191"/>
                  </a:lnTo>
                  <a:lnTo>
                    <a:pt x="5625" y="18729"/>
                  </a:lnTo>
                  <a:lnTo>
                    <a:pt x="5446" y="19268"/>
                  </a:lnTo>
                  <a:lnTo>
                    <a:pt x="5207" y="19806"/>
                  </a:lnTo>
                  <a:lnTo>
                    <a:pt x="4967" y="20345"/>
                  </a:lnTo>
                  <a:lnTo>
                    <a:pt x="4698" y="20854"/>
                  </a:lnTo>
                  <a:lnTo>
                    <a:pt x="4399" y="21332"/>
                  </a:lnTo>
                  <a:lnTo>
                    <a:pt x="3621" y="22439"/>
                  </a:lnTo>
                  <a:lnTo>
                    <a:pt x="3262" y="22978"/>
                  </a:lnTo>
                  <a:lnTo>
                    <a:pt x="2933" y="23576"/>
                  </a:lnTo>
                  <a:lnTo>
                    <a:pt x="2783" y="23845"/>
                  </a:lnTo>
                  <a:lnTo>
                    <a:pt x="2634" y="24145"/>
                  </a:lnTo>
                  <a:lnTo>
                    <a:pt x="2544" y="24444"/>
                  </a:lnTo>
                  <a:lnTo>
                    <a:pt x="2454" y="24743"/>
                  </a:lnTo>
                  <a:lnTo>
                    <a:pt x="2394" y="25042"/>
                  </a:lnTo>
                  <a:lnTo>
                    <a:pt x="2394" y="25341"/>
                  </a:lnTo>
                  <a:lnTo>
                    <a:pt x="2394" y="25670"/>
                  </a:lnTo>
                  <a:lnTo>
                    <a:pt x="2454" y="25970"/>
                  </a:lnTo>
                  <a:lnTo>
                    <a:pt x="2574" y="26388"/>
                  </a:lnTo>
                  <a:lnTo>
                    <a:pt x="2753" y="26747"/>
                  </a:lnTo>
                  <a:lnTo>
                    <a:pt x="2963" y="27106"/>
                  </a:lnTo>
                  <a:lnTo>
                    <a:pt x="3232" y="27465"/>
                  </a:lnTo>
                  <a:lnTo>
                    <a:pt x="3531" y="27765"/>
                  </a:lnTo>
                  <a:lnTo>
                    <a:pt x="3860" y="28094"/>
                  </a:lnTo>
                  <a:lnTo>
                    <a:pt x="4519" y="28692"/>
                  </a:lnTo>
                  <a:lnTo>
                    <a:pt x="5177" y="29290"/>
                  </a:lnTo>
                  <a:lnTo>
                    <a:pt x="5476" y="29620"/>
                  </a:lnTo>
                  <a:lnTo>
                    <a:pt x="5745" y="29949"/>
                  </a:lnTo>
                  <a:lnTo>
                    <a:pt x="5955" y="30278"/>
                  </a:lnTo>
                  <a:lnTo>
                    <a:pt x="6134" y="30637"/>
                  </a:lnTo>
                  <a:lnTo>
                    <a:pt x="6254" y="31026"/>
                  </a:lnTo>
                  <a:lnTo>
                    <a:pt x="6284" y="31235"/>
                  </a:lnTo>
                  <a:lnTo>
                    <a:pt x="6284" y="31445"/>
                  </a:lnTo>
                  <a:lnTo>
                    <a:pt x="6284" y="31714"/>
                  </a:lnTo>
                  <a:lnTo>
                    <a:pt x="6254" y="31953"/>
                  </a:lnTo>
                  <a:lnTo>
                    <a:pt x="6194" y="32222"/>
                  </a:lnTo>
                  <a:lnTo>
                    <a:pt x="6104" y="32462"/>
                  </a:lnTo>
                  <a:lnTo>
                    <a:pt x="5985" y="32671"/>
                  </a:lnTo>
                  <a:lnTo>
                    <a:pt x="5865" y="32911"/>
                  </a:lnTo>
                  <a:lnTo>
                    <a:pt x="5685" y="33120"/>
                  </a:lnTo>
                  <a:lnTo>
                    <a:pt x="5536" y="33329"/>
                  </a:lnTo>
                  <a:lnTo>
                    <a:pt x="5147" y="33718"/>
                  </a:lnTo>
                  <a:lnTo>
                    <a:pt x="4728" y="34077"/>
                  </a:lnTo>
                  <a:lnTo>
                    <a:pt x="4279" y="34406"/>
                  </a:lnTo>
                  <a:lnTo>
                    <a:pt x="3830" y="34706"/>
                  </a:lnTo>
                  <a:lnTo>
                    <a:pt x="2933" y="35304"/>
                  </a:lnTo>
                  <a:lnTo>
                    <a:pt x="2484" y="35633"/>
                  </a:lnTo>
                  <a:lnTo>
                    <a:pt x="2065" y="35992"/>
                  </a:lnTo>
                  <a:lnTo>
                    <a:pt x="1706" y="36381"/>
                  </a:lnTo>
                  <a:lnTo>
                    <a:pt x="1527" y="36590"/>
                  </a:lnTo>
                  <a:lnTo>
                    <a:pt x="1377" y="36800"/>
                  </a:lnTo>
                  <a:lnTo>
                    <a:pt x="1257" y="37009"/>
                  </a:lnTo>
                  <a:lnTo>
                    <a:pt x="1138" y="37249"/>
                  </a:lnTo>
                  <a:lnTo>
                    <a:pt x="1048" y="37488"/>
                  </a:lnTo>
                  <a:lnTo>
                    <a:pt x="988" y="37757"/>
                  </a:lnTo>
                  <a:lnTo>
                    <a:pt x="958" y="38027"/>
                  </a:lnTo>
                  <a:lnTo>
                    <a:pt x="928" y="38296"/>
                  </a:lnTo>
                  <a:lnTo>
                    <a:pt x="958" y="38535"/>
                  </a:lnTo>
                  <a:lnTo>
                    <a:pt x="1018" y="38804"/>
                  </a:lnTo>
                  <a:lnTo>
                    <a:pt x="1078" y="39074"/>
                  </a:lnTo>
                  <a:lnTo>
                    <a:pt x="1168" y="39313"/>
                  </a:lnTo>
                  <a:lnTo>
                    <a:pt x="1287" y="39552"/>
                  </a:lnTo>
                  <a:lnTo>
                    <a:pt x="1437" y="39792"/>
                  </a:lnTo>
                  <a:lnTo>
                    <a:pt x="1587" y="40031"/>
                  </a:lnTo>
                  <a:lnTo>
                    <a:pt x="1766" y="40240"/>
                  </a:lnTo>
                  <a:lnTo>
                    <a:pt x="1946" y="40450"/>
                  </a:lnTo>
                  <a:lnTo>
                    <a:pt x="2155" y="40629"/>
                  </a:lnTo>
                  <a:lnTo>
                    <a:pt x="2394" y="40809"/>
                  </a:lnTo>
                  <a:lnTo>
                    <a:pt x="2604" y="40958"/>
                  </a:lnTo>
                  <a:lnTo>
                    <a:pt x="2843" y="41108"/>
                  </a:lnTo>
                  <a:lnTo>
                    <a:pt x="3082" y="41228"/>
                  </a:lnTo>
                  <a:lnTo>
                    <a:pt x="3591" y="41437"/>
                  </a:lnTo>
                  <a:lnTo>
                    <a:pt x="4130" y="41587"/>
                  </a:lnTo>
                  <a:lnTo>
                    <a:pt x="4668" y="41706"/>
                  </a:lnTo>
                  <a:lnTo>
                    <a:pt x="5207" y="41766"/>
                  </a:lnTo>
                  <a:lnTo>
                    <a:pt x="5745" y="41796"/>
                  </a:lnTo>
                  <a:lnTo>
                    <a:pt x="7421" y="41796"/>
                  </a:lnTo>
                  <a:lnTo>
                    <a:pt x="8647" y="41736"/>
                  </a:lnTo>
                  <a:lnTo>
                    <a:pt x="9276" y="41677"/>
                  </a:lnTo>
                  <a:lnTo>
                    <a:pt x="9874" y="41587"/>
                  </a:lnTo>
                  <a:lnTo>
                    <a:pt x="10472" y="41437"/>
                  </a:lnTo>
                  <a:lnTo>
                    <a:pt x="11071" y="41288"/>
                  </a:lnTo>
                  <a:lnTo>
                    <a:pt x="11639" y="41048"/>
                  </a:lnTo>
                  <a:lnTo>
                    <a:pt x="11908" y="40929"/>
                  </a:lnTo>
                  <a:lnTo>
                    <a:pt x="12178" y="40779"/>
                  </a:lnTo>
                  <a:lnTo>
                    <a:pt x="12417" y="40599"/>
                  </a:lnTo>
                  <a:lnTo>
                    <a:pt x="12686" y="40390"/>
                  </a:lnTo>
                  <a:lnTo>
                    <a:pt x="12896" y="40181"/>
                  </a:lnTo>
                  <a:lnTo>
                    <a:pt x="13105" y="39941"/>
                  </a:lnTo>
                  <a:lnTo>
                    <a:pt x="13314" y="39702"/>
                  </a:lnTo>
                  <a:lnTo>
                    <a:pt x="13494" y="39463"/>
                  </a:lnTo>
                  <a:lnTo>
                    <a:pt x="13644" y="39193"/>
                  </a:lnTo>
                  <a:lnTo>
                    <a:pt x="13763" y="38894"/>
                  </a:lnTo>
                  <a:lnTo>
                    <a:pt x="13883" y="38625"/>
                  </a:lnTo>
                  <a:lnTo>
                    <a:pt x="13943" y="38326"/>
                  </a:lnTo>
                  <a:lnTo>
                    <a:pt x="14003" y="38027"/>
                  </a:lnTo>
                  <a:lnTo>
                    <a:pt x="14033" y="37727"/>
                  </a:lnTo>
                  <a:lnTo>
                    <a:pt x="14033" y="37428"/>
                  </a:lnTo>
                  <a:lnTo>
                    <a:pt x="13973" y="37159"/>
                  </a:lnTo>
                  <a:lnTo>
                    <a:pt x="13913" y="36860"/>
                  </a:lnTo>
                  <a:lnTo>
                    <a:pt x="13793" y="36590"/>
                  </a:lnTo>
                  <a:lnTo>
                    <a:pt x="13584" y="36231"/>
                  </a:lnTo>
                  <a:lnTo>
                    <a:pt x="13344" y="35902"/>
                  </a:lnTo>
                  <a:lnTo>
                    <a:pt x="12866" y="35274"/>
                  </a:lnTo>
                  <a:lnTo>
                    <a:pt x="12626" y="34945"/>
                  </a:lnTo>
                  <a:lnTo>
                    <a:pt x="12447" y="34586"/>
                  </a:lnTo>
                  <a:lnTo>
                    <a:pt x="12387" y="34436"/>
                  </a:lnTo>
                  <a:lnTo>
                    <a:pt x="12327" y="34257"/>
                  </a:lnTo>
                  <a:lnTo>
                    <a:pt x="12297" y="34047"/>
                  </a:lnTo>
                  <a:lnTo>
                    <a:pt x="12297" y="33868"/>
                  </a:lnTo>
                  <a:lnTo>
                    <a:pt x="12327" y="33569"/>
                  </a:lnTo>
                  <a:lnTo>
                    <a:pt x="12387" y="33299"/>
                  </a:lnTo>
                  <a:lnTo>
                    <a:pt x="12537" y="33060"/>
                  </a:lnTo>
                  <a:lnTo>
                    <a:pt x="12686" y="32821"/>
                  </a:lnTo>
                  <a:lnTo>
                    <a:pt x="12896" y="32581"/>
                  </a:lnTo>
                  <a:lnTo>
                    <a:pt x="13135" y="32402"/>
                  </a:lnTo>
                  <a:lnTo>
                    <a:pt x="13374" y="32222"/>
                  </a:lnTo>
                  <a:lnTo>
                    <a:pt x="13644" y="32073"/>
                  </a:lnTo>
                  <a:lnTo>
                    <a:pt x="14182" y="31833"/>
                  </a:lnTo>
                  <a:lnTo>
                    <a:pt x="14721" y="31654"/>
                  </a:lnTo>
                  <a:lnTo>
                    <a:pt x="15289" y="31445"/>
                  </a:lnTo>
                  <a:lnTo>
                    <a:pt x="15828" y="31205"/>
                  </a:lnTo>
                  <a:lnTo>
                    <a:pt x="16306" y="30936"/>
                  </a:lnTo>
                  <a:lnTo>
                    <a:pt x="16725" y="30607"/>
                  </a:lnTo>
                  <a:lnTo>
                    <a:pt x="17144" y="30218"/>
                  </a:lnTo>
                  <a:lnTo>
                    <a:pt x="17473" y="29799"/>
                  </a:lnTo>
                  <a:lnTo>
                    <a:pt x="17772" y="29320"/>
                  </a:lnTo>
                  <a:lnTo>
                    <a:pt x="18012" y="28842"/>
                  </a:lnTo>
                  <a:lnTo>
                    <a:pt x="18191" y="28303"/>
                  </a:lnTo>
                  <a:lnTo>
                    <a:pt x="18311" y="27765"/>
                  </a:lnTo>
                  <a:lnTo>
                    <a:pt x="18341" y="27226"/>
                  </a:lnTo>
                  <a:lnTo>
                    <a:pt x="18311" y="26658"/>
                  </a:lnTo>
                  <a:lnTo>
                    <a:pt x="18221" y="26119"/>
                  </a:lnTo>
                  <a:lnTo>
                    <a:pt x="18072" y="25581"/>
                  </a:lnTo>
                  <a:lnTo>
                    <a:pt x="17862" y="25072"/>
                  </a:lnTo>
                  <a:lnTo>
                    <a:pt x="17563" y="24593"/>
                  </a:lnTo>
                  <a:lnTo>
                    <a:pt x="17234" y="24174"/>
                  </a:lnTo>
                  <a:lnTo>
                    <a:pt x="16845" y="23756"/>
                  </a:lnTo>
                  <a:lnTo>
                    <a:pt x="16456" y="23456"/>
                  </a:lnTo>
                  <a:lnTo>
                    <a:pt x="16037" y="23127"/>
                  </a:lnTo>
                  <a:lnTo>
                    <a:pt x="15169" y="22559"/>
                  </a:lnTo>
                  <a:lnTo>
                    <a:pt x="14780" y="22230"/>
                  </a:lnTo>
                  <a:lnTo>
                    <a:pt x="14421" y="21901"/>
                  </a:lnTo>
                  <a:lnTo>
                    <a:pt x="14272" y="21721"/>
                  </a:lnTo>
                  <a:lnTo>
                    <a:pt x="14122" y="21512"/>
                  </a:lnTo>
                  <a:lnTo>
                    <a:pt x="14003" y="21302"/>
                  </a:lnTo>
                  <a:lnTo>
                    <a:pt x="13883" y="21063"/>
                  </a:lnTo>
                  <a:lnTo>
                    <a:pt x="13823" y="20854"/>
                  </a:lnTo>
                  <a:lnTo>
                    <a:pt x="13763" y="20614"/>
                  </a:lnTo>
                  <a:lnTo>
                    <a:pt x="13733" y="20375"/>
                  </a:lnTo>
                  <a:lnTo>
                    <a:pt x="13733" y="20165"/>
                  </a:lnTo>
                  <a:lnTo>
                    <a:pt x="13733" y="19926"/>
                  </a:lnTo>
                  <a:lnTo>
                    <a:pt x="13793" y="19687"/>
                  </a:lnTo>
                  <a:lnTo>
                    <a:pt x="13883" y="19208"/>
                  </a:lnTo>
                  <a:lnTo>
                    <a:pt x="14062" y="18759"/>
                  </a:lnTo>
                  <a:lnTo>
                    <a:pt x="14272" y="18311"/>
                  </a:lnTo>
                  <a:lnTo>
                    <a:pt x="14511" y="17862"/>
                  </a:lnTo>
                  <a:lnTo>
                    <a:pt x="14751" y="17443"/>
                  </a:lnTo>
                  <a:lnTo>
                    <a:pt x="15289" y="16635"/>
                  </a:lnTo>
                  <a:lnTo>
                    <a:pt x="15528" y="16186"/>
                  </a:lnTo>
                  <a:lnTo>
                    <a:pt x="15738" y="15767"/>
                  </a:lnTo>
                  <a:lnTo>
                    <a:pt x="15947" y="15319"/>
                  </a:lnTo>
                  <a:lnTo>
                    <a:pt x="16067" y="14870"/>
                  </a:lnTo>
                  <a:lnTo>
                    <a:pt x="16157" y="14391"/>
                  </a:lnTo>
                  <a:lnTo>
                    <a:pt x="16157" y="14182"/>
                  </a:lnTo>
                  <a:lnTo>
                    <a:pt x="16157" y="13942"/>
                  </a:lnTo>
                  <a:lnTo>
                    <a:pt x="16127" y="13673"/>
                  </a:lnTo>
                  <a:lnTo>
                    <a:pt x="16067" y="13434"/>
                  </a:lnTo>
                  <a:lnTo>
                    <a:pt x="15977" y="13195"/>
                  </a:lnTo>
                  <a:lnTo>
                    <a:pt x="15887" y="12985"/>
                  </a:lnTo>
                  <a:lnTo>
                    <a:pt x="15648" y="12536"/>
                  </a:lnTo>
                  <a:lnTo>
                    <a:pt x="15379" y="12117"/>
                  </a:lnTo>
                  <a:lnTo>
                    <a:pt x="15020" y="11729"/>
                  </a:lnTo>
                  <a:lnTo>
                    <a:pt x="14661" y="11370"/>
                  </a:lnTo>
                  <a:lnTo>
                    <a:pt x="14272" y="11040"/>
                  </a:lnTo>
                  <a:lnTo>
                    <a:pt x="13883" y="10711"/>
                  </a:lnTo>
                  <a:lnTo>
                    <a:pt x="13045" y="10083"/>
                  </a:lnTo>
                  <a:lnTo>
                    <a:pt x="12656" y="9754"/>
                  </a:lnTo>
                  <a:lnTo>
                    <a:pt x="12297" y="9395"/>
                  </a:lnTo>
                  <a:lnTo>
                    <a:pt x="11938" y="9036"/>
                  </a:lnTo>
                  <a:lnTo>
                    <a:pt x="11609" y="8647"/>
                  </a:lnTo>
                  <a:lnTo>
                    <a:pt x="11370" y="8228"/>
                  </a:lnTo>
                  <a:lnTo>
                    <a:pt x="11250" y="8019"/>
                  </a:lnTo>
                  <a:lnTo>
                    <a:pt x="11160" y="7779"/>
                  </a:lnTo>
                  <a:lnTo>
                    <a:pt x="11041" y="7390"/>
                  </a:lnTo>
                  <a:lnTo>
                    <a:pt x="10951" y="7001"/>
                  </a:lnTo>
                  <a:lnTo>
                    <a:pt x="10921" y="6613"/>
                  </a:lnTo>
                  <a:lnTo>
                    <a:pt x="10891" y="6194"/>
                  </a:lnTo>
                  <a:lnTo>
                    <a:pt x="10831" y="5386"/>
                  </a:lnTo>
                  <a:lnTo>
                    <a:pt x="10831" y="4967"/>
                  </a:lnTo>
                  <a:lnTo>
                    <a:pt x="10771" y="4578"/>
                  </a:lnTo>
                  <a:lnTo>
                    <a:pt x="10652" y="4070"/>
                  </a:lnTo>
                  <a:lnTo>
                    <a:pt x="10502" y="3591"/>
                  </a:lnTo>
                  <a:lnTo>
                    <a:pt x="10293" y="3112"/>
                  </a:lnTo>
                  <a:lnTo>
                    <a:pt x="10053" y="2693"/>
                  </a:lnTo>
                  <a:lnTo>
                    <a:pt x="9754" y="2274"/>
                  </a:lnTo>
                  <a:lnTo>
                    <a:pt x="9425" y="1856"/>
                  </a:lnTo>
                  <a:lnTo>
                    <a:pt x="9066" y="1497"/>
                  </a:lnTo>
                  <a:lnTo>
                    <a:pt x="8677" y="1167"/>
                  </a:lnTo>
                  <a:lnTo>
                    <a:pt x="8258" y="868"/>
                  </a:lnTo>
                  <a:lnTo>
                    <a:pt x="7810" y="629"/>
                  </a:lnTo>
                  <a:lnTo>
                    <a:pt x="7361" y="390"/>
                  </a:lnTo>
                  <a:lnTo>
                    <a:pt x="6882" y="240"/>
                  </a:lnTo>
                  <a:lnTo>
                    <a:pt x="6373" y="90"/>
                  </a:lnTo>
                  <a:lnTo>
                    <a:pt x="5895" y="31"/>
                  </a:lnTo>
                  <a:lnTo>
                    <a:pt x="538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44"/>
            <p:cNvSpPr/>
            <p:nvPr/>
          </p:nvSpPr>
          <p:spPr>
            <a:xfrm>
              <a:off x="4388525" y="2582225"/>
              <a:ext cx="458525" cy="1043425"/>
            </a:xfrm>
            <a:custGeom>
              <a:avLst/>
              <a:gdLst/>
              <a:ahLst/>
              <a:cxnLst/>
              <a:rect l="l" t="t" r="r" b="b"/>
              <a:pathLst>
                <a:path w="18341" h="41737" extrusionOk="0">
                  <a:moveTo>
                    <a:pt x="4878" y="1"/>
                  </a:moveTo>
                  <a:lnTo>
                    <a:pt x="4459" y="60"/>
                  </a:lnTo>
                  <a:lnTo>
                    <a:pt x="4070" y="180"/>
                  </a:lnTo>
                  <a:lnTo>
                    <a:pt x="3681" y="300"/>
                  </a:lnTo>
                  <a:lnTo>
                    <a:pt x="3292" y="449"/>
                  </a:lnTo>
                  <a:lnTo>
                    <a:pt x="2933" y="629"/>
                  </a:lnTo>
                  <a:lnTo>
                    <a:pt x="2574" y="838"/>
                  </a:lnTo>
                  <a:lnTo>
                    <a:pt x="2245" y="1078"/>
                  </a:lnTo>
                  <a:lnTo>
                    <a:pt x="1916" y="1347"/>
                  </a:lnTo>
                  <a:lnTo>
                    <a:pt x="1646" y="1646"/>
                  </a:lnTo>
                  <a:lnTo>
                    <a:pt x="1347" y="1945"/>
                  </a:lnTo>
                  <a:lnTo>
                    <a:pt x="1108" y="2274"/>
                  </a:lnTo>
                  <a:lnTo>
                    <a:pt x="868" y="2604"/>
                  </a:lnTo>
                  <a:lnTo>
                    <a:pt x="659" y="2963"/>
                  </a:lnTo>
                  <a:lnTo>
                    <a:pt x="480" y="3322"/>
                  </a:lnTo>
                  <a:lnTo>
                    <a:pt x="330" y="3710"/>
                  </a:lnTo>
                  <a:lnTo>
                    <a:pt x="210" y="4099"/>
                  </a:lnTo>
                  <a:lnTo>
                    <a:pt x="91" y="4518"/>
                  </a:lnTo>
                  <a:lnTo>
                    <a:pt x="31" y="4907"/>
                  </a:lnTo>
                  <a:lnTo>
                    <a:pt x="1" y="5326"/>
                  </a:lnTo>
                  <a:lnTo>
                    <a:pt x="31" y="5506"/>
                  </a:lnTo>
                  <a:lnTo>
                    <a:pt x="91" y="5625"/>
                  </a:lnTo>
                  <a:lnTo>
                    <a:pt x="180" y="5685"/>
                  </a:lnTo>
                  <a:lnTo>
                    <a:pt x="300" y="5775"/>
                  </a:lnTo>
                  <a:lnTo>
                    <a:pt x="420" y="5206"/>
                  </a:lnTo>
                  <a:lnTo>
                    <a:pt x="569" y="4668"/>
                  </a:lnTo>
                  <a:lnTo>
                    <a:pt x="779" y="4159"/>
                  </a:lnTo>
                  <a:lnTo>
                    <a:pt x="988" y="3651"/>
                  </a:lnTo>
                  <a:lnTo>
                    <a:pt x="1227" y="3172"/>
                  </a:lnTo>
                  <a:lnTo>
                    <a:pt x="1497" y="2753"/>
                  </a:lnTo>
                  <a:lnTo>
                    <a:pt x="1796" y="2364"/>
                  </a:lnTo>
                  <a:lnTo>
                    <a:pt x="2155" y="2005"/>
                  </a:lnTo>
                  <a:lnTo>
                    <a:pt x="2514" y="1706"/>
                  </a:lnTo>
                  <a:lnTo>
                    <a:pt x="2903" y="1467"/>
                  </a:lnTo>
                  <a:lnTo>
                    <a:pt x="3322" y="1287"/>
                  </a:lnTo>
                  <a:lnTo>
                    <a:pt x="3531" y="1227"/>
                  </a:lnTo>
                  <a:lnTo>
                    <a:pt x="3771" y="1197"/>
                  </a:lnTo>
                  <a:lnTo>
                    <a:pt x="4010" y="1167"/>
                  </a:lnTo>
                  <a:lnTo>
                    <a:pt x="4249" y="1138"/>
                  </a:lnTo>
                  <a:lnTo>
                    <a:pt x="4489" y="1167"/>
                  </a:lnTo>
                  <a:lnTo>
                    <a:pt x="4758" y="1197"/>
                  </a:lnTo>
                  <a:lnTo>
                    <a:pt x="4997" y="1227"/>
                  </a:lnTo>
                  <a:lnTo>
                    <a:pt x="5266" y="1317"/>
                  </a:lnTo>
                  <a:lnTo>
                    <a:pt x="5566" y="1407"/>
                  </a:lnTo>
                  <a:lnTo>
                    <a:pt x="5835" y="1526"/>
                  </a:lnTo>
                  <a:lnTo>
                    <a:pt x="6373" y="1766"/>
                  </a:lnTo>
                  <a:lnTo>
                    <a:pt x="6852" y="2065"/>
                  </a:lnTo>
                  <a:lnTo>
                    <a:pt x="7301" y="2364"/>
                  </a:lnTo>
                  <a:lnTo>
                    <a:pt x="7720" y="2723"/>
                  </a:lnTo>
                  <a:lnTo>
                    <a:pt x="8109" y="3112"/>
                  </a:lnTo>
                  <a:lnTo>
                    <a:pt x="8438" y="3531"/>
                  </a:lnTo>
                  <a:lnTo>
                    <a:pt x="8737" y="3950"/>
                  </a:lnTo>
                  <a:lnTo>
                    <a:pt x="9006" y="4429"/>
                  </a:lnTo>
                  <a:lnTo>
                    <a:pt x="9216" y="4907"/>
                  </a:lnTo>
                  <a:lnTo>
                    <a:pt x="9365" y="5416"/>
                  </a:lnTo>
                  <a:lnTo>
                    <a:pt x="9455" y="5954"/>
                  </a:lnTo>
                  <a:lnTo>
                    <a:pt x="9515" y="6493"/>
                  </a:lnTo>
                  <a:lnTo>
                    <a:pt x="9485" y="7061"/>
                  </a:lnTo>
                  <a:lnTo>
                    <a:pt x="9425" y="7660"/>
                  </a:lnTo>
                  <a:lnTo>
                    <a:pt x="9305" y="8258"/>
                  </a:lnTo>
                  <a:lnTo>
                    <a:pt x="9096" y="8856"/>
                  </a:lnTo>
                  <a:lnTo>
                    <a:pt x="9694" y="9096"/>
                  </a:lnTo>
                  <a:lnTo>
                    <a:pt x="10233" y="9335"/>
                  </a:lnTo>
                  <a:lnTo>
                    <a:pt x="10712" y="9604"/>
                  </a:lnTo>
                  <a:lnTo>
                    <a:pt x="11130" y="9904"/>
                  </a:lnTo>
                  <a:lnTo>
                    <a:pt x="11549" y="10203"/>
                  </a:lnTo>
                  <a:lnTo>
                    <a:pt x="11878" y="10502"/>
                  </a:lnTo>
                  <a:lnTo>
                    <a:pt x="12208" y="10831"/>
                  </a:lnTo>
                  <a:lnTo>
                    <a:pt x="12477" y="11190"/>
                  </a:lnTo>
                  <a:lnTo>
                    <a:pt x="12716" y="11519"/>
                  </a:lnTo>
                  <a:lnTo>
                    <a:pt x="12926" y="11908"/>
                  </a:lnTo>
                  <a:lnTo>
                    <a:pt x="13075" y="12267"/>
                  </a:lnTo>
                  <a:lnTo>
                    <a:pt x="13225" y="12656"/>
                  </a:lnTo>
                  <a:lnTo>
                    <a:pt x="13344" y="13045"/>
                  </a:lnTo>
                  <a:lnTo>
                    <a:pt x="13434" y="13464"/>
                  </a:lnTo>
                  <a:lnTo>
                    <a:pt x="13494" y="13883"/>
                  </a:lnTo>
                  <a:lnTo>
                    <a:pt x="13524" y="14301"/>
                  </a:lnTo>
                  <a:lnTo>
                    <a:pt x="13554" y="14750"/>
                  </a:lnTo>
                  <a:lnTo>
                    <a:pt x="13554" y="15169"/>
                  </a:lnTo>
                  <a:lnTo>
                    <a:pt x="13494" y="16097"/>
                  </a:lnTo>
                  <a:lnTo>
                    <a:pt x="13404" y="17024"/>
                  </a:lnTo>
                  <a:lnTo>
                    <a:pt x="13285" y="17951"/>
                  </a:lnTo>
                  <a:lnTo>
                    <a:pt x="12985" y="19896"/>
                  </a:lnTo>
                  <a:lnTo>
                    <a:pt x="12866" y="20883"/>
                  </a:lnTo>
                  <a:lnTo>
                    <a:pt x="12776" y="21901"/>
                  </a:lnTo>
                  <a:lnTo>
                    <a:pt x="12776" y="22110"/>
                  </a:lnTo>
                  <a:lnTo>
                    <a:pt x="12866" y="22379"/>
                  </a:lnTo>
                  <a:lnTo>
                    <a:pt x="12955" y="22619"/>
                  </a:lnTo>
                  <a:lnTo>
                    <a:pt x="13105" y="22858"/>
                  </a:lnTo>
                  <a:lnTo>
                    <a:pt x="13285" y="23127"/>
                  </a:lnTo>
                  <a:lnTo>
                    <a:pt x="13494" y="23397"/>
                  </a:lnTo>
                  <a:lnTo>
                    <a:pt x="13973" y="23935"/>
                  </a:lnTo>
                  <a:lnTo>
                    <a:pt x="14541" y="24474"/>
                  </a:lnTo>
                  <a:lnTo>
                    <a:pt x="15169" y="24982"/>
                  </a:lnTo>
                  <a:lnTo>
                    <a:pt x="15798" y="25491"/>
                  </a:lnTo>
                  <a:lnTo>
                    <a:pt x="16426" y="25970"/>
                  </a:lnTo>
                  <a:lnTo>
                    <a:pt x="16576" y="26149"/>
                  </a:lnTo>
                  <a:lnTo>
                    <a:pt x="16665" y="26388"/>
                  </a:lnTo>
                  <a:lnTo>
                    <a:pt x="16725" y="26688"/>
                  </a:lnTo>
                  <a:lnTo>
                    <a:pt x="16725" y="26987"/>
                  </a:lnTo>
                  <a:lnTo>
                    <a:pt x="16725" y="27286"/>
                  </a:lnTo>
                  <a:lnTo>
                    <a:pt x="16665" y="27555"/>
                  </a:lnTo>
                  <a:lnTo>
                    <a:pt x="16576" y="27824"/>
                  </a:lnTo>
                  <a:lnTo>
                    <a:pt x="16426" y="28004"/>
                  </a:lnTo>
                  <a:lnTo>
                    <a:pt x="16007" y="28303"/>
                  </a:lnTo>
                  <a:lnTo>
                    <a:pt x="15558" y="28542"/>
                  </a:lnTo>
                  <a:lnTo>
                    <a:pt x="15050" y="28782"/>
                  </a:lnTo>
                  <a:lnTo>
                    <a:pt x="14511" y="28991"/>
                  </a:lnTo>
                  <a:lnTo>
                    <a:pt x="13404" y="29410"/>
                  </a:lnTo>
                  <a:lnTo>
                    <a:pt x="12866" y="29620"/>
                  </a:lnTo>
                  <a:lnTo>
                    <a:pt x="12357" y="29829"/>
                  </a:lnTo>
                  <a:lnTo>
                    <a:pt x="11878" y="30068"/>
                  </a:lnTo>
                  <a:lnTo>
                    <a:pt x="11460" y="30338"/>
                  </a:lnTo>
                  <a:lnTo>
                    <a:pt x="11280" y="30487"/>
                  </a:lnTo>
                  <a:lnTo>
                    <a:pt x="11101" y="30637"/>
                  </a:lnTo>
                  <a:lnTo>
                    <a:pt x="10951" y="30816"/>
                  </a:lnTo>
                  <a:lnTo>
                    <a:pt x="10831" y="30966"/>
                  </a:lnTo>
                  <a:lnTo>
                    <a:pt x="10712" y="31175"/>
                  </a:lnTo>
                  <a:lnTo>
                    <a:pt x="10622" y="31355"/>
                  </a:lnTo>
                  <a:lnTo>
                    <a:pt x="10562" y="31594"/>
                  </a:lnTo>
                  <a:lnTo>
                    <a:pt x="10532" y="31804"/>
                  </a:lnTo>
                  <a:lnTo>
                    <a:pt x="10532" y="32043"/>
                  </a:lnTo>
                  <a:lnTo>
                    <a:pt x="10562" y="32312"/>
                  </a:lnTo>
                  <a:lnTo>
                    <a:pt x="10622" y="32581"/>
                  </a:lnTo>
                  <a:lnTo>
                    <a:pt x="10742" y="32881"/>
                  </a:lnTo>
                  <a:lnTo>
                    <a:pt x="11430" y="34257"/>
                  </a:lnTo>
                  <a:lnTo>
                    <a:pt x="11789" y="35005"/>
                  </a:lnTo>
                  <a:lnTo>
                    <a:pt x="11968" y="35394"/>
                  </a:lnTo>
                  <a:lnTo>
                    <a:pt x="12118" y="35783"/>
                  </a:lnTo>
                  <a:lnTo>
                    <a:pt x="12237" y="36202"/>
                  </a:lnTo>
                  <a:lnTo>
                    <a:pt x="12327" y="36590"/>
                  </a:lnTo>
                  <a:lnTo>
                    <a:pt x="12387" y="37009"/>
                  </a:lnTo>
                  <a:lnTo>
                    <a:pt x="12387" y="37428"/>
                  </a:lnTo>
                  <a:lnTo>
                    <a:pt x="12357" y="37817"/>
                  </a:lnTo>
                  <a:lnTo>
                    <a:pt x="12267" y="38206"/>
                  </a:lnTo>
                  <a:lnTo>
                    <a:pt x="12148" y="38625"/>
                  </a:lnTo>
                  <a:lnTo>
                    <a:pt x="11938" y="39014"/>
                  </a:lnTo>
                  <a:lnTo>
                    <a:pt x="11160" y="39762"/>
                  </a:lnTo>
                  <a:lnTo>
                    <a:pt x="10353" y="40480"/>
                  </a:lnTo>
                  <a:lnTo>
                    <a:pt x="9934" y="40809"/>
                  </a:lnTo>
                  <a:lnTo>
                    <a:pt x="9515" y="41138"/>
                  </a:lnTo>
                  <a:lnTo>
                    <a:pt x="9066" y="41437"/>
                  </a:lnTo>
                  <a:lnTo>
                    <a:pt x="8617" y="41736"/>
                  </a:lnTo>
                  <a:lnTo>
                    <a:pt x="9545" y="41617"/>
                  </a:lnTo>
                  <a:lnTo>
                    <a:pt x="10023" y="41557"/>
                  </a:lnTo>
                  <a:lnTo>
                    <a:pt x="10472" y="41467"/>
                  </a:lnTo>
                  <a:lnTo>
                    <a:pt x="10921" y="41318"/>
                  </a:lnTo>
                  <a:lnTo>
                    <a:pt x="11340" y="41168"/>
                  </a:lnTo>
                  <a:lnTo>
                    <a:pt x="11759" y="40988"/>
                  </a:lnTo>
                  <a:lnTo>
                    <a:pt x="12178" y="40779"/>
                  </a:lnTo>
                  <a:lnTo>
                    <a:pt x="12417" y="40599"/>
                  </a:lnTo>
                  <a:lnTo>
                    <a:pt x="12686" y="40390"/>
                  </a:lnTo>
                  <a:lnTo>
                    <a:pt x="12896" y="40181"/>
                  </a:lnTo>
                  <a:lnTo>
                    <a:pt x="13105" y="39941"/>
                  </a:lnTo>
                  <a:lnTo>
                    <a:pt x="13314" y="39702"/>
                  </a:lnTo>
                  <a:lnTo>
                    <a:pt x="13494" y="39463"/>
                  </a:lnTo>
                  <a:lnTo>
                    <a:pt x="13644" y="39193"/>
                  </a:lnTo>
                  <a:lnTo>
                    <a:pt x="13763" y="38894"/>
                  </a:lnTo>
                  <a:lnTo>
                    <a:pt x="13883" y="38625"/>
                  </a:lnTo>
                  <a:lnTo>
                    <a:pt x="13943" y="38326"/>
                  </a:lnTo>
                  <a:lnTo>
                    <a:pt x="14003" y="38027"/>
                  </a:lnTo>
                  <a:lnTo>
                    <a:pt x="14033" y="37727"/>
                  </a:lnTo>
                  <a:lnTo>
                    <a:pt x="14033" y="37428"/>
                  </a:lnTo>
                  <a:lnTo>
                    <a:pt x="13973" y="37159"/>
                  </a:lnTo>
                  <a:lnTo>
                    <a:pt x="13913" y="36860"/>
                  </a:lnTo>
                  <a:lnTo>
                    <a:pt x="13793" y="36590"/>
                  </a:lnTo>
                  <a:lnTo>
                    <a:pt x="13584" y="36231"/>
                  </a:lnTo>
                  <a:lnTo>
                    <a:pt x="13344" y="35902"/>
                  </a:lnTo>
                  <a:lnTo>
                    <a:pt x="12866" y="35274"/>
                  </a:lnTo>
                  <a:lnTo>
                    <a:pt x="12626" y="34945"/>
                  </a:lnTo>
                  <a:lnTo>
                    <a:pt x="12447" y="34586"/>
                  </a:lnTo>
                  <a:lnTo>
                    <a:pt x="12387" y="34436"/>
                  </a:lnTo>
                  <a:lnTo>
                    <a:pt x="12327" y="34257"/>
                  </a:lnTo>
                  <a:lnTo>
                    <a:pt x="12297" y="34047"/>
                  </a:lnTo>
                  <a:lnTo>
                    <a:pt x="12297" y="33868"/>
                  </a:lnTo>
                  <a:lnTo>
                    <a:pt x="12327" y="33569"/>
                  </a:lnTo>
                  <a:lnTo>
                    <a:pt x="12387" y="33299"/>
                  </a:lnTo>
                  <a:lnTo>
                    <a:pt x="12537" y="33060"/>
                  </a:lnTo>
                  <a:lnTo>
                    <a:pt x="12686" y="32821"/>
                  </a:lnTo>
                  <a:lnTo>
                    <a:pt x="12896" y="32581"/>
                  </a:lnTo>
                  <a:lnTo>
                    <a:pt x="13135" y="32402"/>
                  </a:lnTo>
                  <a:lnTo>
                    <a:pt x="13374" y="32222"/>
                  </a:lnTo>
                  <a:lnTo>
                    <a:pt x="13644" y="32073"/>
                  </a:lnTo>
                  <a:lnTo>
                    <a:pt x="14182" y="31833"/>
                  </a:lnTo>
                  <a:lnTo>
                    <a:pt x="14721" y="31654"/>
                  </a:lnTo>
                  <a:lnTo>
                    <a:pt x="15289" y="31445"/>
                  </a:lnTo>
                  <a:lnTo>
                    <a:pt x="15828" y="31205"/>
                  </a:lnTo>
                  <a:lnTo>
                    <a:pt x="16306" y="30936"/>
                  </a:lnTo>
                  <a:lnTo>
                    <a:pt x="16725" y="30607"/>
                  </a:lnTo>
                  <a:lnTo>
                    <a:pt x="17144" y="30218"/>
                  </a:lnTo>
                  <a:lnTo>
                    <a:pt x="17473" y="29799"/>
                  </a:lnTo>
                  <a:lnTo>
                    <a:pt x="17772" y="29320"/>
                  </a:lnTo>
                  <a:lnTo>
                    <a:pt x="18012" y="28842"/>
                  </a:lnTo>
                  <a:lnTo>
                    <a:pt x="18191" y="28303"/>
                  </a:lnTo>
                  <a:lnTo>
                    <a:pt x="18311" y="27765"/>
                  </a:lnTo>
                  <a:lnTo>
                    <a:pt x="18341" y="27226"/>
                  </a:lnTo>
                  <a:lnTo>
                    <a:pt x="18311" y="26658"/>
                  </a:lnTo>
                  <a:lnTo>
                    <a:pt x="18221" y="26119"/>
                  </a:lnTo>
                  <a:lnTo>
                    <a:pt x="18072" y="25581"/>
                  </a:lnTo>
                  <a:lnTo>
                    <a:pt x="17862" y="25072"/>
                  </a:lnTo>
                  <a:lnTo>
                    <a:pt x="17563" y="24593"/>
                  </a:lnTo>
                  <a:lnTo>
                    <a:pt x="17234" y="24174"/>
                  </a:lnTo>
                  <a:lnTo>
                    <a:pt x="16845" y="23756"/>
                  </a:lnTo>
                  <a:lnTo>
                    <a:pt x="16456" y="23456"/>
                  </a:lnTo>
                  <a:lnTo>
                    <a:pt x="16037" y="23127"/>
                  </a:lnTo>
                  <a:lnTo>
                    <a:pt x="15169" y="22559"/>
                  </a:lnTo>
                  <a:lnTo>
                    <a:pt x="14780" y="22230"/>
                  </a:lnTo>
                  <a:lnTo>
                    <a:pt x="14421" y="21901"/>
                  </a:lnTo>
                  <a:lnTo>
                    <a:pt x="14272" y="21721"/>
                  </a:lnTo>
                  <a:lnTo>
                    <a:pt x="14122" y="21512"/>
                  </a:lnTo>
                  <a:lnTo>
                    <a:pt x="14003" y="21302"/>
                  </a:lnTo>
                  <a:lnTo>
                    <a:pt x="13883" y="21063"/>
                  </a:lnTo>
                  <a:lnTo>
                    <a:pt x="13823" y="20854"/>
                  </a:lnTo>
                  <a:lnTo>
                    <a:pt x="13763" y="20614"/>
                  </a:lnTo>
                  <a:lnTo>
                    <a:pt x="13733" y="20375"/>
                  </a:lnTo>
                  <a:lnTo>
                    <a:pt x="13733" y="20165"/>
                  </a:lnTo>
                  <a:lnTo>
                    <a:pt x="13733" y="19926"/>
                  </a:lnTo>
                  <a:lnTo>
                    <a:pt x="13793" y="19687"/>
                  </a:lnTo>
                  <a:lnTo>
                    <a:pt x="13883" y="19208"/>
                  </a:lnTo>
                  <a:lnTo>
                    <a:pt x="14062" y="18759"/>
                  </a:lnTo>
                  <a:lnTo>
                    <a:pt x="14272" y="18311"/>
                  </a:lnTo>
                  <a:lnTo>
                    <a:pt x="14511" y="17862"/>
                  </a:lnTo>
                  <a:lnTo>
                    <a:pt x="14751" y="17443"/>
                  </a:lnTo>
                  <a:lnTo>
                    <a:pt x="15289" y="16635"/>
                  </a:lnTo>
                  <a:lnTo>
                    <a:pt x="15528" y="16186"/>
                  </a:lnTo>
                  <a:lnTo>
                    <a:pt x="15738" y="15767"/>
                  </a:lnTo>
                  <a:lnTo>
                    <a:pt x="15947" y="15319"/>
                  </a:lnTo>
                  <a:lnTo>
                    <a:pt x="16067" y="14870"/>
                  </a:lnTo>
                  <a:lnTo>
                    <a:pt x="16157" y="14391"/>
                  </a:lnTo>
                  <a:lnTo>
                    <a:pt x="16157" y="14182"/>
                  </a:lnTo>
                  <a:lnTo>
                    <a:pt x="16157" y="13942"/>
                  </a:lnTo>
                  <a:lnTo>
                    <a:pt x="16127" y="13673"/>
                  </a:lnTo>
                  <a:lnTo>
                    <a:pt x="16067" y="13434"/>
                  </a:lnTo>
                  <a:lnTo>
                    <a:pt x="15977" y="13195"/>
                  </a:lnTo>
                  <a:lnTo>
                    <a:pt x="15887" y="12985"/>
                  </a:lnTo>
                  <a:lnTo>
                    <a:pt x="15648" y="12536"/>
                  </a:lnTo>
                  <a:lnTo>
                    <a:pt x="15379" y="12117"/>
                  </a:lnTo>
                  <a:lnTo>
                    <a:pt x="15020" y="11729"/>
                  </a:lnTo>
                  <a:lnTo>
                    <a:pt x="14661" y="11370"/>
                  </a:lnTo>
                  <a:lnTo>
                    <a:pt x="14272" y="11040"/>
                  </a:lnTo>
                  <a:lnTo>
                    <a:pt x="13883" y="10711"/>
                  </a:lnTo>
                  <a:lnTo>
                    <a:pt x="13045" y="10083"/>
                  </a:lnTo>
                  <a:lnTo>
                    <a:pt x="12656" y="9754"/>
                  </a:lnTo>
                  <a:lnTo>
                    <a:pt x="12297" y="9395"/>
                  </a:lnTo>
                  <a:lnTo>
                    <a:pt x="11938" y="9036"/>
                  </a:lnTo>
                  <a:lnTo>
                    <a:pt x="11609" y="8647"/>
                  </a:lnTo>
                  <a:lnTo>
                    <a:pt x="11370" y="8228"/>
                  </a:lnTo>
                  <a:lnTo>
                    <a:pt x="11250" y="8019"/>
                  </a:lnTo>
                  <a:lnTo>
                    <a:pt x="11160" y="7779"/>
                  </a:lnTo>
                  <a:lnTo>
                    <a:pt x="11041" y="7390"/>
                  </a:lnTo>
                  <a:lnTo>
                    <a:pt x="10951" y="7001"/>
                  </a:lnTo>
                  <a:lnTo>
                    <a:pt x="10921" y="6613"/>
                  </a:lnTo>
                  <a:lnTo>
                    <a:pt x="10891" y="6194"/>
                  </a:lnTo>
                  <a:lnTo>
                    <a:pt x="10831" y="5386"/>
                  </a:lnTo>
                  <a:lnTo>
                    <a:pt x="10831" y="4967"/>
                  </a:lnTo>
                  <a:lnTo>
                    <a:pt x="10771" y="4578"/>
                  </a:lnTo>
                  <a:lnTo>
                    <a:pt x="10652" y="4070"/>
                  </a:lnTo>
                  <a:lnTo>
                    <a:pt x="10502" y="3591"/>
                  </a:lnTo>
                  <a:lnTo>
                    <a:pt x="10293" y="3112"/>
                  </a:lnTo>
                  <a:lnTo>
                    <a:pt x="10053" y="2693"/>
                  </a:lnTo>
                  <a:lnTo>
                    <a:pt x="9754" y="2274"/>
                  </a:lnTo>
                  <a:lnTo>
                    <a:pt x="9425" y="1856"/>
                  </a:lnTo>
                  <a:lnTo>
                    <a:pt x="9066" y="1497"/>
                  </a:lnTo>
                  <a:lnTo>
                    <a:pt x="8677" y="1167"/>
                  </a:lnTo>
                  <a:lnTo>
                    <a:pt x="8258" y="868"/>
                  </a:lnTo>
                  <a:lnTo>
                    <a:pt x="7810" y="629"/>
                  </a:lnTo>
                  <a:lnTo>
                    <a:pt x="7361" y="390"/>
                  </a:lnTo>
                  <a:lnTo>
                    <a:pt x="6882" y="240"/>
                  </a:lnTo>
                  <a:lnTo>
                    <a:pt x="6373" y="90"/>
                  </a:lnTo>
                  <a:lnTo>
                    <a:pt x="5895" y="31"/>
                  </a:lnTo>
                  <a:lnTo>
                    <a:pt x="5386" y="1"/>
                  </a:lnTo>
                  <a:close/>
                </a:path>
              </a:pathLst>
            </a:custGeom>
            <a:solidFill>
              <a:srgbClr val="2B4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4"/>
            <p:cNvSpPr/>
            <p:nvPr/>
          </p:nvSpPr>
          <p:spPr>
            <a:xfrm>
              <a:off x="4099825" y="2712375"/>
              <a:ext cx="577450" cy="577450"/>
            </a:xfrm>
            <a:custGeom>
              <a:avLst/>
              <a:gdLst/>
              <a:ahLst/>
              <a:cxnLst/>
              <a:rect l="l" t="t" r="r" b="b"/>
              <a:pathLst>
                <a:path w="23098" h="23098" extrusionOk="0">
                  <a:moveTo>
                    <a:pt x="10950" y="0"/>
                  </a:moveTo>
                  <a:lnTo>
                    <a:pt x="10382" y="60"/>
                  </a:lnTo>
                  <a:lnTo>
                    <a:pt x="9784" y="120"/>
                  </a:lnTo>
                  <a:lnTo>
                    <a:pt x="9215" y="210"/>
                  </a:lnTo>
                  <a:lnTo>
                    <a:pt x="8677" y="359"/>
                  </a:lnTo>
                  <a:lnTo>
                    <a:pt x="8108" y="509"/>
                  </a:lnTo>
                  <a:lnTo>
                    <a:pt x="7570" y="689"/>
                  </a:lnTo>
                  <a:lnTo>
                    <a:pt x="7061" y="898"/>
                  </a:lnTo>
                  <a:lnTo>
                    <a:pt x="6552" y="1137"/>
                  </a:lnTo>
                  <a:lnTo>
                    <a:pt x="6044" y="1377"/>
                  </a:lnTo>
                  <a:lnTo>
                    <a:pt x="5565" y="1646"/>
                  </a:lnTo>
                  <a:lnTo>
                    <a:pt x="5086" y="1945"/>
                  </a:lnTo>
                  <a:lnTo>
                    <a:pt x="4638" y="2274"/>
                  </a:lnTo>
                  <a:lnTo>
                    <a:pt x="4189" y="2633"/>
                  </a:lnTo>
                  <a:lnTo>
                    <a:pt x="3770" y="2992"/>
                  </a:lnTo>
                  <a:lnTo>
                    <a:pt x="3381" y="3381"/>
                  </a:lnTo>
                  <a:lnTo>
                    <a:pt x="2992" y="3770"/>
                  </a:lnTo>
                  <a:lnTo>
                    <a:pt x="2633" y="4189"/>
                  </a:lnTo>
                  <a:lnTo>
                    <a:pt x="2304" y="4638"/>
                  </a:lnTo>
                  <a:lnTo>
                    <a:pt x="1975" y="5086"/>
                  </a:lnTo>
                  <a:lnTo>
                    <a:pt x="1676" y="5535"/>
                  </a:lnTo>
                  <a:lnTo>
                    <a:pt x="1407" y="6044"/>
                  </a:lnTo>
                  <a:lnTo>
                    <a:pt x="1137" y="6523"/>
                  </a:lnTo>
                  <a:lnTo>
                    <a:pt x="898" y="7031"/>
                  </a:lnTo>
                  <a:lnTo>
                    <a:pt x="688" y="7570"/>
                  </a:lnTo>
                  <a:lnTo>
                    <a:pt x="509" y="8108"/>
                  </a:lnTo>
                  <a:lnTo>
                    <a:pt x="359" y="8647"/>
                  </a:lnTo>
                  <a:lnTo>
                    <a:pt x="240" y="9215"/>
                  </a:lnTo>
                  <a:lnTo>
                    <a:pt x="120" y="9784"/>
                  </a:lnTo>
                  <a:lnTo>
                    <a:pt x="60" y="10352"/>
                  </a:lnTo>
                  <a:lnTo>
                    <a:pt x="0" y="10950"/>
                  </a:lnTo>
                  <a:lnTo>
                    <a:pt x="0" y="11549"/>
                  </a:lnTo>
                  <a:lnTo>
                    <a:pt x="0" y="12147"/>
                  </a:lnTo>
                  <a:lnTo>
                    <a:pt x="60" y="12716"/>
                  </a:lnTo>
                  <a:lnTo>
                    <a:pt x="120" y="13314"/>
                  </a:lnTo>
                  <a:lnTo>
                    <a:pt x="240" y="13882"/>
                  </a:lnTo>
                  <a:lnTo>
                    <a:pt x="359" y="14421"/>
                  </a:lnTo>
                  <a:lnTo>
                    <a:pt x="509" y="14989"/>
                  </a:lnTo>
                  <a:lnTo>
                    <a:pt x="688" y="15498"/>
                  </a:lnTo>
                  <a:lnTo>
                    <a:pt x="898" y="16036"/>
                  </a:lnTo>
                  <a:lnTo>
                    <a:pt x="1137" y="16545"/>
                  </a:lnTo>
                  <a:lnTo>
                    <a:pt x="1407" y="17054"/>
                  </a:lnTo>
                  <a:lnTo>
                    <a:pt x="1676" y="17532"/>
                  </a:lnTo>
                  <a:lnTo>
                    <a:pt x="1975" y="18011"/>
                  </a:lnTo>
                  <a:lnTo>
                    <a:pt x="2304" y="18460"/>
                  </a:lnTo>
                  <a:lnTo>
                    <a:pt x="2633" y="18879"/>
                  </a:lnTo>
                  <a:lnTo>
                    <a:pt x="2992" y="19298"/>
                  </a:lnTo>
                  <a:lnTo>
                    <a:pt x="3381" y="19716"/>
                  </a:lnTo>
                  <a:lnTo>
                    <a:pt x="3770" y="20105"/>
                  </a:lnTo>
                  <a:lnTo>
                    <a:pt x="4189" y="20464"/>
                  </a:lnTo>
                  <a:lnTo>
                    <a:pt x="4638" y="20793"/>
                  </a:lnTo>
                  <a:lnTo>
                    <a:pt x="5086" y="21123"/>
                  </a:lnTo>
                  <a:lnTo>
                    <a:pt x="5565" y="21422"/>
                  </a:lnTo>
                  <a:lnTo>
                    <a:pt x="6044" y="21691"/>
                  </a:lnTo>
                  <a:lnTo>
                    <a:pt x="6552" y="21960"/>
                  </a:lnTo>
                  <a:lnTo>
                    <a:pt x="7061" y="22200"/>
                  </a:lnTo>
                  <a:lnTo>
                    <a:pt x="7570" y="22379"/>
                  </a:lnTo>
                  <a:lnTo>
                    <a:pt x="8108" y="22589"/>
                  </a:lnTo>
                  <a:lnTo>
                    <a:pt x="8677" y="22738"/>
                  </a:lnTo>
                  <a:lnTo>
                    <a:pt x="9215" y="22858"/>
                  </a:lnTo>
                  <a:lnTo>
                    <a:pt x="9784" y="22948"/>
                  </a:lnTo>
                  <a:lnTo>
                    <a:pt x="10382" y="23037"/>
                  </a:lnTo>
                  <a:lnTo>
                    <a:pt x="10950" y="23067"/>
                  </a:lnTo>
                  <a:lnTo>
                    <a:pt x="11549" y="23097"/>
                  </a:lnTo>
                  <a:lnTo>
                    <a:pt x="12147" y="23067"/>
                  </a:lnTo>
                  <a:lnTo>
                    <a:pt x="12746" y="23037"/>
                  </a:lnTo>
                  <a:lnTo>
                    <a:pt x="13314" y="22948"/>
                  </a:lnTo>
                  <a:lnTo>
                    <a:pt x="13882" y="22858"/>
                  </a:lnTo>
                  <a:lnTo>
                    <a:pt x="14451" y="22738"/>
                  </a:lnTo>
                  <a:lnTo>
                    <a:pt x="14989" y="22589"/>
                  </a:lnTo>
                  <a:lnTo>
                    <a:pt x="15528" y="22379"/>
                  </a:lnTo>
                  <a:lnTo>
                    <a:pt x="16037" y="22200"/>
                  </a:lnTo>
                  <a:lnTo>
                    <a:pt x="16575" y="21960"/>
                  </a:lnTo>
                  <a:lnTo>
                    <a:pt x="17054" y="21691"/>
                  </a:lnTo>
                  <a:lnTo>
                    <a:pt x="17533" y="21422"/>
                  </a:lnTo>
                  <a:lnTo>
                    <a:pt x="18011" y="21123"/>
                  </a:lnTo>
                  <a:lnTo>
                    <a:pt x="18460" y="20793"/>
                  </a:lnTo>
                  <a:lnTo>
                    <a:pt x="18909" y="20464"/>
                  </a:lnTo>
                  <a:lnTo>
                    <a:pt x="19328" y="20105"/>
                  </a:lnTo>
                  <a:lnTo>
                    <a:pt x="19717" y="19716"/>
                  </a:lnTo>
                  <a:lnTo>
                    <a:pt x="20105" y="19298"/>
                  </a:lnTo>
                  <a:lnTo>
                    <a:pt x="20465" y="18879"/>
                  </a:lnTo>
                  <a:lnTo>
                    <a:pt x="20824" y="18460"/>
                  </a:lnTo>
                  <a:lnTo>
                    <a:pt x="21123" y="18011"/>
                  </a:lnTo>
                  <a:lnTo>
                    <a:pt x="21422" y="17532"/>
                  </a:lnTo>
                  <a:lnTo>
                    <a:pt x="21721" y="17054"/>
                  </a:lnTo>
                  <a:lnTo>
                    <a:pt x="21960" y="16545"/>
                  </a:lnTo>
                  <a:lnTo>
                    <a:pt x="22200" y="16036"/>
                  </a:lnTo>
                  <a:lnTo>
                    <a:pt x="22409" y="15498"/>
                  </a:lnTo>
                  <a:lnTo>
                    <a:pt x="22589" y="14989"/>
                  </a:lnTo>
                  <a:lnTo>
                    <a:pt x="22738" y="14421"/>
                  </a:lnTo>
                  <a:lnTo>
                    <a:pt x="22858" y="13882"/>
                  </a:lnTo>
                  <a:lnTo>
                    <a:pt x="22978" y="13314"/>
                  </a:lnTo>
                  <a:lnTo>
                    <a:pt x="23037" y="12716"/>
                  </a:lnTo>
                  <a:lnTo>
                    <a:pt x="23097" y="12147"/>
                  </a:lnTo>
                  <a:lnTo>
                    <a:pt x="23097" y="11549"/>
                  </a:lnTo>
                  <a:lnTo>
                    <a:pt x="23097" y="10950"/>
                  </a:lnTo>
                  <a:lnTo>
                    <a:pt x="23037" y="10352"/>
                  </a:lnTo>
                  <a:lnTo>
                    <a:pt x="22978" y="9784"/>
                  </a:lnTo>
                  <a:lnTo>
                    <a:pt x="22858" y="9215"/>
                  </a:lnTo>
                  <a:lnTo>
                    <a:pt x="22738" y="8647"/>
                  </a:lnTo>
                  <a:lnTo>
                    <a:pt x="22589" y="8108"/>
                  </a:lnTo>
                  <a:lnTo>
                    <a:pt x="22409" y="7570"/>
                  </a:lnTo>
                  <a:lnTo>
                    <a:pt x="22200" y="7031"/>
                  </a:lnTo>
                  <a:lnTo>
                    <a:pt x="21960" y="6523"/>
                  </a:lnTo>
                  <a:lnTo>
                    <a:pt x="21721" y="6044"/>
                  </a:lnTo>
                  <a:lnTo>
                    <a:pt x="21422" y="5535"/>
                  </a:lnTo>
                  <a:lnTo>
                    <a:pt x="21123" y="5086"/>
                  </a:lnTo>
                  <a:lnTo>
                    <a:pt x="20824" y="4638"/>
                  </a:lnTo>
                  <a:lnTo>
                    <a:pt x="20465" y="4189"/>
                  </a:lnTo>
                  <a:lnTo>
                    <a:pt x="20105" y="3770"/>
                  </a:lnTo>
                  <a:lnTo>
                    <a:pt x="19717" y="3381"/>
                  </a:lnTo>
                  <a:lnTo>
                    <a:pt x="19328" y="2992"/>
                  </a:lnTo>
                  <a:lnTo>
                    <a:pt x="18909" y="2633"/>
                  </a:lnTo>
                  <a:lnTo>
                    <a:pt x="18460" y="2274"/>
                  </a:lnTo>
                  <a:lnTo>
                    <a:pt x="18011" y="1945"/>
                  </a:lnTo>
                  <a:lnTo>
                    <a:pt x="17533" y="1646"/>
                  </a:lnTo>
                  <a:lnTo>
                    <a:pt x="17054" y="1377"/>
                  </a:lnTo>
                  <a:lnTo>
                    <a:pt x="16575" y="1137"/>
                  </a:lnTo>
                  <a:lnTo>
                    <a:pt x="16037" y="898"/>
                  </a:lnTo>
                  <a:lnTo>
                    <a:pt x="15528" y="689"/>
                  </a:lnTo>
                  <a:lnTo>
                    <a:pt x="14989" y="509"/>
                  </a:lnTo>
                  <a:lnTo>
                    <a:pt x="14451" y="359"/>
                  </a:lnTo>
                  <a:lnTo>
                    <a:pt x="13882" y="210"/>
                  </a:lnTo>
                  <a:lnTo>
                    <a:pt x="13314" y="120"/>
                  </a:lnTo>
                  <a:lnTo>
                    <a:pt x="12746" y="60"/>
                  </a:lnTo>
                  <a:lnTo>
                    <a:pt x="12147" y="0"/>
                  </a:lnTo>
                  <a:close/>
                </a:path>
              </a:pathLst>
            </a:custGeom>
            <a:solidFill>
              <a:srgbClr val="2B4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4"/>
            <p:cNvSpPr/>
            <p:nvPr/>
          </p:nvSpPr>
          <p:spPr>
            <a:xfrm>
              <a:off x="4099825" y="2740050"/>
              <a:ext cx="549775" cy="549775"/>
            </a:xfrm>
            <a:custGeom>
              <a:avLst/>
              <a:gdLst/>
              <a:ahLst/>
              <a:cxnLst/>
              <a:rect l="l" t="t" r="r" b="b"/>
              <a:pathLst>
                <a:path w="21991" h="21991" extrusionOk="0">
                  <a:moveTo>
                    <a:pt x="10412" y="0"/>
                  </a:moveTo>
                  <a:lnTo>
                    <a:pt x="9873" y="60"/>
                  </a:lnTo>
                  <a:lnTo>
                    <a:pt x="9305" y="120"/>
                  </a:lnTo>
                  <a:lnTo>
                    <a:pt x="8766" y="210"/>
                  </a:lnTo>
                  <a:lnTo>
                    <a:pt x="8258" y="359"/>
                  </a:lnTo>
                  <a:lnTo>
                    <a:pt x="7719" y="509"/>
                  </a:lnTo>
                  <a:lnTo>
                    <a:pt x="7211" y="659"/>
                  </a:lnTo>
                  <a:lnTo>
                    <a:pt x="6702" y="868"/>
                  </a:lnTo>
                  <a:lnTo>
                    <a:pt x="6223" y="1077"/>
                  </a:lnTo>
                  <a:lnTo>
                    <a:pt x="5745" y="1317"/>
                  </a:lnTo>
                  <a:lnTo>
                    <a:pt x="5296" y="1586"/>
                  </a:lnTo>
                  <a:lnTo>
                    <a:pt x="4847" y="1885"/>
                  </a:lnTo>
                  <a:lnTo>
                    <a:pt x="4428" y="2184"/>
                  </a:lnTo>
                  <a:lnTo>
                    <a:pt x="4009" y="2513"/>
                  </a:lnTo>
                  <a:lnTo>
                    <a:pt x="3591" y="2843"/>
                  </a:lnTo>
                  <a:lnTo>
                    <a:pt x="3232" y="3232"/>
                  </a:lnTo>
                  <a:lnTo>
                    <a:pt x="2843" y="3591"/>
                  </a:lnTo>
                  <a:lnTo>
                    <a:pt x="2514" y="4009"/>
                  </a:lnTo>
                  <a:lnTo>
                    <a:pt x="2184" y="4428"/>
                  </a:lnTo>
                  <a:lnTo>
                    <a:pt x="1885" y="4847"/>
                  </a:lnTo>
                  <a:lnTo>
                    <a:pt x="1586" y="5296"/>
                  </a:lnTo>
                  <a:lnTo>
                    <a:pt x="1317" y="5745"/>
                  </a:lnTo>
                  <a:lnTo>
                    <a:pt x="1077" y="6223"/>
                  </a:lnTo>
                  <a:lnTo>
                    <a:pt x="868" y="6702"/>
                  </a:lnTo>
                  <a:lnTo>
                    <a:pt x="659" y="7211"/>
                  </a:lnTo>
                  <a:lnTo>
                    <a:pt x="479" y="7719"/>
                  </a:lnTo>
                  <a:lnTo>
                    <a:pt x="329" y="8258"/>
                  </a:lnTo>
                  <a:lnTo>
                    <a:pt x="210" y="8766"/>
                  </a:lnTo>
                  <a:lnTo>
                    <a:pt x="120" y="9305"/>
                  </a:lnTo>
                  <a:lnTo>
                    <a:pt x="60" y="9873"/>
                  </a:lnTo>
                  <a:lnTo>
                    <a:pt x="0" y="10442"/>
                  </a:lnTo>
                  <a:lnTo>
                    <a:pt x="0" y="10980"/>
                  </a:lnTo>
                  <a:lnTo>
                    <a:pt x="0" y="11549"/>
                  </a:lnTo>
                  <a:lnTo>
                    <a:pt x="60" y="12117"/>
                  </a:lnTo>
                  <a:lnTo>
                    <a:pt x="120" y="12656"/>
                  </a:lnTo>
                  <a:lnTo>
                    <a:pt x="210" y="13194"/>
                  </a:lnTo>
                  <a:lnTo>
                    <a:pt x="329" y="13733"/>
                  </a:lnTo>
                  <a:lnTo>
                    <a:pt x="479" y="14271"/>
                  </a:lnTo>
                  <a:lnTo>
                    <a:pt x="659" y="14780"/>
                  </a:lnTo>
                  <a:lnTo>
                    <a:pt x="868" y="15259"/>
                  </a:lnTo>
                  <a:lnTo>
                    <a:pt x="1077" y="15767"/>
                  </a:lnTo>
                  <a:lnTo>
                    <a:pt x="1317" y="16246"/>
                  </a:lnTo>
                  <a:lnTo>
                    <a:pt x="1586" y="16695"/>
                  </a:lnTo>
                  <a:lnTo>
                    <a:pt x="1885" y="17143"/>
                  </a:lnTo>
                  <a:lnTo>
                    <a:pt x="2184" y="17562"/>
                  </a:lnTo>
                  <a:lnTo>
                    <a:pt x="2514" y="17981"/>
                  </a:lnTo>
                  <a:lnTo>
                    <a:pt x="2843" y="18370"/>
                  </a:lnTo>
                  <a:lnTo>
                    <a:pt x="3232" y="18759"/>
                  </a:lnTo>
                  <a:lnTo>
                    <a:pt x="3591" y="19118"/>
                  </a:lnTo>
                  <a:lnTo>
                    <a:pt x="4009" y="19477"/>
                  </a:lnTo>
                  <a:lnTo>
                    <a:pt x="4428" y="19806"/>
                  </a:lnTo>
                  <a:lnTo>
                    <a:pt x="4847" y="20105"/>
                  </a:lnTo>
                  <a:lnTo>
                    <a:pt x="5296" y="20404"/>
                  </a:lnTo>
                  <a:lnTo>
                    <a:pt x="5745" y="20674"/>
                  </a:lnTo>
                  <a:lnTo>
                    <a:pt x="6223" y="20913"/>
                  </a:lnTo>
                  <a:lnTo>
                    <a:pt x="6702" y="21123"/>
                  </a:lnTo>
                  <a:lnTo>
                    <a:pt x="7211" y="21332"/>
                  </a:lnTo>
                  <a:lnTo>
                    <a:pt x="7719" y="21482"/>
                  </a:lnTo>
                  <a:lnTo>
                    <a:pt x="8258" y="21631"/>
                  </a:lnTo>
                  <a:lnTo>
                    <a:pt x="8766" y="21751"/>
                  </a:lnTo>
                  <a:lnTo>
                    <a:pt x="9305" y="21870"/>
                  </a:lnTo>
                  <a:lnTo>
                    <a:pt x="9873" y="21930"/>
                  </a:lnTo>
                  <a:lnTo>
                    <a:pt x="10412" y="21960"/>
                  </a:lnTo>
                  <a:lnTo>
                    <a:pt x="10980" y="21990"/>
                  </a:lnTo>
                  <a:lnTo>
                    <a:pt x="11549" y="21960"/>
                  </a:lnTo>
                  <a:lnTo>
                    <a:pt x="12117" y="21930"/>
                  </a:lnTo>
                  <a:lnTo>
                    <a:pt x="12656" y="21870"/>
                  </a:lnTo>
                  <a:lnTo>
                    <a:pt x="13194" y="21751"/>
                  </a:lnTo>
                  <a:lnTo>
                    <a:pt x="13733" y="21631"/>
                  </a:lnTo>
                  <a:lnTo>
                    <a:pt x="14271" y="21482"/>
                  </a:lnTo>
                  <a:lnTo>
                    <a:pt x="14780" y="21332"/>
                  </a:lnTo>
                  <a:lnTo>
                    <a:pt x="15259" y="21123"/>
                  </a:lnTo>
                  <a:lnTo>
                    <a:pt x="15767" y="20913"/>
                  </a:lnTo>
                  <a:lnTo>
                    <a:pt x="16246" y="20674"/>
                  </a:lnTo>
                  <a:lnTo>
                    <a:pt x="16695" y="20404"/>
                  </a:lnTo>
                  <a:lnTo>
                    <a:pt x="17144" y="20105"/>
                  </a:lnTo>
                  <a:lnTo>
                    <a:pt x="17562" y="19806"/>
                  </a:lnTo>
                  <a:lnTo>
                    <a:pt x="17981" y="19477"/>
                  </a:lnTo>
                  <a:lnTo>
                    <a:pt x="18370" y="19118"/>
                  </a:lnTo>
                  <a:lnTo>
                    <a:pt x="18759" y="18759"/>
                  </a:lnTo>
                  <a:lnTo>
                    <a:pt x="19118" y="18370"/>
                  </a:lnTo>
                  <a:lnTo>
                    <a:pt x="19477" y="17981"/>
                  </a:lnTo>
                  <a:lnTo>
                    <a:pt x="19806" y="17562"/>
                  </a:lnTo>
                  <a:lnTo>
                    <a:pt x="20105" y="17143"/>
                  </a:lnTo>
                  <a:lnTo>
                    <a:pt x="20405" y="16695"/>
                  </a:lnTo>
                  <a:lnTo>
                    <a:pt x="20644" y="16246"/>
                  </a:lnTo>
                  <a:lnTo>
                    <a:pt x="20913" y="15767"/>
                  </a:lnTo>
                  <a:lnTo>
                    <a:pt x="21123" y="15259"/>
                  </a:lnTo>
                  <a:lnTo>
                    <a:pt x="21332" y="14780"/>
                  </a:lnTo>
                  <a:lnTo>
                    <a:pt x="21482" y="14271"/>
                  </a:lnTo>
                  <a:lnTo>
                    <a:pt x="21631" y="13733"/>
                  </a:lnTo>
                  <a:lnTo>
                    <a:pt x="21751" y="13194"/>
                  </a:lnTo>
                  <a:lnTo>
                    <a:pt x="21871" y="12656"/>
                  </a:lnTo>
                  <a:lnTo>
                    <a:pt x="21931" y="12117"/>
                  </a:lnTo>
                  <a:lnTo>
                    <a:pt x="21960" y="11549"/>
                  </a:lnTo>
                  <a:lnTo>
                    <a:pt x="21990" y="10980"/>
                  </a:lnTo>
                  <a:lnTo>
                    <a:pt x="21960" y="10442"/>
                  </a:lnTo>
                  <a:lnTo>
                    <a:pt x="21931" y="9873"/>
                  </a:lnTo>
                  <a:lnTo>
                    <a:pt x="21871" y="9305"/>
                  </a:lnTo>
                  <a:lnTo>
                    <a:pt x="21751" y="8766"/>
                  </a:lnTo>
                  <a:lnTo>
                    <a:pt x="21631" y="8258"/>
                  </a:lnTo>
                  <a:lnTo>
                    <a:pt x="21482" y="7719"/>
                  </a:lnTo>
                  <a:lnTo>
                    <a:pt x="21332" y="7211"/>
                  </a:lnTo>
                  <a:lnTo>
                    <a:pt x="21123" y="6702"/>
                  </a:lnTo>
                  <a:lnTo>
                    <a:pt x="20913" y="6223"/>
                  </a:lnTo>
                  <a:lnTo>
                    <a:pt x="20644" y="5745"/>
                  </a:lnTo>
                  <a:lnTo>
                    <a:pt x="20405" y="5296"/>
                  </a:lnTo>
                  <a:lnTo>
                    <a:pt x="20105" y="4847"/>
                  </a:lnTo>
                  <a:lnTo>
                    <a:pt x="19806" y="4428"/>
                  </a:lnTo>
                  <a:lnTo>
                    <a:pt x="19477" y="4009"/>
                  </a:lnTo>
                  <a:lnTo>
                    <a:pt x="19118" y="3591"/>
                  </a:lnTo>
                  <a:lnTo>
                    <a:pt x="18759" y="3232"/>
                  </a:lnTo>
                  <a:lnTo>
                    <a:pt x="18370" y="2843"/>
                  </a:lnTo>
                  <a:lnTo>
                    <a:pt x="17981" y="2513"/>
                  </a:lnTo>
                  <a:lnTo>
                    <a:pt x="17562" y="2184"/>
                  </a:lnTo>
                  <a:lnTo>
                    <a:pt x="17144" y="1885"/>
                  </a:lnTo>
                  <a:lnTo>
                    <a:pt x="16695" y="1586"/>
                  </a:lnTo>
                  <a:lnTo>
                    <a:pt x="16246" y="1317"/>
                  </a:lnTo>
                  <a:lnTo>
                    <a:pt x="15767" y="1077"/>
                  </a:lnTo>
                  <a:lnTo>
                    <a:pt x="15259" y="868"/>
                  </a:lnTo>
                  <a:lnTo>
                    <a:pt x="14780" y="659"/>
                  </a:lnTo>
                  <a:lnTo>
                    <a:pt x="14271" y="509"/>
                  </a:lnTo>
                  <a:lnTo>
                    <a:pt x="13733" y="359"/>
                  </a:lnTo>
                  <a:lnTo>
                    <a:pt x="13194" y="210"/>
                  </a:lnTo>
                  <a:lnTo>
                    <a:pt x="12656" y="120"/>
                  </a:lnTo>
                  <a:lnTo>
                    <a:pt x="12117" y="60"/>
                  </a:lnTo>
                  <a:lnTo>
                    <a:pt x="1154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4"/>
            <p:cNvSpPr/>
            <p:nvPr/>
          </p:nvSpPr>
          <p:spPr>
            <a:xfrm>
              <a:off x="4090850" y="2945725"/>
              <a:ext cx="250575" cy="385225"/>
            </a:xfrm>
            <a:custGeom>
              <a:avLst/>
              <a:gdLst/>
              <a:ahLst/>
              <a:cxnLst/>
              <a:rect l="l" t="t" r="r" b="b"/>
              <a:pathLst>
                <a:path w="10023" h="15409" extrusionOk="0">
                  <a:moveTo>
                    <a:pt x="868" y="1"/>
                  </a:moveTo>
                  <a:lnTo>
                    <a:pt x="808" y="31"/>
                  </a:lnTo>
                  <a:lnTo>
                    <a:pt x="748" y="61"/>
                  </a:lnTo>
                  <a:lnTo>
                    <a:pt x="718" y="150"/>
                  </a:lnTo>
                  <a:lnTo>
                    <a:pt x="509" y="1317"/>
                  </a:lnTo>
                  <a:lnTo>
                    <a:pt x="329" y="2484"/>
                  </a:lnTo>
                  <a:lnTo>
                    <a:pt x="150" y="3651"/>
                  </a:lnTo>
                  <a:lnTo>
                    <a:pt x="60" y="4848"/>
                  </a:lnTo>
                  <a:lnTo>
                    <a:pt x="30" y="5416"/>
                  </a:lnTo>
                  <a:lnTo>
                    <a:pt x="0" y="6014"/>
                  </a:lnTo>
                  <a:lnTo>
                    <a:pt x="0" y="6613"/>
                  </a:lnTo>
                  <a:lnTo>
                    <a:pt x="30" y="7211"/>
                  </a:lnTo>
                  <a:lnTo>
                    <a:pt x="90" y="7780"/>
                  </a:lnTo>
                  <a:lnTo>
                    <a:pt x="180" y="8378"/>
                  </a:lnTo>
                  <a:lnTo>
                    <a:pt x="300" y="8946"/>
                  </a:lnTo>
                  <a:lnTo>
                    <a:pt x="449" y="9515"/>
                  </a:lnTo>
                  <a:lnTo>
                    <a:pt x="599" y="9993"/>
                  </a:lnTo>
                  <a:lnTo>
                    <a:pt x="748" y="10442"/>
                  </a:lnTo>
                  <a:lnTo>
                    <a:pt x="928" y="10921"/>
                  </a:lnTo>
                  <a:lnTo>
                    <a:pt x="1137" y="11340"/>
                  </a:lnTo>
                  <a:lnTo>
                    <a:pt x="1377" y="11789"/>
                  </a:lnTo>
                  <a:lnTo>
                    <a:pt x="1646" y="12177"/>
                  </a:lnTo>
                  <a:lnTo>
                    <a:pt x="1915" y="12596"/>
                  </a:lnTo>
                  <a:lnTo>
                    <a:pt x="2214" y="12955"/>
                  </a:lnTo>
                  <a:lnTo>
                    <a:pt x="2543" y="13314"/>
                  </a:lnTo>
                  <a:lnTo>
                    <a:pt x="2873" y="13673"/>
                  </a:lnTo>
                  <a:lnTo>
                    <a:pt x="3232" y="13973"/>
                  </a:lnTo>
                  <a:lnTo>
                    <a:pt x="3620" y="14272"/>
                  </a:lnTo>
                  <a:lnTo>
                    <a:pt x="4039" y="14511"/>
                  </a:lnTo>
                  <a:lnTo>
                    <a:pt x="4458" y="14750"/>
                  </a:lnTo>
                  <a:lnTo>
                    <a:pt x="4907" y="14960"/>
                  </a:lnTo>
                  <a:lnTo>
                    <a:pt x="5386" y="15109"/>
                  </a:lnTo>
                  <a:lnTo>
                    <a:pt x="5924" y="15259"/>
                  </a:lnTo>
                  <a:lnTo>
                    <a:pt x="6523" y="15379"/>
                  </a:lnTo>
                  <a:lnTo>
                    <a:pt x="7091" y="15409"/>
                  </a:lnTo>
                  <a:lnTo>
                    <a:pt x="7659" y="15409"/>
                  </a:lnTo>
                  <a:lnTo>
                    <a:pt x="8228" y="15379"/>
                  </a:lnTo>
                  <a:lnTo>
                    <a:pt x="8796" y="15289"/>
                  </a:lnTo>
                  <a:lnTo>
                    <a:pt x="9365" y="15139"/>
                  </a:lnTo>
                  <a:lnTo>
                    <a:pt x="9903" y="14930"/>
                  </a:lnTo>
                  <a:lnTo>
                    <a:pt x="9963" y="14900"/>
                  </a:lnTo>
                  <a:lnTo>
                    <a:pt x="10023" y="14840"/>
                  </a:lnTo>
                  <a:lnTo>
                    <a:pt x="10023" y="14780"/>
                  </a:lnTo>
                  <a:lnTo>
                    <a:pt x="9993" y="14691"/>
                  </a:lnTo>
                  <a:lnTo>
                    <a:pt x="9963" y="14631"/>
                  </a:lnTo>
                  <a:lnTo>
                    <a:pt x="9903" y="14601"/>
                  </a:lnTo>
                  <a:lnTo>
                    <a:pt x="9843" y="14571"/>
                  </a:lnTo>
                  <a:lnTo>
                    <a:pt x="9754" y="14601"/>
                  </a:lnTo>
                  <a:lnTo>
                    <a:pt x="9275" y="14750"/>
                  </a:lnTo>
                  <a:lnTo>
                    <a:pt x="8796" y="14870"/>
                  </a:lnTo>
                  <a:lnTo>
                    <a:pt x="8318" y="14960"/>
                  </a:lnTo>
                  <a:lnTo>
                    <a:pt x="7839" y="15020"/>
                  </a:lnTo>
                  <a:lnTo>
                    <a:pt x="6852" y="15020"/>
                  </a:lnTo>
                  <a:lnTo>
                    <a:pt x="6373" y="14960"/>
                  </a:lnTo>
                  <a:lnTo>
                    <a:pt x="5894" y="14840"/>
                  </a:lnTo>
                  <a:lnTo>
                    <a:pt x="5445" y="14721"/>
                  </a:lnTo>
                  <a:lnTo>
                    <a:pt x="4997" y="14541"/>
                  </a:lnTo>
                  <a:lnTo>
                    <a:pt x="4548" y="14362"/>
                  </a:lnTo>
                  <a:lnTo>
                    <a:pt x="4129" y="14122"/>
                  </a:lnTo>
                  <a:lnTo>
                    <a:pt x="3710" y="13853"/>
                  </a:lnTo>
                  <a:lnTo>
                    <a:pt x="3321" y="13554"/>
                  </a:lnTo>
                  <a:lnTo>
                    <a:pt x="2962" y="13225"/>
                  </a:lnTo>
                  <a:lnTo>
                    <a:pt x="2603" y="12866"/>
                  </a:lnTo>
                  <a:lnTo>
                    <a:pt x="2304" y="12477"/>
                  </a:lnTo>
                  <a:lnTo>
                    <a:pt x="2005" y="12058"/>
                  </a:lnTo>
                  <a:lnTo>
                    <a:pt x="1736" y="11639"/>
                  </a:lnTo>
                  <a:lnTo>
                    <a:pt x="1496" y="11220"/>
                  </a:lnTo>
                  <a:lnTo>
                    <a:pt x="1287" y="10771"/>
                  </a:lnTo>
                  <a:lnTo>
                    <a:pt x="1107" y="10323"/>
                  </a:lnTo>
                  <a:lnTo>
                    <a:pt x="958" y="9844"/>
                  </a:lnTo>
                  <a:lnTo>
                    <a:pt x="808" y="9365"/>
                  </a:lnTo>
                  <a:lnTo>
                    <a:pt x="688" y="8887"/>
                  </a:lnTo>
                  <a:lnTo>
                    <a:pt x="599" y="8408"/>
                  </a:lnTo>
                  <a:lnTo>
                    <a:pt x="509" y="7899"/>
                  </a:lnTo>
                  <a:lnTo>
                    <a:pt x="449" y="7421"/>
                  </a:lnTo>
                  <a:lnTo>
                    <a:pt x="389" y="6433"/>
                  </a:lnTo>
                  <a:lnTo>
                    <a:pt x="419" y="5446"/>
                  </a:lnTo>
                  <a:lnTo>
                    <a:pt x="449" y="4788"/>
                  </a:lnTo>
                  <a:lnTo>
                    <a:pt x="509" y="4130"/>
                  </a:lnTo>
                  <a:lnTo>
                    <a:pt x="659" y="2813"/>
                  </a:lnTo>
                  <a:lnTo>
                    <a:pt x="868" y="1497"/>
                  </a:lnTo>
                  <a:lnTo>
                    <a:pt x="1107" y="180"/>
                  </a:lnTo>
                  <a:lnTo>
                    <a:pt x="1107" y="121"/>
                  </a:lnTo>
                  <a:lnTo>
                    <a:pt x="1077" y="61"/>
                  </a:lnTo>
                  <a:lnTo>
                    <a:pt x="101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44"/>
            <p:cNvSpPr/>
            <p:nvPr/>
          </p:nvSpPr>
          <p:spPr>
            <a:xfrm>
              <a:off x="3721350" y="3517925"/>
              <a:ext cx="349325" cy="501150"/>
            </a:xfrm>
            <a:custGeom>
              <a:avLst/>
              <a:gdLst/>
              <a:ahLst/>
              <a:cxnLst/>
              <a:rect l="l" t="t" r="r" b="b"/>
              <a:pathLst>
                <a:path w="13973" h="20046" extrusionOk="0">
                  <a:moveTo>
                    <a:pt x="13973" y="0"/>
                  </a:moveTo>
                  <a:lnTo>
                    <a:pt x="13494" y="60"/>
                  </a:lnTo>
                  <a:lnTo>
                    <a:pt x="13075" y="150"/>
                  </a:lnTo>
                  <a:lnTo>
                    <a:pt x="12626" y="269"/>
                  </a:lnTo>
                  <a:lnTo>
                    <a:pt x="12237" y="419"/>
                  </a:lnTo>
                  <a:lnTo>
                    <a:pt x="11848" y="569"/>
                  </a:lnTo>
                  <a:lnTo>
                    <a:pt x="11489" y="748"/>
                  </a:lnTo>
                  <a:lnTo>
                    <a:pt x="11160" y="958"/>
                  </a:lnTo>
                  <a:lnTo>
                    <a:pt x="10831" y="1197"/>
                  </a:lnTo>
                  <a:lnTo>
                    <a:pt x="10532" y="1436"/>
                  </a:lnTo>
                  <a:lnTo>
                    <a:pt x="10233" y="1676"/>
                  </a:lnTo>
                  <a:lnTo>
                    <a:pt x="9963" y="1975"/>
                  </a:lnTo>
                  <a:lnTo>
                    <a:pt x="9724" y="2244"/>
                  </a:lnTo>
                  <a:lnTo>
                    <a:pt x="9515" y="2573"/>
                  </a:lnTo>
                  <a:lnTo>
                    <a:pt x="9305" y="2902"/>
                  </a:lnTo>
                  <a:lnTo>
                    <a:pt x="9096" y="3231"/>
                  </a:lnTo>
                  <a:lnTo>
                    <a:pt x="8916" y="3590"/>
                  </a:lnTo>
                  <a:lnTo>
                    <a:pt x="8767" y="3949"/>
                  </a:lnTo>
                  <a:lnTo>
                    <a:pt x="8647" y="4338"/>
                  </a:lnTo>
                  <a:lnTo>
                    <a:pt x="8527" y="4727"/>
                  </a:lnTo>
                  <a:lnTo>
                    <a:pt x="8408" y="5116"/>
                  </a:lnTo>
                  <a:lnTo>
                    <a:pt x="8318" y="5535"/>
                  </a:lnTo>
                  <a:lnTo>
                    <a:pt x="8258" y="5954"/>
                  </a:lnTo>
                  <a:lnTo>
                    <a:pt x="8168" y="6821"/>
                  </a:lnTo>
                  <a:lnTo>
                    <a:pt x="8168" y="7719"/>
                  </a:lnTo>
                  <a:lnTo>
                    <a:pt x="8198" y="8646"/>
                  </a:lnTo>
                  <a:lnTo>
                    <a:pt x="8318" y="9574"/>
                  </a:lnTo>
                  <a:lnTo>
                    <a:pt x="8497" y="10531"/>
                  </a:lnTo>
                  <a:lnTo>
                    <a:pt x="8557" y="10681"/>
                  </a:lnTo>
                  <a:lnTo>
                    <a:pt x="8587" y="10860"/>
                  </a:lnTo>
                  <a:lnTo>
                    <a:pt x="8587" y="11040"/>
                  </a:lnTo>
                  <a:lnTo>
                    <a:pt x="8587" y="11190"/>
                  </a:lnTo>
                  <a:lnTo>
                    <a:pt x="8557" y="11369"/>
                  </a:lnTo>
                  <a:lnTo>
                    <a:pt x="8497" y="11549"/>
                  </a:lnTo>
                  <a:lnTo>
                    <a:pt x="8348" y="11908"/>
                  </a:lnTo>
                  <a:lnTo>
                    <a:pt x="8109" y="12237"/>
                  </a:lnTo>
                  <a:lnTo>
                    <a:pt x="7869" y="12536"/>
                  </a:lnTo>
                  <a:lnTo>
                    <a:pt x="7570" y="12775"/>
                  </a:lnTo>
                  <a:lnTo>
                    <a:pt x="7271" y="12985"/>
                  </a:lnTo>
                  <a:lnTo>
                    <a:pt x="6254" y="13493"/>
                  </a:lnTo>
                  <a:lnTo>
                    <a:pt x="5206" y="14032"/>
                  </a:lnTo>
                  <a:lnTo>
                    <a:pt x="4159" y="14600"/>
                  </a:lnTo>
                  <a:lnTo>
                    <a:pt x="3142" y="15228"/>
                  </a:lnTo>
                  <a:lnTo>
                    <a:pt x="2693" y="16006"/>
                  </a:lnTo>
                  <a:lnTo>
                    <a:pt x="2185" y="16784"/>
                  </a:lnTo>
                  <a:lnTo>
                    <a:pt x="1" y="20045"/>
                  </a:lnTo>
                  <a:lnTo>
                    <a:pt x="13314" y="20045"/>
                  </a:lnTo>
                  <a:lnTo>
                    <a:pt x="13374" y="17562"/>
                  </a:lnTo>
                  <a:lnTo>
                    <a:pt x="13434" y="15079"/>
                  </a:lnTo>
                  <a:lnTo>
                    <a:pt x="13643" y="10023"/>
                  </a:lnTo>
                  <a:lnTo>
                    <a:pt x="13853" y="4967"/>
                  </a:lnTo>
                  <a:lnTo>
                    <a:pt x="13913" y="2483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44"/>
            <p:cNvSpPr/>
            <p:nvPr/>
          </p:nvSpPr>
          <p:spPr>
            <a:xfrm>
              <a:off x="3799900" y="3507450"/>
              <a:ext cx="270775" cy="391200"/>
            </a:xfrm>
            <a:custGeom>
              <a:avLst/>
              <a:gdLst/>
              <a:ahLst/>
              <a:cxnLst/>
              <a:rect l="l" t="t" r="r" b="b"/>
              <a:pathLst>
                <a:path w="10831" h="15648" extrusionOk="0">
                  <a:moveTo>
                    <a:pt x="8916" y="0"/>
                  </a:moveTo>
                  <a:lnTo>
                    <a:pt x="8437" y="60"/>
                  </a:lnTo>
                  <a:lnTo>
                    <a:pt x="7958" y="120"/>
                  </a:lnTo>
                  <a:lnTo>
                    <a:pt x="7510" y="240"/>
                  </a:lnTo>
                  <a:lnTo>
                    <a:pt x="7031" y="359"/>
                  </a:lnTo>
                  <a:lnTo>
                    <a:pt x="6582" y="509"/>
                  </a:lnTo>
                  <a:lnTo>
                    <a:pt x="6133" y="688"/>
                  </a:lnTo>
                  <a:lnTo>
                    <a:pt x="5685" y="868"/>
                  </a:lnTo>
                  <a:lnTo>
                    <a:pt x="5266" y="1077"/>
                  </a:lnTo>
                  <a:lnTo>
                    <a:pt x="4847" y="1347"/>
                  </a:lnTo>
                  <a:lnTo>
                    <a:pt x="4458" y="1586"/>
                  </a:lnTo>
                  <a:lnTo>
                    <a:pt x="4069" y="1885"/>
                  </a:lnTo>
                  <a:lnTo>
                    <a:pt x="3680" y="2184"/>
                  </a:lnTo>
                  <a:lnTo>
                    <a:pt x="3351" y="2513"/>
                  </a:lnTo>
                  <a:lnTo>
                    <a:pt x="2992" y="2872"/>
                  </a:lnTo>
                  <a:lnTo>
                    <a:pt x="2693" y="3231"/>
                  </a:lnTo>
                  <a:lnTo>
                    <a:pt x="2394" y="3620"/>
                  </a:lnTo>
                  <a:lnTo>
                    <a:pt x="2124" y="4039"/>
                  </a:lnTo>
                  <a:lnTo>
                    <a:pt x="1855" y="4458"/>
                  </a:lnTo>
                  <a:lnTo>
                    <a:pt x="1646" y="4877"/>
                  </a:lnTo>
                  <a:lnTo>
                    <a:pt x="1436" y="5326"/>
                  </a:lnTo>
                  <a:lnTo>
                    <a:pt x="1227" y="5774"/>
                  </a:lnTo>
                  <a:lnTo>
                    <a:pt x="1077" y="6223"/>
                  </a:lnTo>
                  <a:lnTo>
                    <a:pt x="928" y="6702"/>
                  </a:lnTo>
                  <a:lnTo>
                    <a:pt x="838" y="7181"/>
                  </a:lnTo>
                  <a:lnTo>
                    <a:pt x="748" y="7659"/>
                  </a:lnTo>
                  <a:lnTo>
                    <a:pt x="658" y="8138"/>
                  </a:lnTo>
                  <a:lnTo>
                    <a:pt x="628" y="8617"/>
                  </a:lnTo>
                  <a:lnTo>
                    <a:pt x="628" y="9095"/>
                  </a:lnTo>
                  <a:lnTo>
                    <a:pt x="628" y="9694"/>
                  </a:lnTo>
                  <a:lnTo>
                    <a:pt x="688" y="10292"/>
                  </a:lnTo>
                  <a:lnTo>
                    <a:pt x="778" y="11489"/>
                  </a:lnTo>
                  <a:lnTo>
                    <a:pt x="838" y="12057"/>
                  </a:lnTo>
                  <a:lnTo>
                    <a:pt x="838" y="12656"/>
                  </a:lnTo>
                  <a:lnTo>
                    <a:pt x="808" y="13224"/>
                  </a:lnTo>
                  <a:lnTo>
                    <a:pt x="718" y="13822"/>
                  </a:lnTo>
                  <a:lnTo>
                    <a:pt x="598" y="14301"/>
                  </a:lnTo>
                  <a:lnTo>
                    <a:pt x="419" y="14750"/>
                  </a:lnTo>
                  <a:lnTo>
                    <a:pt x="239" y="15199"/>
                  </a:lnTo>
                  <a:lnTo>
                    <a:pt x="0" y="15647"/>
                  </a:lnTo>
                  <a:lnTo>
                    <a:pt x="1017" y="15019"/>
                  </a:lnTo>
                  <a:lnTo>
                    <a:pt x="2064" y="14451"/>
                  </a:lnTo>
                  <a:lnTo>
                    <a:pt x="3112" y="13912"/>
                  </a:lnTo>
                  <a:lnTo>
                    <a:pt x="4129" y="13404"/>
                  </a:lnTo>
                  <a:lnTo>
                    <a:pt x="4428" y="13194"/>
                  </a:lnTo>
                  <a:lnTo>
                    <a:pt x="4727" y="12955"/>
                  </a:lnTo>
                  <a:lnTo>
                    <a:pt x="4967" y="12656"/>
                  </a:lnTo>
                  <a:lnTo>
                    <a:pt x="5206" y="12327"/>
                  </a:lnTo>
                  <a:lnTo>
                    <a:pt x="5355" y="11968"/>
                  </a:lnTo>
                  <a:lnTo>
                    <a:pt x="5415" y="11788"/>
                  </a:lnTo>
                  <a:lnTo>
                    <a:pt x="5445" y="11609"/>
                  </a:lnTo>
                  <a:lnTo>
                    <a:pt x="5445" y="11459"/>
                  </a:lnTo>
                  <a:lnTo>
                    <a:pt x="5445" y="11279"/>
                  </a:lnTo>
                  <a:lnTo>
                    <a:pt x="5415" y="11100"/>
                  </a:lnTo>
                  <a:lnTo>
                    <a:pt x="5355" y="10950"/>
                  </a:lnTo>
                  <a:lnTo>
                    <a:pt x="5176" y="9993"/>
                  </a:lnTo>
                  <a:lnTo>
                    <a:pt x="5056" y="9065"/>
                  </a:lnTo>
                  <a:lnTo>
                    <a:pt x="5026" y="8138"/>
                  </a:lnTo>
                  <a:lnTo>
                    <a:pt x="5026" y="7240"/>
                  </a:lnTo>
                  <a:lnTo>
                    <a:pt x="5116" y="6373"/>
                  </a:lnTo>
                  <a:lnTo>
                    <a:pt x="5176" y="5954"/>
                  </a:lnTo>
                  <a:lnTo>
                    <a:pt x="5266" y="5535"/>
                  </a:lnTo>
                  <a:lnTo>
                    <a:pt x="5385" y="5146"/>
                  </a:lnTo>
                  <a:lnTo>
                    <a:pt x="5505" y="4757"/>
                  </a:lnTo>
                  <a:lnTo>
                    <a:pt x="5625" y="4368"/>
                  </a:lnTo>
                  <a:lnTo>
                    <a:pt x="5774" y="4009"/>
                  </a:lnTo>
                  <a:lnTo>
                    <a:pt x="5954" y="3650"/>
                  </a:lnTo>
                  <a:lnTo>
                    <a:pt x="6163" y="3321"/>
                  </a:lnTo>
                  <a:lnTo>
                    <a:pt x="6373" y="2992"/>
                  </a:lnTo>
                  <a:lnTo>
                    <a:pt x="6582" y="2663"/>
                  </a:lnTo>
                  <a:lnTo>
                    <a:pt x="6821" y="2394"/>
                  </a:lnTo>
                  <a:lnTo>
                    <a:pt x="7091" y="2095"/>
                  </a:lnTo>
                  <a:lnTo>
                    <a:pt x="7390" y="1855"/>
                  </a:lnTo>
                  <a:lnTo>
                    <a:pt x="7689" y="1616"/>
                  </a:lnTo>
                  <a:lnTo>
                    <a:pt x="8018" y="1377"/>
                  </a:lnTo>
                  <a:lnTo>
                    <a:pt x="8347" y="1167"/>
                  </a:lnTo>
                  <a:lnTo>
                    <a:pt x="8706" y="988"/>
                  </a:lnTo>
                  <a:lnTo>
                    <a:pt x="9095" y="838"/>
                  </a:lnTo>
                  <a:lnTo>
                    <a:pt x="9484" y="688"/>
                  </a:lnTo>
                  <a:lnTo>
                    <a:pt x="9933" y="569"/>
                  </a:lnTo>
                  <a:lnTo>
                    <a:pt x="10352" y="479"/>
                  </a:lnTo>
                  <a:lnTo>
                    <a:pt x="10831" y="419"/>
                  </a:lnTo>
                  <a:lnTo>
                    <a:pt x="10831" y="90"/>
                  </a:lnTo>
                  <a:lnTo>
                    <a:pt x="10352" y="30"/>
                  </a:lnTo>
                  <a:lnTo>
                    <a:pt x="9873" y="0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4"/>
            <p:cNvSpPr/>
            <p:nvPr/>
          </p:nvSpPr>
          <p:spPr>
            <a:xfrm>
              <a:off x="3952475" y="3451350"/>
              <a:ext cx="863175" cy="567725"/>
            </a:xfrm>
            <a:custGeom>
              <a:avLst/>
              <a:gdLst/>
              <a:ahLst/>
              <a:cxnLst/>
              <a:rect l="l" t="t" r="r" b="b"/>
              <a:pathLst>
                <a:path w="34527" h="22709" extrusionOk="0">
                  <a:moveTo>
                    <a:pt x="16067" y="0"/>
                  </a:moveTo>
                  <a:lnTo>
                    <a:pt x="15079" y="30"/>
                  </a:lnTo>
                  <a:lnTo>
                    <a:pt x="14092" y="90"/>
                  </a:lnTo>
                  <a:lnTo>
                    <a:pt x="13135" y="180"/>
                  </a:lnTo>
                  <a:lnTo>
                    <a:pt x="12207" y="270"/>
                  </a:lnTo>
                  <a:lnTo>
                    <a:pt x="10412" y="479"/>
                  </a:lnTo>
                  <a:lnTo>
                    <a:pt x="8707" y="748"/>
                  </a:lnTo>
                  <a:lnTo>
                    <a:pt x="7151" y="1048"/>
                  </a:lnTo>
                  <a:lnTo>
                    <a:pt x="5715" y="1377"/>
                  </a:lnTo>
                  <a:lnTo>
                    <a:pt x="4398" y="1706"/>
                  </a:lnTo>
                  <a:lnTo>
                    <a:pt x="3232" y="2035"/>
                  </a:lnTo>
                  <a:lnTo>
                    <a:pt x="2214" y="2364"/>
                  </a:lnTo>
                  <a:lnTo>
                    <a:pt x="1945" y="2484"/>
                  </a:lnTo>
                  <a:lnTo>
                    <a:pt x="1676" y="2603"/>
                  </a:lnTo>
                  <a:lnTo>
                    <a:pt x="1437" y="2753"/>
                  </a:lnTo>
                  <a:lnTo>
                    <a:pt x="1197" y="2932"/>
                  </a:lnTo>
                  <a:lnTo>
                    <a:pt x="988" y="3112"/>
                  </a:lnTo>
                  <a:lnTo>
                    <a:pt x="808" y="3321"/>
                  </a:lnTo>
                  <a:lnTo>
                    <a:pt x="629" y="3531"/>
                  </a:lnTo>
                  <a:lnTo>
                    <a:pt x="479" y="3770"/>
                  </a:lnTo>
                  <a:lnTo>
                    <a:pt x="330" y="4009"/>
                  </a:lnTo>
                  <a:lnTo>
                    <a:pt x="210" y="4249"/>
                  </a:lnTo>
                  <a:lnTo>
                    <a:pt x="120" y="4518"/>
                  </a:lnTo>
                  <a:lnTo>
                    <a:pt x="60" y="4817"/>
                  </a:lnTo>
                  <a:lnTo>
                    <a:pt x="30" y="5087"/>
                  </a:lnTo>
                  <a:lnTo>
                    <a:pt x="0" y="5386"/>
                  </a:lnTo>
                  <a:lnTo>
                    <a:pt x="0" y="5655"/>
                  </a:lnTo>
                  <a:lnTo>
                    <a:pt x="60" y="5954"/>
                  </a:lnTo>
                  <a:lnTo>
                    <a:pt x="2843" y="22708"/>
                  </a:lnTo>
                  <a:lnTo>
                    <a:pt x="31684" y="22708"/>
                  </a:lnTo>
                  <a:lnTo>
                    <a:pt x="34496" y="5745"/>
                  </a:lnTo>
                  <a:lnTo>
                    <a:pt x="34526" y="5446"/>
                  </a:lnTo>
                  <a:lnTo>
                    <a:pt x="34496" y="5176"/>
                  </a:lnTo>
                  <a:lnTo>
                    <a:pt x="34466" y="4907"/>
                  </a:lnTo>
                  <a:lnTo>
                    <a:pt x="34407" y="4638"/>
                  </a:lnTo>
                  <a:lnTo>
                    <a:pt x="34287" y="4368"/>
                  </a:lnTo>
                  <a:lnTo>
                    <a:pt x="34167" y="4129"/>
                  </a:lnTo>
                  <a:lnTo>
                    <a:pt x="34018" y="3890"/>
                  </a:lnTo>
                  <a:lnTo>
                    <a:pt x="33838" y="3680"/>
                  </a:lnTo>
                  <a:lnTo>
                    <a:pt x="33659" y="3471"/>
                  </a:lnTo>
                  <a:lnTo>
                    <a:pt x="33449" y="3262"/>
                  </a:lnTo>
                  <a:lnTo>
                    <a:pt x="33210" y="3082"/>
                  </a:lnTo>
                  <a:lnTo>
                    <a:pt x="32970" y="2932"/>
                  </a:lnTo>
                  <a:lnTo>
                    <a:pt x="32731" y="2753"/>
                  </a:lnTo>
                  <a:lnTo>
                    <a:pt x="32462" y="2633"/>
                  </a:lnTo>
                  <a:lnTo>
                    <a:pt x="32193" y="2514"/>
                  </a:lnTo>
                  <a:lnTo>
                    <a:pt x="31923" y="2394"/>
                  </a:lnTo>
                  <a:lnTo>
                    <a:pt x="30727" y="2005"/>
                  </a:lnTo>
                  <a:lnTo>
                    <a:pt x="29500" y="1646"/>
                  </a:lnTo>
                  <a:lnTo>
                    <a:pt x="28303" y="1347"/>
                  </a:lnTo>
                  <a:lnTo>
                    <a:pt x="27136" y="1048"/>
                  </a:lnTo>
                  <a:lnTo>
                    <a:pt x="25940" y="808"/>
                  </a:lnTo>
                  <a:lnTo>
                    <a:pt x="24803" y="599"/>
                  </a:lnTo>
                  <a:lnTo>
                    <a:pt x="23636" y="419"/>
                  </a:lnTo>
                  <a:lnTo>
                    <a:pt x="22499" y="300"/>
                  </a:lnTo>
                  <a:lnTo>
                    <a:pt x="21392" y="180"/>
                  </a:lnTo>
                  <a:lnTo>
                    <a:pt x="20285" y="90"/>
                  </a:lnTo>
                  <a:lnTo>
                    <a:pt x="19208" y="30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4"/>
            <p:cNvSpPr/>
            <p:nvPr/>
          </p:nvSpPr>
          <p:spPr>
            <a:xfrm>
              <a:off x="3952475" y="3568025"/>
              <a:ext cx="801075" cy="451050"/>
            </a:xfrm>
            <a:custGeom>
              <a:avLst/>
              <a:gdLst/>
              <a:ahLst/>
              <a:cxnLst/>
              <a:rect l="l" t="t" r="r" b="b"/>
              <a:pathLst>
                <a:path w="32043" h="18042" extrusionOk="0">
                  <a:moveTo>
                    <a:pt x="90" y="1"/>
                  </a:moveTo>
                  <a:lnTo>
                    <a:pt x="30" y="300"/>
                  </a:lnTo>
                  <a:lnTo>
                    <a:pt x="0" y="629"/>
                  </a:lnTo>
                  <a:lnTo>
                    <a:pt x="0" y="958"/>
                  </a:lnTo>
                  <a:lnTo>
                    <a:pt x="60" y="1287"/>
                  </a:lnTo>
                  <a:lnTo>
                    <a:pt x="2843" y="18041"/>
                  </a:lnTo>
                  <a:lnTo>
                    <a:pt x="31684" y="18041"/>
                  </a:lnTo>
                  <a:lnTo>
                    <a:pt x="32043" y="15438"/>
                  </a:lnTo>
                  <a:lnTo>
                    <a:pt x="31445" y="15797"/>
                  </a:lnTo>
                  <a:lnTo>
                    <a:pt x="30846" y="16127"/>
                  </a:lnTo>
                  <a:lnTo>
                    <a:pt x="30218" y="16456"/>
                  </a:lnTo>
                  <a:lnTo>
                    <a:pt x="29620" y="16725"/>
                  </a:lnTo>
                  <a:lnTo>
                    <a:pt x="28961" y="16964"/>
                  </a:lnTo>
                  <a:lnTo>
                    <a:pt x="28333" y="17204"/>
                  </a:lnTo>
                  <a:lnTo>
                    <a:pt x="27675" y="17353"/>
                  </a:lnTo>
                  <a:lnTo>
                    <a:pt x="26987" y="17503"/>
                  </a:lnTo>
                  <a:lnTo>
                    <a:pt x="26299" y="17592"/>
                  </a:lnTo>
                  <a:lnTo>
                    <a:pt x="25611" y="17652"/>
                  </a:lnTo>
                  <a:lnTo>
                    <a:pt x="24922" y="17652"/>
                  </a:lnTo>
                  <a:lnTo>
                    <a:pt x="24174" y="17622"/>
                  </a:lnTo>
                  <a:lnTo>
                    <a:pt x="23456" y="17533"/>
                  </a:lnTo>
                  <a:lnTo>
                    <a:pt x="22708" y="17383"/>
                  </a:lnTo>
                  <a:lnTo>
                    <a:pt x="21931" y="17204"/>
                  </a:lnTo>
                  <a:lnTo>
                    <a:pt x="21153" y="16934"/>
                  </a:lnTo>
                  <a:lnTo>
                    <a:pt x="20943" y="16934"/>
                  </a:lnTo>
                  <a:lnTo>
                    <a:pt x="20674" y="16874"/>
                  </a:lnTo>
                  <a:lnTo>
                    <a:pt x="20016" y="16725"/>
                  </a:lnTo>
                  <a:lnTo>
                    <a:pt x="19388" y="16575"/>
                  </a:lnTo>
                  <a:lnTo>
                    <a:pt x="19118" y="16515"/>
                  </a:lnTo>
                  <a:lnTo>
                    <a:pt x="18909" y="16486"/>
                  </a:lnTo>
                  <a:lnTo>
                    <a:pt x="18400" y="16635"/>
                  </a:lnTo>
                  <a:lnTo>
                    <a:pt x="17892" y="16785"/>
                  </a:lnTo>
                  <a:lnTo>
                    <a:pt x="17383" y="16874"/>
                  </a:lnTo>
                  <a:lnTo>
                    <a:pt x="16904" y="16964"/>
                  </a:lnTo>
                  <a:lnTo>
                    <a:pt x="16426" y="17024"/>
                  </a:lnTo>
                  <a:lnTo>
                    <a:pt x="15947" y="17084"/>
                  </a:lnTo>
                  <a:lnTo>
                    <a:pt x="15468" y="17114"/>
                  </a:lnTo>
                  <a:lnTo>
                    <a:pt x="14990" y="17114"/>
                  </a:lnTo>
                  <a:lnTo>
                    <a:pt x="14062" y="17084"/>
                  </a:lnTo>
                  <a:lnTo>
                    <a:pt x="13165" y="16994"/>
                  </a:lnTo>
                  <a:lnTo>
                    <a:pt x="12297" y="16845"/>
                  </a:lnTo>
                  <a:lnTo>
                    <a:pt x="11459" y="16605"/>
                  </a:lnTo>
                  <a:lnTo>
                    <a:pt x="10621" y="16336"/>
                  </a:lnTo>
                  <a:lnTo>
                    <a:pt x="9814" y="15977"/>
                  </a:lnTo>
                  <a:lnTo>
                    <a:pt x="9066" y="15588"/>
                  </a:lnTo>
                  <a:lnTo>
                    <a:pt x="8318" y="15139"/>
                  </a:lnTo>
                  <a:lnTo>
                    <a:pt x="7600" y="14661"/>
                  </a:lnTo>
                  <a:lnTo>
                    <a:pt x="6912" y="14122"/>
                  </a:lnTo>
                  <a:lnTo>
                    <a:pt x="6253" y="13524"/>
                  </a:lnTo>
                  <a:lnTo>
                    <a:pt x="5625" y="12925"/>
                  </a:lnTo>
                  <a:lnTo>
                    <a:pt x="5027" y="12267"/>
                  </a:lnTo>
                  <a:lnTo>
                    <a:pt x="4458" y="11579"/>
                  </a:lnTo>
                  <a:lnTo>
                    <a:pt x="3920" y="10831"/>
                  </a:lnTo>
                  <a:lnTo>
                    <a:pt x="3411" y="10083"/>
                  </a:lnTo>
                  <a:lnTo>
                    <a:pt x="2932" y="9335"/>
                  </a:lnTo>
                  <a:lnTo>
                    <a:pt x="2514" y="8527"/>
                  </a:lnTo>
                  <a:lnTo>
                    <a:pt x="2095" y="7720"/>
                  </a:lnTo>
                  <a:lnTo>
                    <a:pt x="1736" y="6882"/>
                  </a:lnTo>
                  <a:lnTo>
                    <a:pt x="1407" y="6044"/>
                  </a:lnTo>
                  <a:lnTo>
                    <a:pt x="1107" y="5176"/>
                  </a:lnTo>
                  <a:lnTo>
                    <a:pt x="838" y="4309"/>
                  </a:lnTo>
                  <a:lnTo>
                    <a:pt x="629" y="3441"/>
                  </a:lnTo>
                  <a:lnTo>
                    <a:pt x="419" y="2574"/>
                  </a:lnTo>
                  <a:lnTo>
                    <a:pt x="270" y="1706"/>
                  </a:lnTo>
                  <a:lnTo>
                    <a:pt x="180" y="83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44"/>
            <p:cNvSpPr/>
            <p:nvPr/>
          </p:nvSpPr>
          <p:spPr>
            <a:xfrm>
              <a:off x="4290550" y="3211250"/>
              <a:ext cx="170550" cy="285000"/>
            </a:xfrm>
            <a:custGeom>
              <a:avLst/>
              <a:gdLst/>
              <a:ahLst/>
              <a:cxnLst/>
              <a:rect l="l" t="t" r="r" b="b"/>
              <a:pathLst>
                <a:path w="6822" h="11400" extrusionOk="0">
                  <a:moveTo>
                    <a:pt x="1" y="1"/>
                  </a:moveTo>
                  <a:lnTo>
                    <a:pt x="1" y="9395"/>
                  </a:lnTo>
                  <a:lnTo>
                    <a:pt x="1" y="9515"/>
                  </a:lnTo>
                  <a:lnTo>
                    <a:pt x="60" y="9634"/>
                  </a:lnTo>
                  <a:lnTo>
                    <a:pt x="150" y="9724"/>
                  </a:lnTo>
                  <a:lnTo>
                    <a:pt x="270" y="9844"/>
                  </a:lnTo>
                  <a:lnTo>
                    <a:pt x="599" y="10113"/>
                  </a:lnTo>
                  <a:lnTo>
                    <a:pt x="1048" y="10352"/>
                  </a:lnTo>
                  <a:lnTo>
                    <a:pt x="1556" y="10592"/>
                  </a:lnTo>
                  <a:lnTo>
                    <a:pt x="2125" y="10801"/>
                  </a:lnTo>
                  <a:lnTo>
                    <a:pt x="2723" y="11011"/>
                  </a:lnTo>
                  <a:lnTo>
                    <a:pt x="3351" y="11190"/>
                  </a:lnTo>
                  <a:lnTo>
                    <a:pt x="4010" y="11310"/>
                  </a:lnTo>
                  <a:lnTo>
                    <a:pt x="4608" y="11370"/>
                  </a:lnTo>
                  <a:lnTo>
                    <a:pt x="5176" y="11400"/>
                  </a:lnTo>
                  <a:lnTo>
                    <a:pt x="5446" y="11370"/>
                  </a:lnTo>
                  <a:lnTo>
                    <a:pt x="5715" y="11340"/>
                  </a:lnTo>
                  <a:lnTo>
                    <a:pt x="5924" y="11280"/>
                  </a:lnTo>
                  <a:lnTo>
                    <a:pt x="6134" y="11190"/>
                  </a:lnTo>
                  <a:lnTo>
                    <a:pt x="6343" y="11100"/>
                  </a:lnTo>
                  <a:lnTo>
                    <a:pt x="6493" y="10981"/>
                  </a:lnTo>
                  <a:lnTo>
                    <a:pt x="6612" y="10831"/>
                  </a:lnTo>
                  <a:lnTo>
                    <a:pt x="6732" y="10682"/>
                  </a:lnTo>
                  <a:lnTo>
                    <a:pt x="6792" y="10472"/>
                  </a:lnTo>
                  <a:lnTo>
                    <a:pt x="6822" y="10263"/>
                  </a:lnTo>
                  <a:lnTo>
                    <a:pt x="682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44"/>
            <p:cNvSpPr/>
            <p:nvPr/>
          </p:nvSpPr>
          <p:spPr>
            <a:xfrm>
              <a:off x="4253150" y="3404225"/>
              <a:ext cx="244600" cy="110725"/>
            </a:xfrm>
            <a:custGeom>
              <a:avLst/>
              <a:gdLst/>
              <a:ahLst/>
              <a:cxnLst/>
              <a:rect l="l" t="t" r="r" b="b"/>
              <a:pathLst>
                <a:path w="9784" h="4429" extrusionOk="0">
                  <a:moveTo>
                    <a:pt x="599" y="1"/>
                  </a:moveTo>
                  <a:lnTo>
                    <a:pt x="449" y="60"/>
                  </a:lnTo>
                  <a:lnTo>
                    <a:pt x="300" y="150"/>
                  </a:lnTo>
                  <a:lnTo>
                    <a:pt x="180" y="240"/>
                  </a:lnTo>
                  <a:lnTo>
                    <a:pt x="90" y="360"/>
                  </a:lnTo>
                  <a:lnTo>
                    <a:pt x="31" y="509"/>
                  </a:lnTo>
                  <a:lnTo>
                    <a:pt x="1" y="689"/>
                  </a:lnTo>
                  <a:lnTo>
                    <a:pt x="1" y="2304"/>
                  </a:lnTo>
                  <a:lnTo>
                    <a:pt x="31" y="2424"/>
                  </a:lnTo>
                  <a:lnTo>
                    <a:pt x="120" y="2544"/>
                  </a:lnTo>
                  <a:lnTo>
                    <a:pt x="240" y="2663"/>
                  </a:lnTo>
                  <a:lnTo>
                    <a:pt x="419" y="2783"/>
                  </a:lnTo>
                  <a:lnTo>
                    <a:pt x="898" y="3052"/>
                  </a:lnTo>
                  <a:lnTo>
                    <a:pt x="1526" y="3292"/>
                  </a:lnTo>
                  <a:lnTo>
                    <a:pt x="2244" y="3561"/>
                  </a:lnTo>
                  <a:lnTo>
                    <a:pt x="3052" y="3800"/>
                  </a:lnTo>
                  <a:lnTo>
                    <a:pt x="3950" y="4010"/>
                  </a:lnTo>
                  <a:lnTo>
                    <a:pt x="4847" y="4189"/>
                  </a:lnTo>
                  <a:lnTo>
                    <a:pt x="5745" y="4309"/>
                  </a:lnTo>
                  <a:lnTo>
                    <a:pt x="6642" y="4399"/>
                  </a:lnTo>
                  <a:lnTo>
                    <a:pt x="7450" y="4428"/>
                  </a:lnTo>
                  <a:lnTo>
                    <a:pt x="7839" y="4399"/>
                  </a:lnTo>
                  <a:lnTo>
                    <a:pt x="8198" y="4369"/>
                  </a:lnTo>
                  <a:lnTo>
                    <a:pt x="8527" y="4309"/>
                  </a:lnTo>
                  <a:lnTo>
                    <a:pt x="8827" y="4219"/>
                  </a:lnTo>
                  <a:lnTo>
                    <a:pt x="9096" y="4099"/>
                  </a:lnTo>
                  <a:lnTo>
                    <a:pt x="9335" y="3980"/>
                  </a:lnTo>
                  <a:lnTo>
                    <a:pt x="9515" y="3830"/>
                  </a:lnTo>
                  <a:lnTo>
                    <a:pt x="9664" y="3651"/>
                  </a:lnTo>
                  <a:lnTo>
                    <a:pt x="9754" y="3441"/>
                  </a:lnTo>
                  <a:lnTo>
                    <a:pt x="9784" y="3202"/>
                  </a:lnTo>
                  <a:lnTo>
                    <a:pt x="9784" y="1078"/>
                  </a:lnTo>
                  <a:lnTo>
                    <a:pt x="9784" y="928"/>
                  </a:lnTo>
                  <a:lnTo>
                    <a:pt x="9724" y="778"/>
                  </a:lnTo>
                  <a:lnTo>
                    <a:pt x="9634" y="659"/>
                  </a:lnTo>
                  <a:lnTo>
                    <a:pt x="9515" y="539"/>
                  </a:lnTo>
                  <a:lnTo>
                    <a:pt x="9395" y="479"/>
                  </a:lnTo>
                  <a:lnTo>
                    <a:pt x="9245" y="419"/>
                  </a:lnTo>
                  <a:lnTo>
                    <a:pt x="9096" y="390"/>
                  </a:lnTo>
                  <a:lnTo>
                    <a:pt x="8916" y="390"/>
                  </a:lnTo>
                  <a:lnTo>
                    <a:pt x="7929" y="509"/>
                  </a:lnTo>
                  <a:lnTo>
                    <a:pt x="6972" y="569"/>
                  </a:lnTo>
                  <a:lnTo>
                    <a:pt x="5984" y="599"/>
                  </a:lnTo>
                  <a:lnTo>
                    <a:pt x="4967" y="569"/>
                  </a:lnTo>
                  <a:lnTo>
                    <a:pt x="3980" y="509"/>
                  </a:lnTo>
                  <a:lnTo>
                    <a:pt x="2992" y="390"/>
                  </a:lnTo>
                  <a:lnTo>
                    <a:pt x="1975" y="240"/>
                  </a:lnTo>
                  <a:lnTo>
                    <a:pt x="958" y="31"/>
                  </a:lnTo>
                  <a:lnTo>
                    <a:pt x="778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4"/>
            <p:cNvSpPr/>
            <p:nvPr/>
          </p:nvSpPr>
          <p:spPr>
            <a:xfrm>
              <a:off x="4290550" y="3209000"/>
              <a:ext cx="170550" cy="181800"/>
            </a:xfrm>
            <a:custGeom>
              <a:avLst/>
              <a:gdLst/>
              <a:ahLst/>
              <a:cxnLst/>
              <a:rect l="l" t="t" r="r" b="b"/>
              <a:pathLst>
                <a:path w="6822" h="7272" extrusionOk="0">
                  <a:moveTo>
                    <a:pt x="1" y="1"/>
                  </a:moveTo>
                  <a:lnTo>
                    <a:pt x="1" y="7271"/>
                  </a:lnTo>
                  <a:lnTo>
                    <a:pt x="479" y="7211"/>
                  </a:lnTo>
                  <a:lnTo>
                    <a:pt x="988" y="7151"/>
                  </a:lnTo>
                  <a:lnTo>
                    <a:pt x="1496" y="7032"/>
                  </a:lnTo>
                  <a:lnTo>
                    <a:pt x="1975" y="6912"/>
                  </a:lnTo>
                  <a:lnTo>
                    <a:pt x="2424" y="6762"/>
                  </a:lnTo>
                  <a:lnTo>
                    <a:pt x="2903" y="6613"/>
                  </a:lnTo>
                  <a:lnTo>
                    <a:pt x="3351" y="6433"/>
                  </a:lnTo>
                  <a:lnTo>
                    <a:pt x="3770" y="6224"/>
                  </a:lnTo>
                  <a:lnTo>
                    <a:pt x="4189" y="6015"/>
                  </a:lnTo>
                  <a:lnTo>
                    <a:pt x="4608" y="5775"/>
                  </a:lnTo>
                  <a:lnTo>
                    <a:pt x="5027" y="5506"/>
                  </a:lnTo>
                  <a:lnTo>
                    <a:pt x="5416" y="5237"/>
                  </a:lnTo>
                  <a:lnTo>
                    <a:pt x="5775" y="4967"/>
                  </a:lnTo>
                  <a:lnTo>
                    <a:pt x="6134" y="4668"/>
                  </a:lnTo>
                  <a:lnTo>
                    <a:pt x="6493" y="4339"/>
                  </a:lnTo>
                  <a:lnTo>
                    <a:pt x="6822" y="4040"/>
                  </a:lnTo>
                  <a:lnTo>
                    <a:pt x="6822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44"/>
            <p:cNvSpPr/>
            <p:nvPr/>
          </p:nvSpPr>
          <p:spPr>
            <a:xfrm>
              <a:off x="4540375" y="3008550"/>
              <a:ext cx="52375" cy="119700"/>
            </a:xfrm>
            <a:custGeom>
              <a:avLst/>
              <a:gdLst/>
              <a:ahLst/>
              <a:cxnLst/>
              <a:rect l="l" t="t" r="r" b="b"/>
              <a:pathLst>
                <a:path w="2095" h="4788" extrusionOk="0">
                  <a:moveTo>
                    <a:pt x="958" y="1"/>
                  </a:moveTo>
                  <a:lnTo>
                    <a:pt x="778" y="31"/>
                  </a:lnTo>
                  <a:lnTo>
                    <a:pt x="599" y="61"/>
                  </a:lnTo>
                  <a:lnTo>
                    <a:pt x="449" y="151"/>
                  </a:lnTo>
                  <a:lnTo>
                    <a:pt x="299" y="270"/>
                  </a:lnTo>
                  <a:lnTo>
                    <a:pt x="0" y="4788"/>
                  </a:lnTo>
                  <a:lnTo>
                    <a:pt x="0" y="4788"/>
                  </a:lnTo>
                  <a:lnTo>
                    <a:pt x="210" y="4698"/>
                  </a:lnTo>
                  <a:lnTo>
                    <a:pt x="419" y="4608"/>
                  </a:lnTo>
                  <a:lnTo>
                    <a:pt x="629" y="4489"/>
                  </a:lnTo>
                  <a:lnTo>
                    <a:pt x="808" y="4339"/>
                  </a:lnTo>
                  <a:lnTo>
                    <a:pt x="988" y="4189"/>
                  </a:lnTo>
                  <a:lnTo>
                    <a:pt x="1167" y="4040"/>
                  </a:lnTo>
                  <a:lnTo>
                    <a:pt x="1466" y="3651"/>
                  </a:lnTo>
                  <a:lnTo>
                    <a:pt x="1736" y="3232"/>
                  </a:lnTo>
                  <a:lnTo>
                    <a:pt x="1915" y="2783"/>
                  </a:lnTo>
                  <a:lnTo>
                    <a:pt x="1975" y="2544"/>
                  </a:lnTo>
                  <a:lnTo>
                    <a:pt x="2035" y="2305"/>
                  </a:lnTo>
                  <a:lnTo>
                    <a:pt x="2065" y="2065"/>
                  </a:lnTo>
                  <a:lnTo>
                    <a:pt x="2095" y="1796"/>
                  </a:lnTo>
                  <a:lnTo>
                    <a:pt x="2095" y="1407"/>
                  </a:lnTo>
                  <a:lnTo>
                    <a:pt x="2005" y="988"/>
                  </a:lnTo>
                  <a:lnTo>
                    <a:pt x="1945" y="809"/>
                  </a:lnTo>
                  <a:lnTo>
                    <a:pt x="1855" y="629"/>
                  </a:lnTo>
                  <a:lnTo>
                    <a:pt x="1765" y="480"/>
                  </a:lnTo>
                  <a:lnTo>
                    <a:pt x="1646" y="330"/>
                  </a:lnTo>
                  <a:lnTo>
                    <a:pt x="1496" y="180"/>
                  </a:lnTo>
                  <a:lnTo>
                    <a:pt x="1317" y="91"/>
                  </a:lnTo>
                  <a:lnTo>
                    <a:pt x="1137" y="31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44"/>
            <p:cNvSpPr/>
            <p:nvPr/>
          </p:nvSpPr>
          <p:spPr>
            <a:xfrm>
              <a:off x="4150675" y="3008550"/>
              <a:ext cx="52400" cy="119700"/>
            </a:xfrm>
            <a:custGeom>
              <a:avLst/>
              <a:gdLst/>
              <a:ahLst/>
              <a:cxnLst/>
              <a:rect l="l" t="t" r="r" b="b"/>
              <a:pathLst>
                <a:path w="2096" h="4788" extrusionOk="0">
                  <a:moveTo>
                    <a:pt x="1138" y="1"/>
                  </a:moveTo>
                  <a:lnTo>
                    <a:pt x="958" y="31"/>
                  </a:lnTo>
                  <a:lnTo>
                    <a:pt x="779" y="91"/>
                  </a:lnTo>
                  <a:lnTo>
                    <a:pt x="629" y="180"/>
                  </a:lnTo>
                  <a:lnTo>
                    <a:pt x="480" y="330"/>
                  </a:lnTo>
                  <a:lnTo>
                    <a:pt x="360" y="480"/>
                  </a:lnTo>
                  <a:lnTo>
                    <a:pt x="240" y="629"/>
                  </a:lnTo>
                  <a:lnTo>
                    <a:pt x="150" y="809"/>
                  </a:lnTo>
                  <a:lnTo>
                    <a:pt x="91" y="988"/>
                  </a:lnTo>
                  <a:lnTo>
                    <a:pt x="31" y="1407"/>
                  </a:lnTo>
                  <a:lnTo>
                    <a:pt x="1" y="1796"/>
                  </a:lnTo>
                  <a:lnTo>
                    <a:pt x="31" y="2065"/>
                  </a:lnTo>
                  <a:lnTo>
                    <a:pt x="61" y="2305"/>
                  </a:lnTo>
                  <a:lnTo>
                    <a:pt x="120" y="2544"/>
                  </a:lnTo>
                  <a:lnTo>
                    <a:pt x="180" y="2783"/>
                  </a:lnTo>
                  <a:lnTo>
                    <a:pt x="390" y="3232"/>
                  </a:lnTo>
                  <a:lnTo>
                    <a:pt x="629" y="3651"/>
                  </a:lnTo>
                  <a:lnTo>
                    <a:pt x="928" y="4040"/>
                  </a:lnTo>
                  <a:lnTo>
                    <a:pt x="1108" y="4189"/>
                  </a:lnTo>
                  <a:lnTo>
                    <a:pt x="1287" y="4339"/>
                  </a:lnTo>
                  <a:lnTo>
                    <a:pt x="1467" y="4489"/>
                  </a:lnTo>
                  <a:lnTo>
                    <a:pt x="1676" y="4608"/>
                  </a:lnTo>
                  <a:lnTo>
                    <a:pt x="1886" y="4698"/>
                  </a:lnTo>
                  <a:lnTo>
                    <a:pt x="2095" y="4788"/>
                  </a:lnTo>
                  <a:lnTo>
                    <a:pt x="1796" y="270"/>
                  </a:lnTo>
                  <a:lnTo>
                    <a:pt x="1646" y="151"/>
                  </a:lnTo>
                  <a:lnTo>
                    <a:pt x="1497" y="61"/>
                  </a:lnTo>
                  <a:lnTo>
                    <a:pt x="1317" y="31"/>
                  </a:lnTo>
                  <a:lnTo>
                    <a:pt x="1138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44"/>
            <p:cNvSpPr/>
            <p:nvPr/>
          </p:nvSpPr>
          <p:spPr>
            <a:xfrm>
              <a:off x="4189575" y="2862700"/>
              <a:ext cx="368025" cy="459275"/>
            </a:xfrm>
            <a:custGeom>
              <a:avLst/>
              <a:gdLst/>
              <a:ahLst/>
              <a:cxnLst/>
              <a:rect l="l" t="t" r="r" b="b"/>
              <a:pathLst>
                <a:path w="14721" h="18371" extrusionOk="0">
                  <a:moveTo>
                    <a:pt x="10741" y="1"/>
                  </a:moveTo>
                  <a:lnTo>
                    <a:pt x="10502" y="31"/>
                  </a:lnTo>
                  <a:lnTo>
                    <a:pt x="10292" y="91"/>
                  </a:lnTo>
                  <a:lnTo>
                    <a:pt x="10053" y="180"/>
                  </a:lnTo>
                  <a:lnTo>
                    <a:pt x="9784" y="300"/>
                  </a:lnTo>
                  <a:lnTo>
                    <a:pt x="9245" y="569"/>
                  </a:lnTo>
                  <a:lnTo>
                    <a:pt x="8677" y="958"/>
                  </a:lnTo>
                  <a:lnTo>
                    <a:pt x="8079" y="1377"/>
                  </a:lnTo>
                  <a:lnTo>
                    <a:pt x="7480" y="1856"/>
                  </a:lnTo>
                  <a:lnTo>
                    <a:pt x="6283" y="2843"/>
                  </a:lnTo>
                  <a:lnTo>
                    <a:pt x="5147" y="3830"/>
                  </a:lnTo>
                  <a:lnTo>
                    <a:pt x="4159" y="4668"/>
                  </a:lnTo>
                  <a:lnTo>
                    <a:pt x="3740" y="4967"/>
                  </a:lnTo>
                  <a:lnTo>
                    <a:pt x="3381" y="5177"/>
                  </a:lnTo>
                  <a:lnTo>
                    <a:pt x="2813" y="5476"/>
                  </a:lnTo>
                  <a:lnTo>
                    <a:pt x="2334" y="5715"/>
                  </a:lnTo>
                  <a:lnTo>
                    <a:pt x="1885" y="5865"/>
                  </a:lnTo>
                  <a:lnTo>
                    <a:pt x="1496" y="5985"/>
                  </a:lnTo>
                  <a:lnTo>
                    <a:pt x="1167" y="6044"/>
                  </a:lnTo>
                  <a:lnTo>
                    <a:pt x="659" y="6044"/>
                  </a:lnTo>
                  <a:lnTo>
                    <a:pt x="449" y="6014"/>
                  </a:lnTo>
                  <a:lnTo>
                    <a:pt x="360" y="5985"/>
                  </a:lnTo>
                  <a:lnTo>
                    <a:pt x="300" y="5985"/>
                  </a:lnTo>
                  <a:lnTo>
                    <a:pt x="210" y="6014"/>
                  </a:lnTo>
                  <a:lnTo>
                    <a:pt x="150" y="6044"/>
                  </a:lnTo>
                  <a:lnTo>
                    <a:pt x="90" y="6104"/>
                  </a:lnTo>
                  <a:lnTo>
                    <a:pt x="30" y="6194"/>
                  </a:lnTo>
                  <a:lnTo>
                    <a:pt x="1" y="6254"/>
                  </a:lnTo>
                  <a:lnTo>
                    <a:pt x="1" y="6344"/>
                  </a:lnTo>
                  <a:lnTo>
                    <a:pt x="360" y="10382"/>
                  </a:lnTo>
                  <a:lnTo>
                    <a:pt x="360" y="10682"/>
                  </a:lnTo>
                  <a:lnTo>
                    <a:pt x="419" y="10981"/>
                  </a:lnTo>
                  <a:lnTo>
                    <a:pt x="479" y="11280"/>
                  </a:lnTo>
                  <a:lnTo>
                    <a:pt x="599" y="11609"/>
                  </a:lnTo>
                  <a:lnTo>
                    <a:pt x="719" y="11938"/>
                  </a:lnTo>
                  <a:lnTo>
                    <a:pt x="868" y="12267"/>
                  </a:lnTo>
                  <a:lnTo>
                    <a:pt x="1227" y="12926"/>
                  </a:lnTo>
                  <a:lnTo>
                    <a:pt x="1676" y="13614"/>
                  </a:lnTo>
                  <a:lnTo>
                    <a:pt x="2185" y="14272"/>
                  </a:lnTo>
                  <a:lnTo>
                    <a:pt x="2723" y="14900"/>
                  </a:lnTo>
                  <a:lnTo>
                    <a:pt x="3292" y="15528"/>
                  </a:lnTo>
                  <a:lnTo>
                    <a:pt x="3890" y="16127"/>
                  </a:lnTo>
                  <a:lnTo>
                    <a:pt x="4488" y="16665"/>
                  </a:lnTo>
                  <a:lnTo>
                    <a:pt x="5087" y="17144"/>
                  </a:lnTo>
                  <a:lnTo>
                    <a:pt x="5655" y="17563"/>
                  </a:lnTo>
                  <a:lnTo>
                    <a:pt x="6194" y="17892"/>
                  </a:lnTo>
                  <a:lnTo>
                    <a:pt x="6672" y="18161"/>
                  </a:lnTo>
                  <a:lnTo>
                    <a:pt x="7061" y="18311"/>
                  </a:lnTo>
                  <a:lnTo>
                    <a:pt x="7241" y="18371"/>
                  </a:lnTo>
                  <a:lnTo>
                    <a:pt x="7570" y="18371"/>
                  </a:lnTo>
                  <a:lnTo>
                    <a:pt x="7749" y="18311"/>
                  </a:lnTo>
                  <a:lnTo>
                    <a:pt x="8168" y="18161"/>
                  </a:lnTo>
                  <a:lnTo>
                    <a:pt x="8647" y="17922"/>
                  </a:lnTo>
                  <a:lnTo>
                    <a:pt x="9185" y="17593"/>
                  </a:lnTo>
                  <a:lnTo>
                    <a:pt x="9754" y="17204"/>
                  </a:lnTo>
                  <a:lnTo>
                    <a:pt x="10352" y="16725"/>
                  </a:lnTo>
                  <a:lnTo>
                    <a:pt x="10951" y="16217"/>
                  </a:lnTo>
                  <a:lnTo>
                    <a:pt x="11549" y="15648"/>
                  </a:lnTo>
                  <a:lnTo>
                    <a:pt x="12117" y="15080"/>
                  </a:lnTo>
                  <a:lnTo>
                    <a:pt x="12656" y="14451"/>
                  </a:lnTo>
                  <a:lnTo>
                    <a:pt x="13165" y="13823"/>
                  </a:lnTo>
                  <a:lnTo>
                    <a:pt x="13583" y="13165"/>
                  </a:lnTo>
                  <a:lnTo>
                    <a:pt x="13943" y="12537"/>
                  </a:lnTo>
                  <a:lnTo>
                    <a:pt x="14092" y="12237"/>
                  </a:lnTo>
                  <a:lnTo>
                    <a:pt x="14212" y="11908"/>
                  </a:lnTo>
                  <a:lnTo>
                    <a:pt x="14331" y="11609"/>
                  </a:lnTo>
                  <a:lnTo>
                    <a:pt x="14391" y="11310"/>
                  </a:lnTo>
                  <a:lnTo>
                    <a:pt x="14451" y="11041"/>
                  </a:lnTo>
                  <a:lnTo>
                    <a:pt x="14451" y="10742"/>
                  </a:lnTo>
                  <a:lnTo>
                    <a:pt x="14720" y="5237"/>
                  </a:lnTo>
                  <a:lnTo>
                    <a:pt x="14690" y="4907"/>
                  </a:lnTo>
                  <a:lnTo>
                    <a:pt x="14631" y="4578"/>
                  </a:lnTo>
                  <a:lnTo>
                    <a:pt x="14481" y="4189"/>
                  </a:lnTo>
                  <a:lnTo>
                    <a:pt x="14302" y="3830"/>
                  </a:lnTo>
                  <a:lnTo>
                    <a:pt x="14062" y="3442"/>
                  </a:lnTo>
                  <a:lnTo>
                    <a:pt x="13823" y="3023"/>
                  </a:lnTo>
                  <a:lnTo>
                    <a:pt x="13224" y="2245"/>
                  </a:lnTo>
                  <a:lnTo>
                    <a:pt x="12656" y="1527"/>
                  </a:lnTo>
                  <a:lnTo>
                    <a:pt x="12088" y="928"/>
                  </a:lnTo>
                  <a:lnTo>
                    <a:pt x="11399" y="210"/>
                  </a:lnTo>
                  <a:lnTo>
                    <a:pt x="11280" y="121"/>
                  </a:lnTo>
                  <a:lnTo>
                    <a:pt x="11100" y="31"/>
                  </a:lnTo>
                  <a:lnTo>
                    <a:pt x="1092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4"/>
            <p:cNvSpPr/>
            <p:nvPr/>
          </p:nvSpPr>
          <p:spPr>
            <a:xfrm>
              <a:off x="4189575" y="2862700"/>
              <a:ext cx="368025" cy="180300"/>
            </a:xfrm>
            <a:custGeom>
              <a:avLst/>
              <a:gdLst/>
              <a:ahLst/>
              <a:cxnLst/>
              <a:rect l="l" t="t" r="r" b="b"/>
              <a:pathLst>
                <a:path w="14721" h="7212" extrusionOk="0">
                  <a:moveTo>
                    <a:pt x="10741" y="1"/>
                  </a:moveTo>
                  <a:lnTo>
                    <a:pt x="10502" y="31"/>
                  </a:lnTo>
                  <a:lnTo>
                    <a:pt x="10292" y="91"/>
                  </a:lnTo>
                  <a:lnTo>
                    <a:pt x="10053" y="180"/>
                  </a:lnTo>
                  <a:lnTo>
                    <a:pt x="9784" y="300"/>
                  </a:lnTo>
                  <a:lnTo>
                    <a:pt x="9245" y="569"/>
                  </a:lnTo>
                  <a:lnTo>
                    <a:pt x="8677" y="958"/>
                  </a:lnTo>
                  <a:lnTo>
                    <a:pt x="8079" y="1377"/>
                  </a:lnTo>
                  <a:lnTo>
                    <a:pt x="7480" y="1856"/>
                  </a:lnTo>
                  <a:lnTo>
                    <a:pt x="6283" y="2843"/>
                  </a:lnTo>
                  <a:lnTo>
                    <a:pt x="5147" y="3830"/>
                  </a:lnTo>
                  <a:lnTo>
                    <a:pt x="4159" y="4668"/>
                  </a:lnTo>
                  <a:lnTo>
                    <a:pt x="3740" y="4967"/>
                  </a:lnTo>
                  <a:lnTo>
                    <a:pt x="3381" y="5177"/>
                  </a:lnTo>
                  <a:lnTo>
                    <a:pt x="2813" y="5476"/>
                  </a:lnTo>
                  <a:lnTo>
                    <a:pt x="2334" y="5715"/>
                  </a:lnTo>
                  <a:lnTo>
                    <a:pt x="1885" y="5865"/>
                  </a:lnTo>
                  <a:lnTo>
                    <a:pt x="1496" y="5985"/>
                  </a:lnTo>
                  <a:lnTo>
                    <a:pt x="1167" y="6044"/>
                  </a:lnTo>
                  <a:lnTo>
                    <a:pt x="659" y="6044"/>
                  </a:lnTo>
                  <a:lnTo>
                    <a:pt x="449" y="5985"/>
                  </a:lnTo>
                  <a:lnTo>
                    <a:pt x="270" y="5985"/>
                  </a:lnTo>
                  <a:lnTo>
                    <a:pt x="210" y="6014"/>
                  </a:lnTo>
                  <a:lnTo>
                    <a:pt x="120" y="6044"/>
                  </a:lnTo>
                  <a:lnTo>
                    <a:pt x="90" y="6104"/>
                  </a:lnTo>
                  <a:lnTo>
                    <a:pt x="30" y="6164"/>
                  </a:lnTo>
                  <a:lnTo>
                    <a:pt x="1" y="6254"/>
                  </a:lnTo>
                  <a:lnTo>
                    <a:pt x="1" y="6344"/>
                  </a:lnTo>
                  <a:lnTo>
                    <a:pt x="60" y="6852"/>
                  </a:lnTo>
                  <a:lnTo>
                    <a:pt x="479" y="7002"/>
                  </a:lnTo>
                  <a:lnTo>
                    <a:pt x="868" y="7121"/>
                  </a:lnTo>
                  <a:lnTo>
                    <a:pt x="1257" y="7181"/>
                  </a:lnTo>
                  <a:lnTo>
                    <a:pt x="1646" y="7211"/>
                  </a:lnTo>
                  <a:lnTo>
                    <a:pt x="2035" y="7211"/>
                  </a:lnTo>
                  <a:lnTo>
                    <a:pt x="2394" y="7181"/>
                  </a:lnTo>
                  <a:lnTo>
                    <a:pt x="2753" y="7121"/>
                  </a:lnTo>
                  <a:lnTo>
                    <a:pt x="3112" y="7002"/>
                  </a:lnTo>
                  <a:lnTo>
                    <a:pt x="3441" y="6882"/>
                  </a:lnTo>
                  <a:lnTo>
                    <a:pt x="3770" y="6732"/>
                  </a:lnTo>
                  <a:lnTo>
                    <a:pt x="4099" y="6553"/>
                  </a:lnTo>
                  <a:lnTo>
                    <a:pt x="4428" y="6344"/>
                  </a:lnTo>
                  <a:lnTo>
                    <a:pt x="5057" y="5895"/>
                  </a:lnTo>
                  <a:lnTo>
                    <a:pt x="5685" y="5356"/>
                  </a:lnTo>
                  <a:lnTo>
                    <a:pt x="6313" y="4788"/>
                  </a:lnTo>
                  <a:lnTo>
                    <a:pt x="6912" y="4219"/>
                  </a:lnTo>
                  <a:lnTo>
                    <a:pt x="8108" y="3053"/>
                  </a:lnTo>
                  <a:lnTo>
                    <a:pt x="8737" y="2514"/>
                  </a:lnTo>
                  <a:lnTo>
                    <a:pt x="9365" y="2005"/>
                  </a:lnTo>
                  <a:lnTo>
                    <a:pt x="9694" y="1766"/>
                  </a:lnTo>
                  <a:lnTo>
                    <a:pt x="10023" y="1587"/>
                  </a:lnTo>
                  <a:lnTo>
                    <a:pt x="10382" y="1377"/>
                  </a:lnTo>
                  <a:lnTo>
                    <a:pt x="10711" y="1228"/>
                  </a:lnTo>
                  <a:lnTo>
                    <a:pt x="11370" y="1646"/>
                  </a:lnTo>
                  <a:lnTo>
                    <a:pt x="11968" y="2125"/>
                  </a:lnTo>
                  <a:lnTo>
                    <a:pt x="12506" y="2664"/>
                  </a:lnTo>
                  <a:lnTo>
                    <a:pt x="13015" y="3232"/>
                  </a:lnTo>
                  <a:lnTo>
                    <a:pt x="13494" y="3830"/>
                  </a:lnTo>
                  <a:lnTo>
                    <a:pt x="13943" y="4459"/>
                  </a:lnTo>
                  <a:lnTo>
                    <a:pt x="14331" y="5117"/>
                  </a:lnTo>
                  <a:lnTo>
                    <a:pt x="14690" y="5805"/>
                  </a:lnTo>
                  <a:lnTo>
                    <a:pt x="14720" y="5237"/>
                  </a:lnTo>
                  <a:lnTo>
                    <a:pt x="14690" y="4907"/>
                  </a:lnTo>
                  <a:lnTo>
                    <a:pt x="14631" y="4578"/>
                  </a:lnTo>
                  <a:lnTo>
                    <a:pt x="14481" y="4189"/>
                  </a:lnTo>
                  <a:lnTo>
                    <a:pt x="14302" y="3830"/>
                  </a:lnTo>
                  <a:lnTo>
                    <a:pt x="14062" y="3442"/>
                  </a:lnTo>
                  <a:lnTo>
                    <a:pt x="13823" y="3023"/>
                  </a:lnTo>
                  <a:lnTo>
                    <a:pt x="13224" y="2245"/>
                  </a:lnTo>
                  <a:lnTo>
                    <a:pt x="12656" y="1527"/>
                  </a:lnTo>
                  <a:lnTo>
                    <a:pt x="12088" y="928"/>
                  </a:lnTo>
                  <a:lnTo>
                    <a:pt x="11399" y="210"/>
                  </a:lnTo>
                  <a:lnTo>
                    <a:pt x="11280" y="121"/>
                  </a:lnTo>
                  <a:lnTo>
                    <a:pt x="11100" y="31"/>
                  </a:lnTo>
                  <a:lnTo>
                    <a:pt x="10921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4"/>
            <p:cNvSpPr/>
            <p:nvPr/>
          </p:nvSpPr>
          <p:spPr>
            <a:xfrm>
              <a:off x="4402750" y="2942000"/>
              <a:ext cx="133900" cy="47150"/>
            </a:xfrm>
            <a:custGeom>
              <a:avLst/>
              <a:gdLst/>
              <a:ahLst/>
              <a:cxnLst/>
              <a:rect l="l" t="t" r="r" b="b"/>
              <a:pathLst>
                <a:path w="5356" h="1886" extrusionOk="0">
                  <a:moveTo>
                    <a:pt x="1825" y="0"/>
                  </a:moveTo>
                  <a:lnTo>
                    <a:pt x="1496" y="60"/>
                  </a:lnTo>
                  <a:lnTo>
                    <a:pt x="1167" y="120"/>
                  </a:lnTo>
                  <a:lnTo>
                    <a:pt x="838" y="240"/>
                  </a:lnTo>
                  <a:lnTo>
                    <a:pt x="509" y="359"/>
                  </a:lnTo>
                  <a:lnTo>
                    <a:pt x="210" y="509"/>
                  </a:lnTo>
                  <a:lnTo>
                    <a:pt x="120" y="569"/>
                  </a:lnTo>
                  <a:lnTo>
                    <a:pt x="90" y="629"/>
                  </a:lnTo>
                  <a:lnTo>
                    <a:pt x="0" y="778"/>
                  </a:lnTo>
                  <a:lnTo>
                    <a:pt x="0" y="928"/>
                  </a:lnTo>
                  <a:lnTo>
                    <a:pt x="60" y="1077"/>
                  </a:lnTo>
                  <a:lnTo>
                    <a:pt x="150" y="1167"/>
                  </a:lnTo>
                  <a:lnTo>
                    <a:pt x="270" y="1257"/>
                  </a:lnTo>
                  <a:lnTo>
                    <a:pt x="419" y="1287"/>
                  </a:lnTo>
                  <a:lnTo>
                    <a:pt x="479" y="1257"/>
                  </a:lnTo>
                  <a:lnTo>
                    <a:pt x="569" y="1227"/>
                  </a:lnTo>
                  <a:lnTo>
                    <a:pt x="808" y="1107"/>
                  </a:lnTo>
                  <a:lnTo>
                    <a:pt x="1077" y="988"/>
                  </a:lnTo>
                  <a:lnTo>
                    <a:pt x="1347" y="898"/>
                  </a:lnTo>
                  <a:lnTo>
                    <a:pt x="1616" y="838"/>
                  </a:lnTo>
                  <a:lnTo>
                    <a:pt x="1885" y="808"/>
                  </a:lnTo>
                  <a:lnTo>
                    <a:pt x="2154" y="778"/>
                  </a:lnTo>
                  <a:lnTo>
                    <a:pt x="2424" y="778"/>
                  </a:lnTo>
                  <a:lnTo>
                    <a:pt x="2723" y="808"/>
                  </a:lnTo>
                  <a:lnTo>
                    <a:pt x="2992" y="838"/>
                  </a:lnTo>
                  <a:lnTo>
                    <a:pt x="3261" y="928"/>
                  </a:lnTo>
                  <a:lnTo>
                    <a:pt x="3501" y="1017"/>
                  </a:lnTo>
                  <a:lnTo>
                    <a:pt x="3770" y="1107"/>
                  </a:lnTo>
                  <a:lnTo>
                    <a:pt x="4009" y="1257"/>
                  </a:lnTo>
                  <a:lnTo>
                    <a:pt x="4249" y="1406"/>
                  </a:lnTo>
                  <a:lnTo>
                    <a:pt x="4458" y="1556"/>
                  </a:lnTo>
                  <a:lnTo>
                    <a:pt x="4668" y="1765"/>
                  </a:lnTo>
                  <a:lnTo>
                    <a:pt x="4727" y="1795"/>
                  </a:lnTo>
                  <a:lnTo>
                    <a:pt x="4817" y="1855"/>
                  </a:lnTo>
                  <a:lnTo>
                    <a:pt x="4967" y="1885"/>
                  </a:lnTo>
                  <a:lnTo>
                    <a:pt x="5116" y="1825"/>
                  </a:lnTo>
                  <a:lnTo>
                    <a:pt x="5236" y="1765"/>
                  </a:lnTo>
                  <a:lnTo>
                    <a:pt x="5326" y="1646"/>
                  </a:lnTo>
                  <a:lnTo>
                    <a:pt x="5356" y="1496"/>
                  </a:lnTo>
                  <a:lnTo>
                    <a:pt x="5356" y="1347"/>
                  </a:lnTo>
                  <a:lnTo>
                    <a:pt x="5326" y="1287"/>
                  </a:lnTo>
                  <a:lnTo>
                    <a:pt x="5266" y="1227"/>
                  </a:lnTo>
                  <a:lnTo>
                    <a:pt x="4997" y="988"/>
                  </a:lnTo>
                  <a:lnTo>
                    <a:pt x="4727" y="778"/>
                  </a:lnTo>
                  <a:lnTo>
                    <a:pt x="4458" y="599"/>
                  </a:lnTo>
                  <a:lnTo>
                    <a:pt x="4129" y="419"/>
                  </a:lnTo>
                  <a:lnTo>
                    <a:pt x="3830" y="299"/>
                  </a:lnTo>
                  <a:lnTo>
                    <a:pt x="3501" y="180"/>
                  </a:lnTo>
                  <a:lnTo>
                    <a:pt x="3172" y="90"/>
                  </a:lnTo>
                  <a:lnTo>
                    <a:pt x="2843" y="30"/>
                  </a:lnTo>
                  <a:lnTo>
                    <a:pt x="251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4"/>
            <p:cNvSpPr/>
            <p:nvPr/>
          </p:nvSpPr>
          <p:spPr>
            <a:xfrm>
              <a:off x="4200800" y="2939750"/>
              <a:ext cx="131650" cy="55375"/>
            </a:xfrm>
            <a:custGeom>
              <a:avLst/>
              <a:gdLst/>
              <a:ahLst/>
              <a:cxnLst/>
              <a:rect l="l" t="t" r="r" b="b"/>
              <a:pathLst>
                <a:path w="5266" h="2215" extrusionOk="0">
                  <a:moveTo>
                    <a:pt x="3351" y="0"/>
                  </a:moveTo>
                  <a:lnTo>
                    <a:pt x="3022" y="30"/>
                  </a:lnTo>
                  <a:lnTo>
                    <a:pt x="2693" y="60"/>
                  </a:lnTo>
                  <a:lnTo>
                    <a:pt x="2364" y="150"/>
                  </a:lnTo>
                  <a:lnTo>
                    <a:pt x="2035" y="240"/>
                  </a:lnTo>
                  <a:lnTo>
                    <a:pt x="1706" y="360"/>
                  </a:lnTo>
                  <a:lnTo>
                    <a:pt x="1406" y="509"/>
                  </a:lnTo>
                  <a:lnTo>
                    <a:pt x="1107" y="689"/>
                  </a:lnTo>
                  <a:lnTo>
                    <a:pt x="808" y="868"/>
                  </a:lnTo>
                  <a:lnTo>
                    <a:pt x="569" y="1078"/>
                  </a:lnTo>
                  <a:lnTo>
                    <a:pt x="300" y="1317"/>
                  </a:lnTo>
                  <a:lnTo>
                    <a:pt x="90" y="1586"/>
                  </a:lnTo>
                  <a:lnTo>
                    <a:pt x="30" y="1676"/>
                  </a:lnTo>
                  <a:lnTo>
                    <a:pt x="0" y="1736"/>
                  </a:lnTo>
                  <a:lnTo>
                    <a:pt x="0" y="1885"/>
                  </a:lnTo>
                  <a:lnTo>
                    <a:pt x="60" y="2005"/>
                  </a:lnTo>
                  <a:lnTo>
                    <a:pt x="180" y="2125"/>
                  </a:lnTo>
                  <a:lnTo>
                    <a:pt x="300" y="2185"/>
                  </a:lnTo>
                  <a:lnTo>
                    <a:pt x="449" y="2214"/>
                  </a:lnTo>
                  <a:lnTo>
                    <a:pt x="599" y="2155"/>
                  </a:lnTo>
                  <a:lnTo>
                    <a:pt x="659" y="2125"/>
                  </a:lnTo>
                  <a:lnTo>
                    <a:pt x="718" y="2065"/>
                  </a:lnTo>
                  <a:lnTo>
                    <a:pt x="898" y="1825"/>
                  </a:lnTo>
                  <a:lnTo>
                    <a:pt x="1107" y="1646"/>
                  </a:lnTo>
                  <a:lnTo>
                    <a:pt x="1317" y="1466"/>
                  </a:lnTo>
                  <a:lnTo>
                    <a:pt x="1556" y="1317"/>
                  </a:lnTo>
                  <a:lnTo>
                    <a:pt x="1795" y="1167"/>
                  </a:lnTo>
                  <a:lnTo>
                    <a:pt x="2035" y="1078"/>
                  </a:lnTo>
                  <a:lnTo>
                    <a:pt x="2304" y="958"/>
                  </a:lnTo>
                  <a:lnTo>
                    <a:pt x="2573" y="898"/>
                  </a:lnTo>
                  <a:lnTo>
                    <a:pt x="2843" y="838"/>
                  </a:lnTo>
                  <a:lnTo>
                    <a:pt x="3112" y="808"/>
                  </a:lnTo>
                  <a:lnTo>
                    <a:pt x="3680" y="808"/>
                  </a:lnTo>
                  <a:lnTo>
                    <a:pt x="3950" y="838"/>
                  </a:lnTo>
                  <a:lnTo>
                    <a:pt x="4219" y="898"/>
                  </a:lnTo>
                  <a:lnTo>
                    <a:pt x="4488" y="958"/>
                  </a:lnTo>
                  <a:lnTo>
                    <a:pt x="4727" y="1078"/>
                  </a:lnTo>
                  <a:lnTo>
                    <a:pt x="4817" y="1107"/>
                  </a:lnTo>
                  <a:lnTo>
                    <a:pt x="4907" y="1107"/>
                  </a:lnTo>
                  <a:lnTo>
                    <a:pt x="5057" y="1078"/>
                  </a:lnTo>
                  <a:lnTo>
                    <a:pt x="5176" y="988"/>
                  </a:lnTo>
                  <a:lnTo>
                    <a:pt x="5236" y="868"/>
                  </a:lnTo>
                  <a:lnTo>
                    <a:pt x="5266" y="719"/>
                  </a:lnTo>
                  <a:lnTo>
                    <a:pt x="5236" y="569"/>
                  </a:lnTo>
                  <a:lnTo>
                    <a:pt x="5176" y="419"/>
                  </a:lnTo>
                  <a:lnTo>
                    <a:pt x="5116" y="389"/>
                  </a:lnTo>
                  <a:lnTo>
                    <a:pt x="5027" y="330"/>
                  </a:lnTo>
                  <a:lnTo>
                    <a:pt x="4698" y="210"/>
                  </a:lnTo>
                  <a:lnTo>
                    <a:pt x="4368" y="120"/>
                  </a:lnTo>
                  <a:lnTo>
                    <a:pt x="4039" y="60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4"/>
            <p:cNvSpPr/>
            <p:nvPr/>
          </p:nvSpPr>
          <p:spPr>
            <a:xfrm>
              <a:off x="4247175" y="3022775"/>
              <a:ext cx="35175" cy="35175"/>
            </a:xfrm>
            <a:custGeom>
              <a:avLst/>
              <a:gdLst/>
              <a:ahLst/>
              <a:cxnLst/>
              <a:rect l="l" t="t" r="r" b="b"/>
              <a:pathLst>
                <a:path w="1407" h="1407" extrusionOk="0">
                  <a:moveTo>
                    <a:pt x="688" y="0"/>
                  </a:moveTo>
                  <a:lnTo>
                    <a:pt x="539" y="30"/>
                  </a:lnTo>
                  <a:lnTo>
                    <a:pt x="419" y="60"/>
                  </a:lnTo>
                  <a:lnTo>
                    <a:pt x="299" y="120"/>
                  </a:lnTo>
                  <a:lnTo>
                    <a:pt x="180" y="210"/>
                  </a:lnTo>
                  <a:lnTo>
                    <a:pt x="120" y="329"/>
                  </a:lnTo>
                  <a:lnTo>
                    <a:pt x="30" y="449"/>
                  </a:lnTo>
                  <a:lnTo>
                    <a:pt x="0" y="569"/>
                  </a:lnTo>
                  <a:lnTo>
                    <a:pt x="0" y="718"/>
                  </a:lnTo>
                  <a:lnTo>
                    <a:pt x="0" y="868"/>
                  </a:lnTo>
                  <a:lnTo>
                    <a:pt x="30" y="988"/>
                  </a:lnTo>
                  <a:lnTo>
                    <a:pt x="120" y="1107"/>
                  </a:lnTo>
                  <a:lnTo>
                    <a:pt x="180" y="1227"/>
                  </a:lnTo>
                  <a:lnTo>
                    <a:pt x="299" y="1287"/>
                  </a:lnTo>
                  <a:lnTo>
                    <a:pt x="419" y="1377"/>
                  </a:lnTo>
                  <a:lnTo>
                    <a:pt x="539" y="1407"/>
                  </a:lnTo>
                  <a:lnTo>
                    <a:pt x="838" y="1407"/>
                  </a:lnTo>
                  <a:lnTo>
                    <a:pt x="958" y="1377"/>
                  </a:lnTo>
                  <a:lnTo>
                    <a:pt x="1077" y="1287"/>
                  </a:lnTo>
                  <a:lnTo>
                    <a:pt x="1197" y="1227"/>
                  </a:lnTo>
                  <a:lnTo>
                    <a:pt x="1287" y="1107"/>
                  </a:lnTo>
                  <a:lnTo>
                    <a:pt x="1347" y="988"/>
                  </a:lnTo>
                  <a:lnTo>
                    <a:pt x="1377" y="868"/>
                  </a:lnTo>
                  <a:lnTo>
                    <a:pt x="1406" y="718"/>
                  </a:lnTo>
                  <a:lnTo>
                    <a:pt x="1377" y="569"/>
                  </a:lnTo>
                  <a:lnTo>
                    <a:pt x="1347" y="449"/>
                  </a:lnTo>
                  <a:lnTo>
                    <a:pt x="1287" y="329"/>
                  </a:lnTo>
                  <a:lnTo>
                    <a:pt x="1197" y="210"/>
                  </a:lnTo>
                  <a:lnTo>
                    <a:pt x="1077" y="120"/>
                  </a:lnTo>
                  <a:lnTo>
                    <a:pt x="958" y="60"/>
                  </a:lnTo>
                  <a:lnTo>
                    <a:pt x="838" y="30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44"/>
            <p:cNvSpPr/>
            <p:nvPr/>
          </p:nvSpPr>
          <p:spPr>
            <a:xfrm>
              <a:off x="4453600" y="3022775"/>
              <a:ext cx="35175" cy="35175"/>
            </a:xfrm>
            <a:custGeom>
              <a:avLst/>
              <a:gdLst/>
              <a:ahLst/>
              <a:cxnLst/>
              <a:rect l="l" t="t" r="r" b="b"/>
              <a:pathLst>
                <a:path w="1407" h="1407" extrusionOk="0">
                  <a:moveTo>
                    <a:pt x="719" y="0"/>
                  </a:moveTo>
                  <a:lnTo>
                    <a:pt x="569" y="30"/>
                  </a:lnTo>
                  <a:lnTo>
                    <a:pt x="450" y="60"/>
                  </a:lnTo>
                  <a:lnTo>
                    <a:pt x="330" y="120"/>
                  </a:lnTo>
                  <a:lnTo>
                    <a:pt x="210" y="210"/>
                  </a:lnTo>
                  <a:lnTo>
                    <a:pt x="120" y="329"/>
                  </a:lnTo>
                  <a:lnTo>
                    <a:pt x="61" y="449"/>
                  </a:lnTo>
                  <a:lnTo>
                    <a:pt x="31" y="569"/>
                  </a:lnTo>
                  <a:lnTo>
                    <a:pt x="1" y="718"/>
                  </a:lnTo>
                  <a:lnTo>
                    <a:pt x="31" y="868"/>
                  </a:lnTo>
                  <a:lnTo>
                    <a:pt x="61" y="988"/>
                  </a:lnTo>
                  <a:lnTo>
                    <a:pt x="120" y="1107"/>
                  </a:lnTo>
                  <a:lnTo>
                    <a:pt x="210" y="1227"/>
                  </a:lnTo>
                  <a:lnTo>
                    <a:pt x="330" y="1287"/>
                  </a:lnTo>
                  <a:lnTo>
                    <a:pt x="450" y="1377"/>
                  </a:lnTo>
                  <a:lnTo>
                    <a:pt x="569" y="1407"/>
                  </a:lnTo>
                  <a:lnTo>
                    <a:pt x="838" y="1407"/>
                  </a:lnTo>
                  <a:lnTo>
                    <a:pt x="988" y="1377"/>
                  </a:lnTo>
                  <a:lnTo>
                    <a:pt x="1108" y="1287"/>
                  </a:lnTo>
                  <a:lnTo>
                    <a:pt x="1197" y="1227"/>
                  </a:lnTo>
                  <a:lnTo>
                    <a:pt x="1287" y="1107"/>
                  </a:lnTo>
                  <a:lnTo>
                    <a:pt x="1347" y="988"/>
                  </a:lnTo>
                  <a:lnTo>
                    <a:pt x="1407" y="868"/>
                  </a:lnTo>
                  <a:lnTo>
                    <a:pt x="1407" y="718"/>
                  </a:lnTo>
                  <a:lnTo>
                    <a:pt x="1407" y="569"/>
                  </a:lnTo>
                  <a:lnTo>
                    <a:pt x="1347" y="449"/>
                  </a:lnTo>
                  <a:lnTo>
                    <a:pt x="1287" y="329"/>
                  </a:lnTo>
                  <a:lnTo>
                    <a:pt x="1197" y="210"/>
                  </a:lnTo>
                  <a:lnTo>
                    <a:pt x="1108" y="120"/>
                  </a:lnTo>
                  <a:lnTo>
                    <a:pt x="988" y="60"/>
                  </a:lnTo>
                  <a:lnTo>
                    <a:pt x="838" y="3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44"/>
            <p:cNvSpPr/>
            <p:nvPr/>
          </p:nvSpPr>
          <p:spPr>
            <a:xfrm>
              <a:off x="4363100" y="3265100"/>
              <a:ext cx="41175" cy="14250"/>
            </a:xfrm>
            <a:custGeom>
              <a:avLst/>
              <a:gdLst/>
              <a:ahLst/>
              <a:cxnLst/>
              <a:rect l="l" t="t" r="r" b="b"/>
              <a:pathLst>
                <a:path w="1647" h="570" extrusionOk="0">
                  <a:moveTo>
                    <a:pt x="1407" y="1"/>
                  </a:moveTo>
                  <a:lnTo>
                    <a:pt x="180" y="180"/>
                  </a:lnTo>
                  <a:lnTo>
                    <a:pt x="90" y="210"/>
                  </a:lnTo>
                  <a:lnTo>
                    <a:pt x="31" y="240"/>
                  </a:lnTo>
                  <a:lnTo>
                    <a:pt x="1" y="330"/>
                  </a:lnTo>
                  <a:lnTo>
                    <a:pt x="1" y="390"/>
                  </a:lnTo>
                  <a:lnTo>
                    <a:pt x="31" y="480"/>
                  </a:lnTo>
                  <a:lnTo>
                    <a:pt x="90" y="539"/>
                  </a:lnTo>
                  <a:lnTo>
                    <a:pt x="150" y="569"/>
                  </a:lnTo>
                  <a:lnTo>
                    <a:pt x="240" y="569"/>
                  </a:lnTo>
                  <a:lnTo>
                    <a:pt x="1467" y="420"/>
                  </a:lnTo>
                  <a:lnTo>
                    <a:pt x="1556" y="390"/>
                  </a:lnTo>
                  <a:lnTo>
                    <a:pt x="1616" y="330"/>
                  </a:lnTo>
                  <a:lnTo>
                    <a:pt x="1646" y="240"/>
                  </a:lnTo>
                  <a:lnTo>
                    <a:pt x="1646" y="180"/>
                  </a:lnTo>
                  <a:lnTo>
                    <a:pt x="1616" y="91"/>
                  </a:lnTo>
                  <a:lnTo>
                    <a:pt x="155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44"/>
            <p:cNvSpPr/>
            <p:nvPr/>
          </p:nvSpPr>
          <p:spPr>
            <a:xfrm>
              <a:off x="4325700" y="3199300"/>
              <a:ext cx="96525" cy="56850"/>
            </a:xfrm>
            <a:custGeom>
              <a:avLst/>
              <a:gdLst/>
              <a:ahLst/>
              <a:cxnLst/>
              <a:rect l="l" t="t" r="r" b="b"/>
              <a:pathLst>
                <a:path w="3861" h="2274" extrusionOk="0">
                  <a:moveTo>
                    <a:pt x="3860" y="0"/>
                  </a:moveTo>
                  <a:lnTo>
                    <a:pt x="1" y="688"/>
                  </a:lnTo>
                  <a:lnTo>
                    <a:pt x="120" y="1047"/>
                  </a:lnTo>
                  <a:lnTo>
                    <a:pt x="300" y="1346"/>
                  </a:lnTo>
                  <a:lnTo>
                    <a:pt x="509" y="1646"/>
                  </a:lnTo>
                  <a:lnTo>
                    <a:pt x="779" y="1885"/>
                  </a:lnTo>
                  <a:lnTo>
                    <a:pt x="1078" y="2064"/>
                  </a:lnTo>
                  <a:lnTo>
                    <a:pt x="1407" y="2214"/>
                  </a:lnTo>
                  <a:lnTo>
                    <a:pt x="1586" y="2244"/>
                  </a:lnTo>
                  <a:lnTo>
                    <a:pt x="1766" y="2274"/>
                  </a:lnTo>
                  <a:lnTo>
                    <a:pt x="2125" y="2274"/>
                  </a:lnTo>
                  <a:lnTo>
                    <a:pt x="2304" y="2214"/>
                  </a:lnTo>
                  <a:lnTo>
                    <a:pt x="2484" y="2154"/>
                  </a:lnTo>
                  <a:lnTo>
                    <a:pt x="2634" y="2094"/>
                  </a:lnTo>
                  <a:lnTo>
                    <a:pt x="2813" y="2005"/>
                  </a:lnTo>
                  <a:lnTo>
                    <a:pt x="3082" y="1735"/>
                  </a:lnTo>
                  <a:lnTo>
                    <a:pt x="3352" y="1436"/>
                  </a:lnTo>
                  <a:lnTo>
                    <a:pt x="3561" y="1107"/>
                  </a:lnTo>
                  <a:lnTo>
                    <a:pt x="3711" y="748"/>
                  </a:lnTo>
                  <a:lnTo>
                    <a:pt x="3830" y="359"/>
                  </a:lnTo>
                  <a:lnTo>
                    <a:pt x="3860" y="0"/>
                  </a:lnTo>
                  <a:close/>
                </a:path>
              </a:pathLst>
            </a:custGeom>
            <a:solidFill>
              <a:srgbClr val="4F14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44"/>
            <p:cNvSpPr/>
            <p:nvPr/>
          </p:nvSpPr>
          <p:spPr>
            <a:xfrm>
              <a:off x="4343650" y="3211250"/>
              <a:ext cx="77075" cy="44900"/>
            </a:xfrm>
            <a:custGeom>
              <a:avLst/>
              <a:gdLst/>
              <a:ahLst/>
              <a:cxnLst/>
              <a:rect l="l" t="t" r="r" b="b"/>
              <a:pathLst>
                <a:path w="3083" h="1796" extrusionOk="0">
                  <a:moveTo>
                    <a:pt x="3082" y="1"/>
                  </a:moveTo>
                  <a:lnTo>
                    <a:pt x="2663" y="31"/>
                  </a:lnTo>
                  <a:lnTo>
                    <a:pt x="2245" y="91"/>
                  </a:lnTo>
                  <a:lnTo>
                    <a:pt x="1796" y="180"/>
                  </a:lnTo>
                  <a:lnTo>
                    <a:pt x="1347" y="330"/>
                  </a:lnTo>
                  <a:lnTo>
                    <a:pt x="928" y="509"/>
                  </a:lnTo>
                  <a:lnTo>
                    <a:pt x="569" y="749"/>
                  </a:lnTo>
                  <a:lnTo>
                    <a:pt x="390" y="868"/>
                  </a:lnTo>
                  <a:lnTo>
                    <a:pt x="240" y="1018"/>
                  </a:lnTo>
                  <a:lnTo>
                    <a:pt x="120" y="1197"/>
                  </a:lnTo>
                  <a:lnTo>
                    <a:pt x="1" y="1347"/>
                  </a:lnTo>
                  <a:lnTo>
                    <a:pt x="330" y="1556"/>
                  </a:lnTo>
                  <a:lnTo>
                    <a:pt x="479" y="1646"/>
                  </a:lnTo>
                  <a:lnTo>
                    <a:pt x="659" y="1706"/>
                  </a:lnTo>
                  <a:lnTo>
                    <a:pt x="838" y="1766"/>
                  </a:lnTo>
                  <a:lnTo>
                    <a:pt x="1018" y="1796"/>
                  </a:lnTo>
                  <a:lnTo>
                    <a:pt x="1407" y="1796"/>
                  </a:lnTo>
                  <a:lnTo>
                    <a:pt x="1706" y="1706"/>
                  </a:lnTo>
                  <a:lnTo>
                    <a:pt x="1975" y="1586"/>
                  </a:lnTo>
                  <a:lnTo>
                    <a:pt x="2245" y="1407"/>
                  </a:lnTo>
                  <a:lnTo>
                    <a:pt x="2484" y="1168"/>
                  </a:lnTo>
                  <a:lnTo>
                    <a:pt x="2663" y="898"/>
                  </a:lnTo>
                  <a:lnTo>
                    <a:pt x="2843" y="629"/>
                  </a:lnTo>
                  <a:lnTo>
                    <a:pt x="2993" y="300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rgbClr val="751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44"/>
            <p:cNvSpPr/>
            <p:nvPr/>
          </p:nvSpPr>
          <p:spPr>
            <a:xfrm>
              <a:off x="4307750" y="3034750"/>
              <a:ext cx="44900" cy="145875"/>
            </a:xfrm>
            <a:custGeom>
              <a:avLst/>
              <a:gdLst/>
              <a:ahLst/>
              <a:cxnLst/>
              <a:rect l="l" t="t" r="r" b="b"/>
              <a:pathLst>
                <a:path w="1796" h="5835" extrusionOk="0">
                  <a:moveTo>
                    <a:pt x="1257" y="0"/>
                  </a:moveTo>
                  <a:lnTo>
                    <a:pt x="1167" y="30"/>
                  </a:lnTo>
                  <a:lnTo>
                    <a:pt x="1108" y="90"/>
                  </a:lnTo>
                  <a:lnTo>
                    <a:pt x="719" y="838"/>
                  </a:lnTo>
                  <a:lnTo>
                    <a:pt x="509" y="1227"/>
                  </a:lnTo>
                  <a:lnTo>
                    <a:pt x="330" y="1646"/>
                  </a:lnTo>
                  <a:lnTo>
                    <a:pt x="180" y="2035"/>
                  </a:lnTo>
                  <a:lnTo>
                    <a:pt x="90" y="2453"/>
                  </a:lnTo>
                  <a:lnTo>
                    <a:pt x="1" y="2872"/>
                  </a:lnTo>
                  <a:lnTo>
                    <a:pt x="1" y="3321"/>
                  </a:lnTo>
                  <a:lnTo>
                    <a:pt x="31" y="3680"/>
                  </a:lnTo>
                  <a:lnTo>
                    <a:pt x="120" y="4069"/>
                  </a:lnTo>
                  <a:lnTo>
                    <a:pt x="240" y="4428"/>
                  </a:lnTo>
                  <a:lnTo>
                    <a:pt x="390" y="4757"/>
                  </a:lnTo>
                  <a:lnTo>
                    <a:pt x="599" y="5056"/>
                  </a:lnTo>
                  <a:lnTo>
                    <a:pt x="868" y="5355"/>
                  </a:lnTo>
                  <a:lnTo>
                    <a:pt x="1138" y="5595"/>
                  </a:lnTo>
                  <a:lnTo>
                    <a:pt x="1467" y="5804"/>
                  </a:lnTo>
                  <a:lnTo>
                    <a:pt x="1556" y="5834"/>
                  </a:lnTo>
                  <a:lnTo>
                    <a:pt x="1616" y="5834"/>
                  </a:lnTo>
                  <a:lnTo>
                    <a:pt x="1706" y="5804"/>
                  </a:lnTo>
                  <a:lnTo>
                    <a:pt x="1736" y="5744"/>
                  </a:lnTo>
                  <a:lnTo>
                    <a:pt x="1796" y="5685"/>
                  </a:lnTo>
                  <a:lnTo>
                    <a:pt x="1796" y="5595"/>
                  </a:lnTo>
                  <a:lnTo>
                    <a:pt x="1766" y="5535"/>
                  </a:lnTo>
                  <a:lnTo>
                    <a:pt x="1706" y="5475"/>
                  </a:lnTo>
                  <a:lnTo>
                    <a:pt x="1407" y="5296"/>
                  </a:lnTo>
                  <a:lnTo>
                    <a:pt x="1138" y="5056"/>
                  </a:lnTo>
                  <a:lnTo>
                    <a:pt x="928" y="4817"/>
                  </a:lnTo>
                  <a:lnTo>
                    <a:pt x="749" y="4518"/>
                  </a:lnTo>
                  <a:lnTo>
                    <a:pt x="599" y="4219"/>
                  </a:lnTo>
                  <a:lnTo>
                    <a:pt x="479" y="3889"/>
                  </a:lnTo>
                  <a:lnTo>
                    <a:pt x="420" y="3560"/>
                  </a:lnTo>
                  <a:lnTo>
                    <a:pt x="390" y="3201"/>
                  </a:lnTo>
                  <a:lnTo>
                    <a:pt x="420" y="2812"/>
                  </a:lnTo>
                  <a:lnTo>
                    <a:pt x="509" y="2453"/>
                  </a:lnTo>
                  <a:lnTo>
                    <a:pt x="599" y="2064"/>
                  </a:lnTo>
                  <a:lnTo>
                    <a:pt x="749" y="1705"/>
                  </a:lnTo>
                  <a:lnTo>
                    <a:pt x="898" y="1346"/>
                  </a:lnTo>
                  <a:lnTo>
                    <a:pt x="1078" y="1017"/>
                  </a:lnTo>
                  <a:lnTo>
                    <a:pt x="1437" y="329"/>
                  </a:lnTo>
                  <a:lnTo>
                    <a:pt x="1467" y="239"/>
                  </a:lnTo>
                  <a:lnTo>
                    <a:pt x="1467" y="150"/>
                  </a:lnTo>
                  <a:lnTo>
                    <a:pt x="1437" y="90"/>
                  </a:lnTo>
                  <a:lnTo>
                    <a:pt x="1377" y="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44"/>
            <p:cNvSpPr/>
            <p:nvPr/>
          </p:nvSpPr>
          <p:spPr>
            <a:xfrm>
              <a:off x="3666750" y="3488000"/>
              <a:ext cx="179550" cy="308175"/>
            </a:xfrm>
            <a:custGeom>
              <a:avLst/>
              <a:gdLst/>
              <a:ahLst/>
              <a:cxnLst/>
              <a:rect l="l" t="t" r="r" b="b"/>
              <a:pathLst>
                <a:path w="7182" h="12327" extrusionOk="0">
                  <a:moveTo>
                    <a:pt x="2693" y="0"/>
                  </a:moveTo>
                  <a:lnTo>
                    <a:pt x="1" y="11040"/>
                  </a:lnTo>
                  <a:lnTo>
                    <a:pt x="330" y="11220"/>
                  </a:lnTo>
                  <a:lnTo>
                    <a:pt x="689" y="11399"/>
                  </a:lnTo>
                  <a:lnTo>
                    <a:pt x="1048" y="11549"/>
                  </a:lnTo>
                  <a:lnTo>
                    <a:pt x="1407" y="11698"/>
                  </a:lnTo>
                  <a:lnTo>
                    <a:pt x="2185" y="11968"/>
                  </a:lnTo>
                  <a:lnTo>
                    <a:pt x="2992" y="12147"/>
                  </a:lnTo>
                  <a:lnTo>
                    <a:pt x="3830" y="12267"/>
                  </a:lnTo>
                  <a:lnTo>
                    <a:pt x="4668" y="12327"/>
                  </a:lnTo>
                  <a:lnTo>
                    <a:pt x="5536" y="12297"/>
                  </a:lnTo>
                  <a:lnTo>
                    <a:pt x="6373" y="12237"/>
                  </a:lnTo>
                  <a:lnTo>
                    <a:pt x="7181" y="2214"/>
                  </a:lnTo>
                  <a:lnTo>
                    <a:pt x="2693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4"/>
            <p:cNvSpPr/>
            <p:nvPr/>
          </p:nvSpPr>
          <p:spPr>
            <a:xfrm>
              <a:off x="3654050" y="3764000"/>
              <a:ext cx="172050" cy="88275"/>
            </a:xfrm>
            <a:custGeom>
              <a:avLst/>
              <a:gdLst/>
              <a:ahLst/>
              <a:cxnLst/>
              <a:rect l="l" t="t" r="r" b="b"/>
              <a:pathLst>
                <a:path w="6882" h="3531" extrusionOk="0">
                  <a:moveTo>
                    <a:pt x="509" y="0"/>
                  </a:moveTo>
                  <a:lnTo>
                    <a:pt x="0" y="2035"/>
                  </a:lnTo>
                  <a:lnTo>
                    <a:pt x="748" y="2424"/>
                  </a:lnTo>
                  <a:lnTo>
                    <a:pt x="1526" y="2753"/>
                  </a:lnTo>
                  <a:lnTo>
                    <a:pt x="2364" y="3022"/>
                  </a:lnTo>
                  <a:lnTo>
                    <a:pt x="3201" y="3261"/>
                  </a:lnTo>
                  <a:lnTo>
                    <a:pt x="4069" y="3411"/>
                  </a:lnTo>
                  <a:lnTo>
                    <a:pt x="4488" y="3471"/>
                  </a:lnTo>
                  <a:lnTo>
                    <a:pt x="4937" y="3501"/>
                  </a:lnTo>
                  <a:lnTo>
                    <a:pt x="5385" y="3531"/>
                  </a:lnTo>
                  <a:lnTo>
                    <a:pt x="5834" y="3531"/>
                  </a:lnTo>
                  <a:lnTo>
                    <a:pt x="6283" y="3501"/>
                  </a:lnTo>
                  <a:lnTo>
                    <a:pt x="6702" y="3471"/>
                  </a:lnTo>
                  <a:lnTo>
                    <a:pt x="6881" y="1197"/>
                  </a:lnTo>
                  <a:lnTo>
                    <a:pt x="6044" y="1257"/>
                  </a:lnTo>
                  <a:lnTo>
                    <a:pt x="5176" y="1287"/>
                  </a:lnTo>
                  <a:lnTo>
                    <a:pt x="4338" y="1227"/>
                  </a:lnTo>
                  <a:lnTo>
                    <a:pt x="3500" y="1107"/>
                  </a:lnTo>
                  <a:lnTo>
                    <a:pt x="2693" y="928"/>
                  </a:lnTo>
                  <a:lnTo>
                    <a:pt x="1915" y="658"/>
                  </a:lnTo>
                  <a:lnTo>
                    <a:pt x="1556" y="509"/>
                  </a:lnTo>
                  <a:lnTo>
                    <a:pt x="1197" y="359"/>
                  </a:lnTo>
                  <a:lnTo>
                    <a:pt x="838" y="180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4"/>
            <p:cNvSpPr/>
            <p:nvPr/>
          </p:nvSpPr>
          <p:spPr>
            <a:xfrm>
              <a:off x="3654050" y="3764000"/>
              <a:ext cx="137625" cy="87525"/>
            </a:xfrm>
            <a:custGeom>
              <a:avLst/>
              <a:gdLst/>
              <a:ahLst/>
              <a:cxnLst/>
              <a:rect l="l" t="t" r="r" b="b"/>
              <a:pathLst>
                <a:path w="5505" h="3501" extrusionOk="0">
                  <a:moveTo>
                    <a:pt x="509" y="0"/>
                  </a:moveTo>
                  <a:lnTo>
                    <a:pt x="0" y="2035"/>
                  </a:lnTo>
                  <a:lnTo>
                    <a:pt x="539" y="2304"/>
                  </a:lnTo>
                  <a:lnTo>
                    <a:pt x="1107" y="2573"/>
                  </a:lnTo>
                  <a:lnTo>
                    <a:pt x="1675" y="2783"/>
                  </a:lnTo>
                  <a:lnTo>
                    <a:pt x="2274" y="2992"/>
                  </a:lnTo>
                  <a:lnTo>
                    <a:pt x="2872" y="3172"/>
                  </a:lnTo>
                  <a:lnTo>
                    <a:pt x="3500" y="3321"/>
                  </a:lnTo>
                  <a:lnTo>
                    <a:pt x="4129" y="3411"/>
                  </a:lnTo>
                  <a:lnTo>
                    <a:pt x="4757" y="3501"/>
                  </a:lnTo>
                  <a:lnTo>
                    <a:pt x="5116" y="2364"/>
                  </a:lnTo>
                  <a:lnTo>
                    <a:pt x="5505" y="1287"/>
                  </a:lnTo>
                  <a:lnTo>
                    <a:pt x="4817" y="1257"/>
                  </a:lnTo>
                  <a:lnTo>
                    <a:pt x="4159" y="1197"/>
                  </a:lnTo>
                  <a:lnTo>
                    <a:pt x="3471" y="1107"/>
                  </a:lnTo>
                  <a:lnTo>
                    <a:pt x="2842" y="958"/>
                  </a:lnTo>
                  <a:lnTo>
                    <a:pt x="2214" y="778"/>
                  </a:lnTo>
                  <a:lnTo>
                    <a:pt x="1616" y="539"/>
                  </a:lnTo>
                  <a:lnTo>
                    <a:pt x="1047" y="299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4"/>
            <p:cNvSpPr/>
            <p:nvPr/>
          </p:nvSpPr>
          <p:spPr>
            <a:xfrm>
              <a:off x="3772975" y="3793900"/>
              <a:ext cx="53125" cy="58375"/>
            </a:xfrm>
            <a:custGeom>
              <a:avLst/>
              <a:gdLst/>
              <a:ahLst/>
              <a:cxnLst/>
              <a:rect l="l" t="t" r="r" b="b"/>
              <a:pathLst>
                <a:path w="2125" h="2335" extrusionOk="0">
                  <a:moveTo>
                    <a:pt x="2124" y="1"/>
                  </a:moveTo>
                  <a:lnTo>
                    <a:pt x="1436" y="61"/>
                  </a:lnTo>
                  <a:lnTo>
                    <a:pt x="748" y="91"/>
                  </a:lnTo>
                  <a:lnTo>
                    <a:pt x="359" y="1168"/>
                  </a:lnTo>
                  <a:lnTo>
                    <a:pt x="0" y="2305"/>
                  </a:lnTo>
                  <a:lnTo>
                    <a:pt x="479" y="2335"/>
                  </a:lnTo>
                  <a:lnTo>
                    <a:pt x="987" y="2335"/>
                  </a:lnTo>
                  <a:lnTo>
                    <a:pt x="1466" y="2305"/>
                  </a:lnTo>
                  <a:lnTo>
                    <a:pt x="1945" y="2275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44"/>
            <p:cNvSpPr/>
            <p:nvPr/>
          </p:nvSpPr>
          <p:spPr>
            <a:xfrm>
              <a:off x="3588975" y="3814850"/>
              <a:ext cx="271525" cy="204225"/>
            </a:xfrm>
            <a:custGeom>
              <a:avLst/>
              <a:gdLst/>
              <a:ahLst/>
              <a:cxnLst/>
              <a:rect l="l" t="t" r="r" b="b"/>
              <a:pathLst>
                <a:path w="10861" h="8169" extrusionOk="0">
                  <a:moveTo>
                    <a:pt x="2603" y="1"/>
                  </a:moveTo>
                  <a:lnTo>
                    <a:pt x="1227" y="1556"/>
                  </a:lnTo>
                  <a:lnTo>
                    <a:pt x="868" y="2005"/>
                  </a:lnTo>
                  <a:lnTo>
                    <a:pt x="569" y="2484"/>
                  </a:lnTo>
                  <a:lnTo>
                    <a:pt x="329" y="3022"/>
                  </a:lnTo>
                  <a:lnTo>
                    <a:pt x="150" y="3561"/>
                  </a:lnTo>
                  <a:lnTo>
                    <a:pt x="30" y="4099"/>
                  </a:lnTo>
                  <a:lnTo>
                    <a:pt x="0" y="4668"/>
                  </a:lnTo>
                  <a:lnTo>
                    <a:pt x="0" y="5266"/>
                  </a:lnTo>
                  <a:lnTo>
                    <a:pt x="90" y="5835"/>
                  </a:lnTo>
                  <a:lnTo>
                    <a:pt x="628" y="8168"/>
                  </a:lnTo>
                  <a:lnTo>
                    <a:pt x="10023" y="8168"/>
                  </a:lnTo>
                  <a:lnTo>
                    <a:pt x="10412" y="7331"/>
                  </a:lnTo>
                  <a:lnTo>
                    <a:pt x="10531" y="7061"/>
                  </a:lnTo>
                  <a:lnTo>
                    <a:pt x="10651" y="6762"/>
                  </a:lnTo>
                  <a:lnTo>
                    <a:pt x="10711" y="6493"/>
                  </a:lnTo>
                  <a:lnTo>
                    <a:pt x="10771" y="6194"/>
                  </a:lnTo>
                  <a:lnTo>
                    <a:pt x="10831" y="5894"/>
                  </a:lnTo>
                  <a:lnTo>
                    <a:pt x="10860" y="5625"/>
                  </a:lnTo>
                  <a:lnTo>
                    <a:pt x="10860" y="5027"/>
                  </a:lnTo>
                  <a:lnTo>
                    <a:pt x="10771" y="4429"/>
                  </a:lnTo>
                  <a:lnTo>
                    <a:pt x="10711" y="4159"/>
                  </a:lnTo>
                  <a:lnTo>
                    <a:pt x="10651" y="3860"/>
                  </a:lnTo>
                  <a:lnTo>
                    <a:pt x="10531" y="3591"/>
                  </a:lnTo>
                  <a:lnTo>
                    <a:pt x="10442" y="3322"/>
                  </a:lnTo>
                  <a:lnTo>
                    <a:pt x="10292" y="3052"/>
                  </a:lnTo>
                  <a:lnTo>
                    <a:pt x="10142" y="2783"/>
                  </a:lnTo>
                  <a:lnTo>
                    <a:pt x="9305" y="1437"/>
                  </a:lnTo>
                  <a:lnTo>
                    <a:pt x="8886" y="1467"/>
                  </a:lnTo>
                  <a:lnTo>
                    <a:pt x="8437" y="1497"/>
                  </a:lnTo>
                  <a:lnTo>
                    <a:pt x="7988" y="1497"/>
                  </a:lnTo>
                  <a:lnTo>
                    <a:pt x="7540" y="1467"/>
                  </a:lnTo>
                  <a:lnTo>
                    <a:pt x="7091" y="1437"/>
                  </a:lnTo>
                  <a:lnTo>
                    <a:pt x="6672" y="1377"/>
                  </a:lnTo>
                  <a:lnTo>
                    <a:pt x="5804" y="1227"/>
                  </a:lnTo>
                  <a:lnTo>
                    <a:pt x="4967" y="988"/>
                  </a:lnTo>
                  <a:lnTo>
                    <a:pt x="4129" y="719"/>
                  </a:lnTo>
                  <a:lnTo>
                    <a:pt x="3351" y="390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44"/>
            <p:cNvSpPr/>
            <p:nvPr/>
          </p:nvSpPr>
          <p:spPr>
            <a:xfrm>
              <a:off x="3597200" y="3838800"/>
              <a:ext cx="263300" cy="180275"/>
            </a:xfrm>
            <a:custGeom>
              <a:avLst/>
              <a:gdLst/>
              <a:ahLst/>
              <a:cxnLst/>
              <a:rect l="l" t="t" r="r" b="b"/>
              <a:pathLst>
                <a:path w="10532" h="7211" extrusionOk="0">
                  <a:moveTo>
                    <a:pt x="4578" y="0"/>
                  </a:moveTo>
                  <a:lnTo>
                    <a:pt x="4638" y="209"/>
                  </a:lnTo>
                  <a:lnTo>
                    <a:pt x="4727" y="389"/>
                  </a:lnTo>
                  <a:lnTo>
                    <a:pt x="4937" y="718"/>
                  </a:lnTo>
                  <a:lnTo>
                    <a:pt x="5176" y="1017"/>
                  </a:lnTo>
                  <a:lnTo>
                    <a:pt x="5475" y="1286"/>
                  </a:lnTo>
                  <a:lnTo>
                    <a:pt x="5774" y="1526"/>
                  </a:lnTo>
                  <a:lnTo>
                    <a:pt x="6104" y="1735"/>
                  </a:lnTo>
                  <a:lnTo>
                    <a:pt x="6463" y="1915"/>
                  </a:lnTo>
                  <a:lnTo>
                    <a:pt x="6822" y="2064"/>
                  </a:lnTo>
                  <a:lnTo>
                    <a:pt x="7480" y="2393"/>
                  </a:lnTo>
                  <a:lnTo>
                    <a:pt x="7779" y="2543"/>
                  </a:lnTo>
                  <a:lnTo>
                    <a:pt x="8048" y="2693"/>
                  </a:lnTo>
                  <a:lnTo>
                    <a:pt x="8258" y="2842"/>
                  </a:lnTo>
                  <a:lnTo>
                    <a:pt x="8437" y="3022"/>
                  </a:lnTo>
                  <a:lnTo>
                    <a:pt x="8527" y="3201"/>
                  </a:lnTo>
                  <a:lnTo>
                    <a:pt x="8557" y="3291"/>
                  </a:lnTo>
                  <a:lnTo>
                    <a:pt x="8587" y="3411"/>
                  </a:lnTo>
                  <a:lnTo>
                    <a:pt x="8557" y="3740"/>
                  </a:lnTo>
                  <a:lnTo>
                    <a:pt x="8497" y="4039"/>
                  </a:lnTo>
                  <a:lnTo>
                    <a:pt x="8437" y="4308"/>
                  </a:lnTo>
                  <a:lnTo>
                    <a:pt x="8347" y="4577"/>
                  </a:lnTo>
                  <a:lnTo>
                    <a:pt x="8198" y="4817"/>
                  </a:lnTo>
                  <a:lnTo>
                    <a:pt x="8048" y="5026"/>
                  </a:lnTo>
                  <a:lnTo>
                    <a:pt x="7869" y="5236"/>
                  </a:lnTo>
                  <a:lnTo>
                    <a:pt x="7689" y="5415"/>
                  </a:lnTo>
                  <a:lnTo>
                    <a:pt x="7480" y="5595"/>
                  </a:lnTo>
                  <a:lnTo>
                    <a:pt x="7240" y="5744"/>
                  </a:lnTo>
                  <a:lnTo>
                    <a:pt x="6971" y="5894"/>
                  </a:lnTo>
                  <a:lnTo>
                    <a:pt x="6702" y="5984"/>
                  </a:lnTo>
                  <a:lnTo>
                    <a:pt x="6433" y="6103"/>
                  </a:lnTo>
                  <a:lnTo>
                    <a:pt x="6134" y="6193"/>
                  </a:lnTo>
                  <a:lnTo>
                    <a:pt x="5505" y="6313"/>
                  </a:lnTo>
                  <a:lnTo>
                    <a:pt x="4817" y="6402"/>
                  </a:lnTo>
                  <a:lnTo>
                    <a:pt x="4129" y="6432"/>
                  </a:lnTo>
                  <a:lnTo>
                    <a:pt x="3411" y="6432"/>
                  </a:lnTo>
                  <a:lnTo>
                    <a:pt x="2693" y="6373"/>
                  </a:lnTo>
                  <a:lnTo>
                    <a:pt x="1975" y="6283"/>
                  </a:lnTo>
                  <a:lnTo>
                    <a:pt x="1287" y="6163"/>
                  </a:lnTo>
                  <a:lnTo>
                    <a:pt x="629" y="6014"/>
                  </a:lnTo>
                  <a:lnTo>
                    <a:pt x="0" y="5864"/>
                  </a:lnTo>
                  <a:lnTo>
                    <a:pt x="299" y="7210"/>
                  </a:lnTo>
                  <a:lnTo>
                    <a:pt x="9694" y="7210"/>
                  </a:lnTo>
                  <a:lnTo>
                    <a:pt x="10083" y="6373"/>
                  </a:lnTo>
                  <a:lnTo>
                    <a:pt x="10202" y="6103"/>
                  </a:lnTo>
                  <a:lnTo>
                    <a:pt x="10322" y="5804"/>
                  </a:lnTo>
                  <a:lnTo>
                    <a:pt x="10382" y="5535"/>
                  </a:lnTo>
                  <a:lnTo>
                    <a:pt x="10442" y="5236"/>
                  </a:lnTo>
                  <a:lnTo>
                    <a:pt x="10502" y="4936"/>
                  </a:lnTo>
                  <a:lnTo>
                    <a:pt x="10531" y="4667"/>
                  </a:lnTo>
                  <a:lnTo>
                    <a:pt x="10531" y="4069"/>
                  </a:lnTo>
                  <a:lnTo>
                    <a:pt x="10442" y="3471"/>
                  </a:lnTo>
                  <a:lnTo>
                    <a:pt x="10382" y="3201"/>
                  </a:lnTo>
                  <a:lnTo>
                    <a:pt x="10322" y="2902"/>
                  </a:lnTo>
                  <a:lnTo>
                    <a:pt x="10202" y="2633"/>
                  </a:lnTo>
                  <a:lnTo>
                    <a:pt x="10113" y="2364"/>
                  </a:lnTo>
                  <a:lnTo>
                    <a:pt x="9963" y="2094"/>
                  </a:lnTo>
                  <a:lnTo>
                    <a:pt x="9813" y="1825"/>
                  </a:lnTo>
                  <a:lnTo>
                    <a:pt x="8976" y="479"/>
                  </a:lnTo>
                  <a:lnTo>
                    <a:pt x="8437" y="509"/>
                  </a:lnTo>
                  <a:lnTo>
                    <a:pt x="7869" y="539"/>
                  </a:lnTo>
                  <a:lnTo>
                    <a:pt x="7300" y="509"/>
                  </a:lnTo>
                  <a:lnTo>
                    <a:pt x="6732" y="479"/>
                  </a:lnTo>
                  <a:lnTo>
                    <a:pt x="6193" y="389"/>
                  </a:lnTo>
                  <a:lnTo>
                    <a:pt x="5655" y="299"/>
                  </a:lnTo>
                  <a:lnTo>
                    <a:pt x="5116" y="150"/>
                  </a:lnTo>
                  <a:lnTo>
                    <a:pt x="457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44"/>
            <p:cNvSpPr/>
            <p:nvPr/>
          </p:nvSpPr>
          <p:spPr>
            <a:xfrm>
              <a:off x="3719100" y="3078125"/>
              <a:ext cx="264075" cy="482450"/>
            </a:xfrm>
            <a:custGeom>
              <a:avLst/>
              <a:gdLst/>
              <a:ahLst/>
              <a:cxnLst/>
              <a:rect l="l" t="t" r="r" b="b"/>
              <a:pathLst>
                <a:path w="10563" h="19298" extrusionOk="0">
                  <a:moveTo>
                    <a:pt x="3262" y="0"/>
                  </a:moveTo>
                  <a:lnTo>
                    <a:pt x="2933" y="7390"/>
                  </a:lnTo>
                  <a:lnTo>
                    <a:pt x="2544" y="7420"/>
                  </a:lnTo>
                  <a:lnTo>
                    <a:pt x="2155" y="7480"/>
                  </a:lnTo>
                  <a:lnTo>
                    <a:pt x="1796" y="7570"/>
                  </a:lnTo>
                  <a:lnTo>
                    <a:pt x="1407" y="7659"/>
                  </a:lnTo>
                  <a:lnTo>
                    <a:pt x="1078" y="7779"/>
                  </a:lnTo>
                  <a:lnTo>
                    <a:pt x="809" y="7929"/>
                  </a:lnTo>
                  <a:lnTo>
                    <a:pt x="569" y="8078"/>
                  </a:lnTo>
                  <a:lnTo>
                    <a:pt x="420" y="8258"/>
                  </a:lnTo>
                  <a:lnTo>
                    <a:pt x="360" y="8407"/>
                  </a:lnTo>
                  <a:lnTo>
                    <a:pt x="300" y="8736"/>
                  </a:lnTo>
                  <a:lnTo>
                    <a:pt x="180" y="9694"/>
                  </a:lnTo>
                  <a:lnTo>
                    <a:pt x="91" y="11010"/>
                  </a:lnTo>
                  <a:lnTo>
                    <a:pt x="31" y="12506"/>
                  </a:lnTo>
                  <a:lnTo>
                    <a:pt x="1" y="14002"/>
                  </a:lnTo>
                  <a:lnTo>
                    <a:pt x="31" y="15408"/>
                  </a:lnTo>
                  <a:lnTo>
                    <a:pt x="91" y="16007"/>
                  </a:lnTo>
                  <a:lnTo>
                    <a:pt x="151" y="16515"/>
                  </a:lnTo>
                  <a:lnTo>
                    <a:pt x="240" y="16934"/>
                  </a:lnTo>
                  <a:lnTo>
                    <a:pt x="330" y="17233"/>
                  </a:lnTo>
                  <a:lnTo>
                    <a:pt x="480" y="17502"/>
                  </a:lnTo>
                  <a:lnTo>
                    <a:pt x="659" y="17742"/>
                  </a:lnTo>
                  <a:lnTo>
                    <a:pt x="839" y="17981"/>
                  </a:lnTo>
                  <a:lnTo>
                    <a:pt x="1048" y="18220"/>
                  </a:lnTo>
                  <a:lnTo>
                    <a:pt x="1258" y="18430"/>
                  </a:lnTo>
                  <a:lnTo>
                    <a:pt x="1497" y="18609"/>
                  </a:lnTo>
                  <a:lnTo>
                    <a:pt x="1736" y="18789"/>
                  </a:lnTo>
                  <a:lnTo>
                    <a:pt x="2005" y="18938"/>
                  </a:lnTo>
                  <a:lnTo>
                    <a:pt x="2275" y="19058"/>
                  </a:lnTo>
                  <a:lnTo>
                    <a:pt x="2544" y="19148"/>
                  </a:lnTo>
                  <a:lnTo>
                    <a:pt x="2843" y="19238"/>
                  </a:lnTo>
                  <a:lnTo>
                    <a:pt x="3112" y="19297"/>
                  </a:lnTo>
                  <a:lnTo>
                    <a:pt x="3741" y="19297"/>
                  </a:lnTo>
                  <a:lnTo>
                    <a:pt x="4040" y="19268"/>
                  </a:lnTo>
                  <a:lnTo>
                    <a:pt x="4339" y="19178"/>
                  </a:lnTo>
                  <a:lnTo>
                    <a:pt x="5027" y="19028"/>
                  </a:lnTo>
                  <a:lnTo>
                    <a:pt x="5416" y="18938"/>
                  </a:lnTo>
                  <a:lnTo>
                    <a:pt x="5835" y="18819"/>
                  </a:lnTo>
                  <a:lnTo>
                    <a:pt x="6254" y="18639"/>
                  </a:lnTo>
                  <a:lnTo>
                    <a:pt x="6433" y="18520"/>
                  </a:lnTo>
                  <a:lnTo>
                    <a:pt x="6613" y="18400"/>
                  </a:lnTo>
                  <a:lnTo>
                    <a:pt x="6792" y="18250"/>
                  </a:lnTo>
                  <a:lnTo>
                    <a:pt x="6942" y="18101"/>
                  </a:lnTo>
                  <a:lnTo>
                    <a:pt x="7092" y="17891"/>
                  </a:lnTo>
                  <a:lnTo>
                    <a:pt x="7181" y="17682"/>
                  </a:lnTo>
                  <a:lnTo>
                    <a:pt x="7391" y="17443"/>
                  </a:lnTo>
                  <a:lnTo>
                    <a:pt x="7570" y="17173"/>
                  </a:lnTo>
                  <a:lnTo>
                    <a:pt x="7720" y="16874"/>
                  </a:lnTo>
                  <a:lnTo>
                    <a:pt x="7869" y="16545"/>
                  </a:lnTo>
                  <a:lnTo>
                    <a:pt x="8079" y="15887"/>
                  </a:lnTo>
                  <a:lnTo>
                    <a:pt x="8258" y="15259"/>
                  </a:lnTo>
                  <a:lnTo>
                    <a:pt x="8677" y="13523"/>
                  </a:lnTo>
                  <a:lnTo>
                    <a:pt x="8917" y="12596"/>
                  </a:lnTo>
                  <a:lnTo>
                    <a:pt x="9186" y="11668"/>
                  </a:lnTo>
                  <a:lnTo>
                    <a:pt x="9455" y="10771"/>
                  </a:lnTo>
                  <a:lnTo>
                    <a:pt x="9784" y="9873"/>
                  </a:lnTo>
                  <a:lnTo>
                    <a:pt x="9964" y="9454"/>
                  </a:lnTo>
                  <a:lnTo>
                    <a:pt x="10143" y="9066"/>
                  </a:lnTo>
                  <a:lnTo>
                    <a:pt x="10353" y="8677"/>
                  </a:lnTo>
                  <a:lnTo>
                    <a:pt x="10562" y="8318"/>
                  </a:lnTo>
                  <a:lnTo>
                    <a:pt x="10263" y="8258"/>
                  </a:lnTo>
                  <a:lnTo>
                    <a:pt x="9994" y="8288"/>
                  </a:lnTo>
                  <a:lnTo>
                    <a:pt x="9724" y="8377"/>
                  </a:lnTo>
                  <a:lnTo>
                    <a:pt x="9455" y="8527"/>
                  </a:lnTo>
                  <a:lnTo>
                    <a:pt x="9216" y="8706"/>
                  </a:lnTo>
                  <a:lnTo>
                    <a:pt x="8976" y="8946"/>
                  </a:lnTo>
                  <a:lnTo>
                    <a:pt x="8767" y="9215"/>
                  </a:lnTo>
                  <a:lnTo>
                    <a:pt x="8558" y="9484"/>
                  </a:lnTo>
                  <a:lnTo>
                    <a:pt x="8378" y="9813"/>
                  </a:lnTo>
                  <a:lnTo>
                    <a:pt x="8199" y="10143"/>
                  </a:lnTo>
                  <a:lnTo>
                    <a:pt x="7929" y="10801"/>
                  </a:lnTo>
                  <a:lnTo>
                    <a:pt x="7690" y="11459"/>
                  </a:lnTo>
                  <a:lnTo>
                    <a:pt x="7540" y="12027"/>
                  </a:lnTo>
                  <a:lnTo>
                    <a:pt x="7062" y="12117"/>
                  </a:lnTo>
                  <a:lnTo>
                    <a:pt x="6643" y="12237"/>
                  </a:lnTo>
                  <a:lnTo>
                    <a:pt x="6224" y="12386"/>
                  </a:lnTo>
                  <a:lnTo>
                    <a:pt x="5835" y="12566"/>
                  </a:lnTo>
                  <a:lnTo>
                    <a:pt x="5476" y="11878"/>
                  </a:lnTo>
                  <a:lnTo>
                    <a:pt x="5596" y="11609"/>
                  </a:lnTo>
                  <a:lnTo>
                    <a:pt x="5685" y="11339"/>
                  </a:lnTo>
                  <a:lnTo>
                    <a:pt x="5745" y="11040"/>
                  </a:lnTo>
                  <a:lnTo>
                    <a:pt x="5775" y="10711"/>
                  </a:lnTo>
                  <a:lnTo>
                    <a:pt x="5925" y="9335"/>
                  </a:lnTo>
                  <a:lnTo>
                    <a:pt x="5955" y="9066"/>
                  </a:lnTo>
                  <a:lnTo>
                    <a:pt x="5955" y="8796"/>
                  </a:lnTo>
                  <a:lnTo>
                    <a:pt x="5925" y="8527"/>
                  </a:lnTo>
                  <a:lnTo>
                    <a:pt x="5865" y="8258"/>
                  </a:lnTo>
                  <a:lnTo>
                    <a:pt x="5775" y="8138"/>
                  </a:lnTo>
                  <a:lnTo>
                    <a:pt x="5685" y="7988"/>
                  </a:lnTo>
                  <a:lnTo>
                    <a:pt x="5566" y="7869"/>
                  </a:lnTo>
                  <a:lnTo>
                    <a:pt x="5446" y="7779"/>
                  </a:lnTo>
                  <a:lnTo>
                    <a:pt x="5147" y="7629"/>
                  </a:lnTo>
                  <a:lnTo>
                    <a:pt x="4848" y="7510"/>
                  </a:lnTo>
                  <a:lnTo>
                    <a:pt x="4758" y="7510"/>
                  </a:lnTo>
                  <a:lnTo>
                    <a:pt x="4758" y="5236"/>
                  </a:lnTo>
                  <a:lnTo>
                    <a:pt x="4788" y="3231"/>
                  </a:lnTo>
                  <a:lnTo>
                    <a:pt x="4788" y="2723"/>
                  </a:lnTo>
                  <a:lnTo>
                    <a:pt x="4728" y="2274"/>
                  </a:lnTo>
                  <a:lnTo>
                    <a:pt x="4668" y="1885"/>
                  </a:lnTo>
                  <a:lnTo>
                    <a:pt x="4578" y="1556"/>
                  </a:lnTo>
                  <a:lnTo>
                    <a:pt x="4459" y="1227"/>
                  </a:lnTo>
                  <a:lnTo>
                    <a:pt x="4339" y="988"/>
                  </a:lnTo>
                  <a:lnTo>
                    <a:pt x="4189" y="748"/>
                  </a:lnTo>
                  <a:lnTo>
                    <a:pt x="4040" y="569"/>
                  </a:lnTo>
                  <a:lnTo>
                    <a:pt x="3890" y="419"/>
                  </a:lnTo>
                  <a:lnTo>
                    <a:pt x="3771" y="270"/>
                  </a:lnTo>
                  <a:lnTo>
                    <a:pt x="3501" y="120"/>
                  </a:lnTo>
                  <a:lnTo>
                    <a:pt x="3322" y="30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44"/>
            <p:cNvSpPr/>
            <p:nvPr/>
          </p:nvSpPr>
          <p:spPr>
            <a:xfrm>
              <a:off x="3777450" y="3289050"/>
              <a:ext cx="68100" cy="103225"/>
            </a:xfrm>
            <a:custGeom>
              <a:avLst/>
              <a:gdLst/>
              <a:ahLst/>
              <a:cxnLst/>
              <a:rect l="l" t="t" r="r" b="b"/>
              <a:pathLst>
                <a:path w="2724" h="4129" extrusionOk="0">
                  <a:moveTo>
                    <a:pt x="1347" y="0"/>
                  </a:moveTo>
                  <a:lnTo>
                    <a:pt x="1108" y="30"/>
                  </a:lnTo>
                  <a:lnTo>
                    <a:pt x="689" y="90"/>
                  </a:lnTo>
                  <a:lnTo>
                    <a:pt x="449" y="120"/>
                  </a:lnTo>
                  <a:lnTo>
                    <a:pt x="150" y="120"/>
                  </a:lnTo>
                  <a:lnTo>
                    <a:pt x="60" y="180"/>
                  </a:lnTo>
                  <a:lnTo>
                    <a:pt x="30" y="240"/>
                  </a:lnTo>
                  <a:lnTo>
                    <a:pt x="1" y="329"/>
                  </a:lnTo>
                  <a:lnTo>
                    <a:pt x="1" y="389"/>
                  </a:lnTo>
                  <a:lnTo>
                    <a:pt x="30" y="479"/>
                  </a:lnTo>
                  <a:lnTo>
                    <a:pt x="90" y="539"/>
                  </a:lnTo>
                  <a:lnTo>
                    <a:pt x="539" y="539"/>
                  </a:lnTo>
                  <a:lnTo>
                    <a:pt x="898" y="479"/>
                  </a:lnTo>
                  <a:lnTo>
                    <a:pt x="1257" y="449"/>
                  </a:lnTo>
                  <a:lnTo>
                    <a:pt x="1437" y="449"/>
                  </a:lnTo>
                  <a:lnTo>
                    <a:pt x="1616" y="479"/>
                  </a:lnTo>
                  <a:lnTo>
                    <a:pt x="1796" y="539"/>
                  </a:lnTo>
                  <a:lnTo>
                    <a:pt x="1915" y="658"/>
                  </a:lnTo>
                  <a:lnTo>
                    <a:pt x="2005" y="778"/>
                  </a:lnTo>
                  <a:lnTo>
                    <a:pt x="2065" y="928"/>
                  </a:lnTo>
                  <a:lnTo>
                    <a:pt x="2125" y="1107"/>
                  </a:lnTo>
                  <a:lnTo>
                    <a:pt x="2155" y="1287"/>
                  </a:lnTo>
                  <a:lnTo>
                    <a:pt x="2185" y="1616"/>
                  </a:lnTo>
                  <a:lnTo>
                    <a:pt x="2244" y="2424"/>
                  </a:lnTo>
                  <a:lnTo>
                    <a:pt x="2244" y="2753"/>
                  </a:lnTo>
                  <a:lnTo>
                    <a:pt x="2215" y="2932"/>
                  </a:lnTo>
                  <a:lnTo>
                    <a:pt x="2155" y="3082"/>
                  </a:lnTo>
                  <a:lnTo>
                    <a:pt x="2095" y="3201"/>
                  </a:lnTo>
                  <a:lnTo>
                    <a:pt x="2035" y="3291"/>
                  </a:lnTo>
                  <a:lnTo>
                    <a:pt x="1826" y="3411"/>
                  </a:lnTo>
                  <a:lnTo>
                    <a:pt x="1616" y="3501"/>
                  </a:lnTo>
                  <a:lnTo>
                    <a:pt x="1407" y="3590"/>
                  </a:lnTo>
                  <a:lnTo>
                    <a:pt x="958" y="3650"/>
                  </a:lnTo>
                  <a:lnTo>
                    <a:pt x="958" y="3890"/>
                  </a:lnTo>
                  <a:lnTo>
                    <a:pt x="958" y="4129"/>
                  </a:lnTo>
                  <a:lnTo>
                    <a:pt x="988" y="4099"/>
                  </a:lnTo>
                  <a:lnTo>
                    <a:pt x="1407" y="4039"/>
                  </a:lnTo>
                  <a:lnTo>
                    <a:pt x="1736" y="3949"/>
                  </a:lnTo>
                  <a:lnTo>
                    <a:pt x="2035" y="3800"/>
                  </a:lnTo>
                  <a:lnTo>
                    <a:pt x="2155" y="3740"/>
                  </a:lnTo>
                  <a:lnTo>
                    <a:pt x="2304" y="3620"/>
                  </a:lnTo>
                  <a:lnTo>
                    <a:pt x="2394" y="3501"/>
                  </a:lnTo>
                  <a:lnTo>
                    <a:pt x="2514" y="3381"/>
                  </a:lnTo>
                  <a:lnTo>
                    <a:pt x="2603" y="3172"/>
                  </a:lnTo>
                  <a:lnTo>
                    <a:pt x="2663" y="2962"/>
                  </a:lnTo>
                  <a:lnTo>
                    <a:pt x="2693" y="2753"/>
                  </a:lnTo>
                  <a:lnTo>
                    <a:pt x="2723" y="2513"/>
                  </a:lnTo>
                  <a:lnTo>
                    <a:pt x="2693" y="2065"/>
                  </a:lnTo>
                  <a:lnTo>
                    <a:pt x="2633" y="1616"/>
                  </a:lnTo>
                  <a:lnTo>
                    <a:pt x="2574" y="1197"/>
                  </a:lnTo>
                  <a:lnTo>
                    <a:pt x="2544" y="988"/>
                  </a:lnTo>
                  <a:lnTo>
                    <a:pt x="2484" y="778"/>
                  </a:lnTo>
                  <a:lnTo>
                    <a:pt x="2424" y="599"/>
                  </a:lnTo>
                  <a:lnTo>
                    <a:pt x="2304" y="419"/>
                  </a:lnTo>
                  <a:lnTo>
                    <a:pt x="2155" y="269"/>
                  </a:lnTo>
                  <a:lnTo>
                    <a:pt x="1975" y="150"/>
                  </a:lnTo>
                  <a:lnTo>
                    <a:pt x="1766" y="60"/>
                  </a:lnTo>
                  <a:lnTo>
                    <a:pt x="1556" y="3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44"/>
            <p:cNvSpPr/>
            <p:nvPr/>
          </p:nvSpPr>
          <p:spPr>
            <a:xfrm>
              <a:off x="3755025" y="3319700"/>
              <a:ext cx="57600" cy="107000"/>
            </a:xfrm>
            <a:custGeom>
              <a:avLst/>
              <a:gdLst/>
              <a:ahLst/>
              <a:cxnLst/>
              <a:rect l="l" t="t" r="r" b="b"/>
              <a:pathLst>
                <a:path w="2304" h="4280" extrusionOk="0">
                  <a:moveTo>
                    <a:pt x="838" y="1"/>
                  </a:moveTo>
                  <a:lnTo>
                    <a:pt x="628" y="31"/>
                  </a:lnTo>
                  <a:lnTo>
                    <a:pt x="209" y="150"/>
                  </a:lnTo>
                  <a:lnTo>
                    <a:pt x="120" y="210"/>
                  </a:lnTo>
                  <a:lnTo>
                    <a:pt x="90" y="270"/>
                  </a:lnTo>
                  <a:lnTo>
                    <a:pt x="60" y="360"/>
                  </a:lnTo>
                  <a:lnTo>
                    <a:pt x="90" y="420"/>
                  </a:lnTo>
                  <a:lnTo>
                    <a:pt x="150" y="509"/>
                  </a:lnTo>
                  <a:lnTo>
                    <a:pt x="209" y="569"/>
                  </a:lnTo>
                  <a:lnTo>
                    <a:pt x="389" y="569"/>
                  </a:lnTo>
                  <a:lnTo>
                    <a:pt x="718" y="480"/>
                  </a:lnTo>
                  <a:lnTo>
                    <a:pt x="868" y="450"/>
                  </a:lnTo>
                  <a:lnTo>
                    <a:pt x="1197" y="450"/>
                  </a:lnTo>
                  <a:lnTo>
                    <a:pt x="1346" y="509"/>
                  </a:lnTo>
                  <a:lnTo>
                    <a:pt x="1466" y="599"/>
                  </a:lnTo>
                  <a:lnTo>
                    <a:pt x="1586" y="779"/>
                  </a:lnTo>
                  <a:lnTo>
                    <a:pt x="1646" y="928"/>
                  </a:lnTo>
                  <a:lnTo>
                    <a:pt x="1675" y="1108"/>
                  </a:lnTo>
                  <a:lnTo>
                    <a:pt x="1705" y="1437"/>
                  </a:lnTo>
                  <a:lnTo>
                    <a:pt x="1825" y="2185"/>
                  </a:lnTo>
                  <a:lnTo>
                    <a:pt x="1855" y="2424"/>
                  </a:lnTo>
                  <a:lnTo>
                    <a:pt x="1855" y="2664"/>
                  </a:lnTo>
                  <a:lnTo>
                    <a:pt x="1855" y="2903"/>
                  </a:lnTo>
                  <a:lnTo>
                    <a:pt x="1795" y="3023"/>
                  </a:lnTo>
                  <a:lnTo>
                    <a:pt x="1735" y="3172"/>
                  </a:lnTo>
                  <a:lnTo>
                    <a:pt x="1646" y="3322"/>
                  </a:lnTo>
                  <a:lnTo>
                    <a:pt x="1526" y="3441"/>
                  </a:lnTo>
                  <a:lnTo>
                    <a:pt x="1376" y="3531"/>
                  </a:lnTo>
                  <a:lnTo>
                    <a:pt x="1227" y="3621"/>
                  </a:lnTo>
                  <a:lnTo>
                    <a:pt x="868" y="3711"/>
                  </a:lnTo>
                  <a:lnTo>
                    <a:pt x="539" y="3800"/>
                  </a:lnTo>
                  <a:lnTo>
                    <a:pt x="180" y="3830"/>
                  </a:lnTo>
                  <a:lnTo>
                    <a:pt x="90" y="3860"/>
                  </a:lnTo>
                  <a:lnTo>
                    <a:pt x="30" y="3920"/>
                  </a:lnTo>
                  <a:lnTo>
                    <a:pt x="0" y="4010"/>
                  </a:lnTo>
                  <a:lnTo>
                    <a:pt x="0" y="4070"/>
                  </a:lnTo>
                  <a:lnTo>
                    <a:pt x="30" y="4159"/>
                  </a:lnTo>
                  <a:lnTo>
                    <a:pt x="90" y="4219"/>
                  </a:lnTo>
                  <a:lnTo>
                    <a:pt x="150" y="4279"/>
                  </a:lnTo>
                  <a:lnTo>
                    <a:pt x="239" y="4279"/>
                  </a:lnTo>
                  <a:lnTo>
                    <a:pt x="688" y="4219"/>
                  </a:lnTo>
                  <a:lnTo>
                    <a:pt x="1137" y="4100"/>
                  </a:lnTo>
                  <a:lnTo>
                    <a:pt x="1346" y="4040"/>
                  </a:lnTo>
                  <a:lnTo>
                    <a:pt x="1556" y="3950"/>
                  </a:lnTo>
                  <a:lnTo>
                    <a:pt x="1735" y="3830"/>
                  </a:lnTo>
                  <a:lnTo>
                    <a:pt x="1915" y="3681"/>
                  </a:lnTo>
                  <a:lnTo>
                    <a:pt x="2094" y="3471"/>
                  </a:lnTo>
                  <a:lnTo>
                    <a:pt x="2184" y="3262"/>
                  </a:lnTo>
                  <a:lnTo>
                    <a:pt x="2274" y="3053"/>
                  </a:lnTo>
                  <a:lnTo>
                    <a:pt x="2304" y="2813"/>
                  </a:lnTo>
                  <a:lnTo>
                    <a:pt x="2304" y="2574"/>
                  </a:lnTo>
                  <a:lnTo>
                    <a:pt x="2304" y="2364"/>
                  </a:lnTo>
                  <a:lnTo>
                    <a:pt x="2244" y="2035"/>
                  </a:lnTo>
                  <a:lnTo>
                    <a:pt x="2124" y="1078"/>
                  </a:lnTo>
                  <a:lnTo>
                    <a:pt x="2094" y="898"/>
                  </a:lnTo>
                  <a:lnTo>
                    <a:pt x="2034" y="689"/>
                  </a:lnTo>
                  <a:lnTo>
                    <a:pt x="1945" y="509"/>
                  </a:lnTo>
                  <a:lnTo>
                    <a:pt x="1825" y="330"/>
                  </a:lnTo>
                  <a:lnTo>
                    <a:pt x="1675" y="180"/>
                  </a:lnTo>
                  <a:lnTo>
                    <a:pt x="1466" y="61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4"/>
            <p:cNvSpPr/>
            <p:nvPr/>
          </p:nvSpPr>
          <p:spPr>
            <a:xfrm>
              <a:off x="3826075" y="3417700"/>
              <a:ext cx="27700" cy="90525"/>
            </a:xfrm>
            <a:custGeom>
              <a:avLst/>
              <a:gdLst/>
              <a:ahLst/>
              <a:cxnLst/>
              <a:rect l="l" t="t" r="r" b="b"/>
              <a:pathLst>
                <a:path w="1108" h="3621" extrusionOk="0">
                  <a:moveTo>
                    <a:pt x="868" y="0"/>
                  </a:moveTo>
                  <a:lnTo>
                    <a:pt x="778" y="30"/>
                  </a:lnTo>
                  <a:lnTo>
                    <a:pt x="718" y="90"/>
                  </a:lnTo>
                  <a:lnTo>
                    <a:pt x="509" y="479"/>
                  </a:lnTo>
                  <a:lnTo>
                    <a:pt x="329" y="868"/>
                  </a:lnTo>
                  <a:lnTo>
                    <a:pt x="210" y="1287"/>
                  </a:lnTo>
                  <a:lnTo>
                    <a:pt x="90" y="1705"/>
                  </a:lnTo>
                  <a:lnTo>
                    <a:pt x="30" y="2124"/>
                  </a:lnTo>
                  <a:lnTo>
                    <a:pt x="0" y="2573"/>
                  </a:lnTo>
                  <a:lnTo>
                    <a:pt x="0" y="2992"/>
                  </a:lnTo>
                  <a:lnTo>
                    <a:pt x="30" y="3441"/>
                  </a:lnTo>
                  <a:lnTo>
                    <a:pt x="60" y="3530"/>
                  </a:lnTo>
                  <a:lnTo>
                    <a:pt x="120" y="3590"/>
                  </a:lnTo>
                  <a:lnTo>
                    <a:pt x="180" y="3620"/>
                  </a:lnTo>
                  <a:lnTo>
                    <a:pt x="270" y="3620"/>
                  </a:lnTo>
                  <a:lnTo>
                    <a:pt x="359" y="3590"/>
                  </a:lnTo>
                  <a:lnTo>
                    <a:pt x="419" y="3530"/>
                  </a:lnTo>
                  <a:lnTo>
                    <a:pt x="449" y="3441"/>
                  </a:lnTo>
                  <a:lnTo>
                    <a:pt x="479" y="3351"/>
                  </a:lnTo>
                  <a:lnTo>
                    <a:pt x="419" y="2962"/>
                  </a:lnTo>
                  <a:lnTo>
                    <a:pt x="419" y="2573"/>
                  </a:lnTo>
                  <a:lnTo>
                    <a:pt x="449" y="2184"/>
                  </a:lnTo>
                  <a:lnTo>
                    <a:pt x="539" y="1795"/>
                  </a:lnTo>
                  <a:lnTo>
                    <a:pt x="629" y="1436"/>
                  </a:lnTo>
                  <a:lnTo>
                    <a:pt x="748" y="1077"/>
                  </a:lnTo>
                  <a:lnTo>
                    <a:pt x="898" y="718"/>
                  </a:lnTo>
                  <a:lnTo>
                    <a:pt x="1077" y="359"/>
                  </a:lnTo>
                  <a:lnTo>
                    <a:pt x="1107" y="269"/>
                  </a:lnTo>
                  <a:lnTo>
                    <a:pt x="1107" y="180"/>
                  </a:lnTo>
                  <a:lnTo>
                    <a:pt x="1077" y="120"/>
                  </a:lnTo>
                  <a:lnTo>
                    <a:pt x="1017" y="6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4"/>
            <p:cNvSpPr/>
            <p:nvPr/>
          </p:nvSpPr>
          <p:spPr>
            <a:xfrm>
              <a:off x="3769225" y="3262125"/>
              <a:ext cx="98750" cy="124925"/>
            </a:xfrm>
            <a:custGeom>
              <a:avLst/>
              <a:gdLst/>
              <a:ahLst/>
              <a:cxnLst/>
              <a:rect l="l" t="t" r="r" b="b"/>
              <a:pathLst>
                <a:path w="3950" h="4997" extrusionOk="0">
                  <a:moveTo>
                    <a:pt x="1377" y="0"/>
                  </a:moveTo>
                  <a:lnTo>
                    <a:pt x="778" y="30"/>
                  </a:lnTo>
                  <a:lnTo>
                    <a:pt x="180" y="90"/>
                  </a:lnTo>
                  <a:lnTo>
                    <a:pt x="90" y="12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0" y="359"/>
                  </a:lnTo>
                  <a:lnTo>
                    <a:pt x="30" y="419"/>
                  </a:lnTo>
                  <a:lnTo>
                    <a:pt x="60" y="479"/>
                  </a:lnTo>
                  <a:lnTo>
                    <a:pt x="150" y="539"/>
                  </a:lnTo>
                  <a:lnTo>
                    <a:pt x="240" y="539"/>
                  </a:lnTo>
                  <a:lnTo>
                    <a:pt x="778" y="479"/>
                  </a:lnTo>
                  <a:lnTo>
                    <a:pt x="1287" y="449"/>
                  </a:lnTo>
                  <a:lnTo>
                    <a:pt x="1825" y="479"/>
                  </a:lnTo>
                  <a:lnTo>
                    <a:pt x="2364" y="509"/>
                  </a:lnTo>
                  <a:lnTo>
                    <a:pt x="2843" y="599"/>
                  </a:lnTo>
                  <a:lnTo>
                    <a:pt x="3082" y="658"/>
                  </a:lnTo>
                  <a:lnTo>
                    <a:pt x="3291" y="748"/>
                  </a:lnTo>
                  <a:lnTo>
                    <a:pt x="3381" y="808"/>
                  </a:lnTo>
                  <a:lnTo>
                    <a:pt x="3441" y="898"/>
                  </a:lnTo>
                  <a:lnTo>
                    <a:pt x="3501" y="1077"/>
                  </a:lnTo>
                  <a:lnTo>
                    <a:pt x="3501" y="1287"/>
                  </a:lnTo>
                  <a:lnTo>
                    <a:pt x="3501" y="1466"/>
                  </a:lnTo>
                  <a:lnTo>
                    <a:pt x="3411" y="3560"/>
                  </a:lnTo>
                  <a:lnTo>
                    <a:pt x="3411" y="3770"/>
                  </a:lnTo>
                  <a:lnTo>
                    <a:pt x="3381" y="4009"/>
                  </a:lnTo>
                  <a:lnTo>
                    <a:pt x="3321" y="4219"/>
                  </a:lnTo>
                  <a:lnTo>
                    <a:pt x="3291" y="4308"/>
                  </a:lnTo>
                  <a:lnTo>
                    <a:pt x="3232" y="4398"/>
                  </a:lnTo>
                  <a:lnTo>
                    <a:pt x="3112" y="4488"/>
                  </a:lnTo>
                  <a:lnTo>
                    <a:pt x="2932" y="4548"/>
                  </a:lnTo>
                  <a:lnTo>
                    <a:pt x="2873" y="4578"/>
                  </a:lnTo>
                  <a:lnTo>
                    <a:pt x="2783" y="4548"/>
                  </a:lnTo>
                  <a:lnTo>
                    <a:pt x="2723" y="4518"/>
                  </a:lnTo>
                  <a:lnTo>
                    <a:pt x="2663" y="4458"/>
                  </a:lnTo>
                  <a:lnTo>
                    <a:pt x="2603" y="4398"/>
                  </a:lnTo>
                  <a:lnTo>
                    <a:pt x="2424" y="4398"/>
                  </a:lnTo>
                  <a:lnTo>
                    <a:pt x="2364" y="4428"/>
                  </a:lnTo>
                  <a:lnTo>
                    <a:pt x="2304" y="4518"/>
                  </a:lnTo>
                  <a:lnTo>
                    <a:pt x="2274" y="4578"/>
                  </a:lnTo>
                  <a:lnTo>
                    <a:pt x="2274" y="4667"/>
                  </a:lnTo>
                  <a:lnTo>
                    <a:pt x="2304" y="4757"/>
                  </a:lnTo>
                  <a:lnTo>
                    <a:pt x="2454" y="4877"/>
                  </a:lnTo>
                  <a:lnTo>
                    <a:pt x="2603" y="4967"/>
                  </a:lnTo>
                  <a:lnTo>
                    <a:pt x="2783" y="4996"/>
                  </a:lnTo>
                  <a:lnTo>
                    <a:pt x="2932" y="4996"/>
                  </a:lnTo>
                  <a:lnTo>
                    <a:pt x="3112" y="4967"/>
                  </a:lnTo>
                  <a:lnTo>
                    <a:pt x="3291" y="4907"/>
                  </a:lnTo>
                  <a:lnTo>
                    <a:pt x="3441" y="4817"/>
                  </a:lnTo>
                  <a:lnTo>
                    <a:pt x="3561" y="4697"/>
                  </a:lnTo>
                  <a:lnTo>
                    <a:pt x="3680" y="4488"/>
                  </a:lnTo>
                  <a:lnTo>
                    <a:pt x="3770" y="4278"/>
                  </a:lnTo>
                  <a:lnTo>
                    <a:pt x="3830" y="4069"/>
                  </a:lnTo>
                  <a:lnTo>
                    <a:pt x="3860" y="3830"/>
                  </a:lnTo>
                  <a:lnTo>
                    <a:pt x="3890" y="3381"/>
                  </a:lnTo>
                  <a:lnTo>
                    <a:pt x="3890" y="2932"/>
                  </a:lnTo>
                  <a:lnTo>
                    <a:pt x="3920" y="1855"/>
                  </a:lnTo>
                  <a:lnTo>
                    <a:pt x="3950" y="1376"/>
                  </a:lnTo>
                  <a:lnTo>
                    <a:pt x="3950" y="1167"/>
                  </a:lnTo>
                  <a:lnTo>
                    <a:pt x="3920" y="928"/>
                  </a:lnTo>
                  <a:lnTo>
                    <a:pt x="3830" y="718"/>
                  </a:lnTo>
                  <a:lnTo>
                    <a:pt x="3710" y="539"/>
                  </a:lnTo>
                  <a:lnTo>
                    <a:pt x="3561" y="419"/>
                  </a:lnTo>
                  <a:lnTo>
                    <a:pt x="3381" y="299"/>
                  </a:lnTo>
                  <a:lnTo>
                    <a:pt x="3202" y="240"/>
                  </a:lnTo>
                  <a:lnTo>
                    <a:pt x="2992" y="180"/>
                  </a:lnTo>
                  <a:lnTo>
                    <a:pt x="2573" y="90"/>
                  </a:lnTo>
                  <a:lnTo>
                    <a:pt x="1975" y="30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4"/>
            <p:cNvSpPr/>
            <p:nvPr/>
          </p:nvSpPr>
          <p:spPr>
            <a:xfrm>
              <a:off x="4741575" y="3878425"/>
              <a:ext cx="228150" cy="139150"/>
            </a:xfrm>
            <a:custGeom>
              <a:avLst/>
              <a:gdLst/>
              <a:ahLst/>
              <a:cxnLst/>
              <a:rect l="l" t="t" r="r" b="b"/>
              <a:pathLst>
                <a:path w="9126" h="5566" extrusionOk="0">
                  <a:moveTo>
                    <a:pt x="2753" y="1"/>
                  </a:moveTo>
                  <a:lnTo>
                    <a:pt x="2603" y="61"/>
                  </a:lnTo>
                  <a:lnTo>
                    <a:pt x="2454" y="150"/>
                  </a:lnTo>
                  <a:lnTo>
                    <a:pt x="2274" y="300"/>
                  </a:lnTo>
                  <a:lnTo>
                    <a:pt x="1885" y="689"/>
                  </a:lnTo>
                  <a:lnTo>
                    <a:pt x="1466" y="1197"/>
                  </a:lnTo>
                  <a:lnTo>
                    <a:pt x="1018" y="1796"/>
                  </a:lnTo>
                  <a:lnTo>
                    <a:pt x="539" y="2454"/>
                  </a:lnTo>
                  <a:lnTo>
                    <a:pt x="0" y="3112"/>
                  </a:lnTo>
                  <a:lnTo>
                    <a:pt x="389" y="3262"/>
                  </a:lnTo>
                  <a:lnTo>
                    <a:pt x="748" y="3441"/>
                  </a:lnTo>
                  <a:lnTo>
                    <a:pt x="1047" y="3711"/>
                  </a:lnTo>
                  <a:lnTo>
                    <a:pt x="1317" y="4010"/>
                  </a:lnTo>
                  <a:lnTo>
                    <a:pt x="1496" y="4219"/>
                  </a:lnTo>
                  <a:lnTo>
                    <a:pt x="1646" y="4488"/>
                  </a:lnTo>
                  <a:lnTo>
                    <a:pt x="1795" y="4728"/>
                  </a:lnTo>
                  <a:lnTo>
                    <a:pt x="1975" y="4937"/>
                  </a:lnTo>
                  <a:lnTo>
                    <a:pt x="2065" y="5057"/>
                  </a:lnTo>
                  <a:lnTo>
                    <a:pt x="2184" y="5176"/>
                  </a:lnTo>
                  <a:lnTo>
                    <a:pt x="2484" y="5356"/>
                  </a:lnTo>
                  <a:lnTo>
                    <a:pt x="2813" y="5506"/>
                  </a:lnTo>
                  <a:lnTo>
                    <a:pt x="2992" y="5536"/>
                  </a:lnTo>
                  <a:lnTo>
                    <a:pt x="3142" y="5565"/>
                  </a:lnTo>
                  <a:lnTo>
                    <a:pt x="9125" y="5565"/>
                  </a:lnTo>
                  <a:lnTo>
                    <a:pt x="8407" y="4907"/>
                  </a:lnTo>
                  <a:lnTo>
                    <a:pt x="7629" y="4249"/>
                  </a:lnTo>
                  <a:lnTo>
                    <a:pt x="6104" y="2992"/>
                  </a:lnTo>
                  <a:lnTo>
                    <a:pt x="5326" y="2364"/>
                  </a:lnTo>
                  <a:lnTo>
                    <a:pt x="4578" y="1676"/>
                  </a:lnTo>
                  <a:lnTo>
                    <a:pt x="3830" y="958"/>
                  </a:lnTo>
                  <a:lnTo>
                    <a:pt x="3112" y="180"/>
                  </a:lnTo>
                  <a:lnTo>
                    <a:pt x="3022" y="6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4"/>
            <p:cNvSpPr/>
            <p:nvPr/>
          </p:nvSpPr>
          <p:spPr>
            <a:xfrm>
              <a:off x="4697450" y="3504450"/>
              <a:ext cx="406900" cy="513125"/>
            </a:xfrm>
            <a:custGeom>
              <a:avLst/>
              <a:gdLst/>
              <a:ahLst/>
              <a:cxnLst/>
              <a:rect l="l" t="t" r="r" b="b"/>
              <a:pathLst>
                <a:path w="16276" h="20525" extrusionOk="0">
                  <a:moveTo>
                    <a:pt x="0" y="1"/>
                  </a:moveTo>
                  <a:lnTo>
                    <a:pt x="479" y="18041"/>
                  </a:lnTo>
                  <a:lnTo>
                    <a:pt x="808" y="17981"/>
                  </a:lnTo>
                  <a:lnTo>
                    <a:pt x="1137" y="17981"/>
                  </a:lnTo>
                  <a:lnTo>
                    <a:pt x="1436" y="18011"/>
                  </a:lnTo>
                  <a:lnTo>
                    <a:pt x="1765" y="18071"/>
                  </a:lnTo>
                  <a:lnTo>
                    <a:pt x="2304" y="17413"/>
                  </a:lnTo>
                  <a:lnTo>
                    <a:pt x="2783" y="16755"/>
                  </a:lnTo>
                  <a:lnTo>
                    <a:pt x="3231" y="16156"/>
                  </a:lnTo>
                  <a:lnTo>
                    <a:pt x="3650" y="15648"/>
                  </a:lnTo>
                  <a:lnTo>
                    <a:pt x="4039" y="15259"/>
                  </a:lnTo>
                  <a:lnTo>
                    <a:pt x="4219" y="15109"/>
                  </a:lnTo>
                  <a:lnTo>
                    <a:pt x="4368" y="15020"/>
                  </a:lnTo>
                  <a:lnTo>
                    <a:pt x="4518" y="14960"/>
                  </a:lnTo>
                  <a:lnTo>
                    <a:pt x="4667" y="14960"/>
                  </a:lnTo>
                  <a:lnTo>
                    <a:pt x="4787" y="15020"/>
                  </a:lnTo>
                  <a:lnTo>
                    <a:pt x="4877" y="15139"/>
                  </a:lnTo>
                  <a:lnTo>
                    <a:pt x="5595" y="15917"/>
                  </a:lnTo>
                  <a:lnTo>
                    <a:pt x="6343" y="16635"/>
                  </a:lnTo>
                  <a:lnTo>
                    <a:pt x="7091" y="17323"/>
                  </a:lnTo>
                  <a:lnTo>
                    <a:pt x="7869" y="17951"/>
                  </a:lnTo>
                  <a:lnTo>
                    <a:pt x="9394" y="19208"/>
                  </a:lnTo>
                  <a:lnTo>
                    <a:pt x="10172" y="19866"/>
                  </a:lnTo>
                  <a:lnTo>
                    <a:pt x="10890" y="20524"/>
                  </a:lnTo>
                  <a:lnTo>
                    <a:pt x="16276" y="20524"/>
                  </a:lnTo>
                  <a:lnTo>
                    <a:pt x="16216" y="20225"/>
                  </a:lnTo>
                  <a:lnTo>
                    <a:pt x="16126" y="19926"/>
                  </a:lnTo>
                  <a:lnTo>
                    <a:pt x="15887" y="19388"/>
                  </a:lnTo>
                  <a:lnTo>
                    <a:pt x="15617" y="18849"/>
                  </a:lnTo>
                  <a:lnTo>
                    <a:pt x="15288" y="18340"/>
                  </a:lnTo>
                  <a:lnTo>
                    <a:pt x="14929" y="17862"/>
                  </a:lnTo>
                  <a:lnTo>
                    <a:pt x="14511" y="17383"/>
                  </a:lnTo>
                  <a:lnTo>
                    <a:pt x="14092" y="16934"/>
                  </a:lnTo>
                  <a:lnTo>
                    <a:pt x="13673" y="16485"/>
                  </a:lnTo>
                  <a:lnTo>
                    <a:pt x="12775" y="15588"/>
                  </a:lnTo>
                  <a:lnTo>
                    <a:pt x="12326" y="15139"/>
                  </a:lnTo>
                  <a:lnTo>
                    <a:pt x="11908" y="14660"/>
                  </a:lnTo>
                  <a:lnTo>
                    <a:pt x="11519" y="14182"/>
                  </a:lnTo>
                  <a:lnTo>
                    <a:pt x="11130" y="13703"/>
                  </a:lnTo>
                  <a:lnTo>
                    <a:pt x="10801" y="13165"/>
                  </a:lnTo>
                  <a:lnTo>
                    <a:pt x="10531" y="12626"/>
                  </a:lnTo>
                  <a:lnTo>
                    <a:pt x="9993" y="11549"/>
                  </a:lnTo>
                  <a:lnTo>
                    <a:pt x="9753" y="11040"/>
                  </a:lnTo>
                  <a:lnTo>
                    <a:pt x="9544" y="10532"/>
                  </a:lnTo>
                  <a:lnTo>
                    <a:pt x="9335" y="10023"/>
                  </a:lnTo>
                  <a:lnTo>
                    <a:pt x="9185" y="9485"/>
                  </a:lnTo>
                  <a:lnTo>
                    <a:pt x="9065" y="8916"/>
                  </a:lnTo>
                  <a:lnTo>
                    <a:pt x="8976" y="8288"/>
                  </a:lnTo>
                  <a:lnTo>
                    <a:pt x="8916" y="7869"/>
                  </a:lnTo>
                  <a:lnTo>
                    <a:pt x="8856" y="7480"/>
                  </a:lnTo>
                  <a:lnTo>
                    <a:pt x="8736" y="7061"/>
                  </a:lnTo>
                  <a:lnTo>
                    <a:pt x="8617" y="6672"/>
                  </a:lnTo>
                  <a:lnTo>
                    <a:pt x="8497" y="6283"/>
                  </a:lnTo>
                  <a:lnTo>
                    <a:pt x="8347" y="5894"/>
                  </a:lnTo>
                  <a:lnTo>
                    <a:pt x="8168" y="5535"/>
                  </a:lnTo>
                  <a:lnTo>
                    <a:pt x="7988" y="5147"/>
                  </a:lnTo>
                  <a:lnTo>
                    <a:pt x="7779" y="4788"/>
                  </a:lnTo>
                  <a:lnTo>
                    <a:pt x="7569" y="4458"/>
                  </a:lnTo>
                  <a:lnTo>
                    <a:pt x="7091" y="3770"/>
                  </a:lnTo>
                  <a:lnTo>
                    <a:pt x="6552" y="3142"/>
                  </a:lnTo>
                  <a:lnTo>
                    <a:pt x="5954" y="2544"/>
                  </a:lnTo>
                  <a:lnTo>
                    <a:pt x="5326" y="2005"/>
                  </a:lnTo>
                  <a:lnTo>
                    <a:pt x="4667" y="1526"/>
                  </a:lnTo>
                  <a:lnTo>
                    <a:pt x="3949" y="1108"/>
                  </a:lnTo>
                  <a:lnTo>
                    <a:pt x="3590" y="928"/>
                  </a:lnTo>
                  <a:lnTo>
                    <a:pt x="3201" y="749"/>
                  </a:lnTo>
                  <a:lnTo>
                    <a:pt x="2812" y="599"/>
                  </a:lnTo>
                  <a:lnTo>
                    <a:pt x="2423" y="449"/>
                  </a:lnTo>
                  <a:lnTo>
                    <a:pt x="2035" y="330"/>
                  </a:lnTo>
                  <a:lnTo>
                    <a:pt x="1646" y="240"/>
                  </a:lnTo>
                  <a:lnTo>
                    <a:pt x="1227" y="150"/>
                  </a:lnTo>
                  <a:lnTo>
                    <a:pt x="838" y="90"/>
                  </a:lnTo>
                  <a:lnTo>
                    <a:pt x="419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4"/>
            <p:cNvSpPr/>
            <p:nvPr/>
          </p:nvSpPr>
          <p:spPr>
            <a:xfrm>
              <a:off x="4737825" y="3784175"/>
              <a:ext cx="44900" cy="224425"/>
            </a:xfrm>
            <a:custGeom>
              <a:avLst/>
              <a:gdLst/>
              <a:ahLst/>
              <a:cxnLst/>
              <a:rect l="l" t="t" r="r" b="b"/>
              <a:pathLst>
                <a:path w="1796" h="8977" extrusionOk="0">
                  <a:moveTo>
                    <a:pt x="1527" y="1"/>
                  </a:moveTo>
                  <a:lnTo>
                    <a:pt x="1467" y="31"/>
                  </a:lnTo>
                  <a:lnTo>
                    <a:pt x="1407" y="91"/>
                  </a:lnTo>
                  <a:lnTo>
                    <a:pt x="1377" y="180"/>
                  </a:lnTo>
                  <a:lnTo>
                    <a:pt x="1" y="8767"/>
                  </a:lnTo>
                  <a:lnTo>
                    <a:pt x="1" y="8857"/>
                  </a:lnTo>
                  <a:lnTo>
                    <a:pt x="31" y="8917"/>
                  </a:lnTo>
                  <a:lnTo>
                    <a:pt x="90" y="8976"/>
                  </a:lnTo>
                  <a:lnTo>
                    <a:pt x="240" y="8976"/>
                  </a:lnTo>
                  <a:lnTo>
                    <a:pt x="300" y="8946"/>
                  </a:lnTo>
                  <a:lnTo>
                    <a:pt x="360" y="8887"/>
                  </a:lnTo>
                  <a:lnTo>
                    <a:pt x="390" y="8827"/>
                  </a:lnTo>
                  <a:lnTo>
                    <a:pt x="1796" y="210"/>
                  </a:lnTo>
                  <a:lnTo>
                    <a:pt x="1796" y="151"/>
                  </a:lnTo>
                  <a:lnTo>
                    <a:pt x="1736" y="61"/>
                  </a:lnTo>
                  <a:lnTo>
                    <a:pt x="1676" y="31"/>
                  </a:lnTo>
                  <a:lnTo>
                    <a:pt x="161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4"/>
            <p:cNvSpPr/>
            <p:nvPr/>
          </p:nvSpPr>
          <p:spPr>
            <a:xfrm>
              <a:off x="4753525" y="3837300"/>
              <a:ext cx="94275" cy="98750"/>
            </a:xfrm>
            <a:custGeom>
              <a:avLst/>
              <a:gdLst/>
              <a:ahLst/>
              <a:cxnLst/>
              <a:rect l="l" t="t" r="r" b="b"/>
              <a:pathLst>
                <a:path w="3771" h="3950" extrusionOk="0">
                  <a:moveTo>
                    <a:pt x="3531" y="0"/>
                  </a:moveTo>
                  <a:lnTo>
                    <a:pt x="3472" y="30"/>
                  </a:lnTo>
                  <a:lnTo>
                    <a:pt x="3382" y="60"/>
                  </a:lnTo>
                  <a:lnTo>
                    <a:pt x="61" y="3650"/>
                  </a:lnTo>
                  <a:lnTo>
                    <a:pt x="1" y="3710"/>
                  </a:lnTo>
                  <a:lnTo>
                    <a:pt x="1" y="3800"/>
                  </a:lnTo>
                  <a:lnTo>
                    <a:pt x="31" y="3860"/>
                  </a:lnTo>
                  <a:lnTo>
                    <a:pt x="91" y="3890"/>
                  </a:lnTo>
                  <a:lnTo>
                    <a:pt x="151" y="3949"/>
                  </a:lnTo>
                  <a:lnTo>
                    <a:pt x="240" y="3949"/>
                  </a:lnTo>
                  <a:lnTo>
                    <a:pt x="300" y="3919"/>
                  </a:lnTo>
                  <a:lnTo>
                    <a:pt x="390" y="3890"/>
                  </a:lnTo>
                  <a:lnTo>
                    <a:pt x="3711" y="299"/>
                  </a:lnTo>
                  <a:lnTo>
                    <a:pt x="3771" y="240"/>
                  </a:lnTo>
                  <a:lnTo>
                    <a:pt x="3771" y="180"/>
                  </a:lnTo>
                  <a:lnTo>
                    <a:pt x="3741" y="90"/>
                  </a:lnTo>
                  <a:lnTo>
                    <a:pt x="3681" y="60"/>
                  </a:lnTo>
                  <a:lnTo>
                    <a:pt x="3621" y="30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44"/>
            <p:cNvSpPr/>
            <p:nvPr/>
          </p:nvSpPr>
          <p:spPr>
            <a:xfrm>
              <a:off x="4282325" y="3488750"/>
              <a:ext cx="147375" cy="56875"/>
            </a:xfrm>
            <a:custGeom>
              <a:avLst/>
              <a:gdLst/>
              <a:ahLst/>
              <a:cxnLst/>
              <a:rect l="l" t="t" r="r" b="b"/>
              <a:pathLst>
                <a:path w="5895" h="2275" extrusionOk="0">
                  <a:moveTo>
                    <a:pt x="180" y="0"/>
                  </a:moveTo>
                  <a:lnTo>
                    <a:pt x="120" y="30"/>
                  </a:lnTo>
                  <a:lnTo>
                    <a:pt x="60" y="90"/>
                  </a:lnTo>
                  <a:lnTo>
                    <a:pt x="30" y="150"/>
                  </a:lnTo>
                  <a:lnTo>
                    <a:pt x="0" y="240"/>
                  </a:lnTo>
                  <a:lnTo>
                    <a:pt x="30" y="329"/>
                  </a:lnTo>
                  <a:lnTo>
                    <a:pt x="90" y="389"/>
                  </a:lnTo>
                  <a:lnTo>
                    <a:pt x="389" y="629"/>
                  </a:lnTo>
                  <a:lnTo>
                    <a:pt x="689" y="868"/>
                  </a:lnTo>
                  <a:lnTo>
                    <a:pt x="988" y="1077"/>
                  </a:lnTo>
                  <a:lnTo>
                    <a:pt x="1317" y="1287"/>
                  </a:lnTo>
                  <a:lnTo>
                    <a:pt x="1676" y="1466"/>
                  </a:lnTo>
                  <a:lnTo>
                    <a:pt x="2005" y="1616"/>
                  </a:lnTo>
                  <a:lnTo>
                    <a:pt x="2364" y="1766"/>
                  </a:lnTo>
                  <a:lnTo>
                    <a:pt x="2723" y="1915"/>
                  </a:lnTo>
                  <a:lnTo>
                    <a:pt x="3082" y="2005"/>
                  </a:lnTo>
                  <a:lnTo>
                    <a:pt x="3441" y="2095"/>
                  </a:lnTo>
                  <a:lnTo>
                    <a:pt x="3830" y="2184"/>
                  </a:lnTo>
                  <a:lnTo>
                    <a:pt x="4219" y="2214"/>
                  </a:lnTo>
                  <a:lnTo>
                    <a:pt x="4578" y="2244"/>
                  </a:lnTo>
                  <a:lnTo>
                    <a:pt x="4967" y="2274"/>
                  </a:lnTo>
                  <a:lnTo>
                    <a:pt x="5356" y="2274"/>
                  </a:lnTo>
                  <a:lnTo>
                    <a:pt x="5745" y="2244"/>
                  </a:lnTo>
                  <a:lnTo>
                    <a:pt x="5835" y="2214"/>
                  </a:lnTo>
                  <a:lnTo>
                    <a:pt x="5864" y="2154"/>
                  </a:lnTo>
                  <a:lnTo>
                    <a:pt x="5894" y="2095"/>
                  </a:lnTo>
                  <a:lnTo>
                    <a:pt x="5894" y="2005"/>
                  </a:lnTo>
                  <a:lnTo>
                    <a:pt x="5864" y="1945"/>
                  </a:lnTo>
                  <a:lnTo>
                    <a:pt x="5835" y="1885"/>
                  </a:lnTo>
                  <a:lnTo>
                    <a:pt x="5775" y="1855"/>
                  </a:lnTo>
                  <a:lnTo>
                    <a:pt x="5685" y="1825"/>
                  </a:lnTo>
                  <a:lnTo>
                    <a:pt x="5326" y="1855"/>
                  </a:lnTo>
                  <a:lnTo>
                    <a:pt x="4578" y="1855"/>
                  </a:lnTo>
                  <a:lnTo>
                    <a:pt x="4219" y="1825"/>
                  </a:lnTo>
                  <a:lnTo>
                    <a:pt x="3860" y="1766"/>
                  </a:lnTo>
                  <a:lnTo>
                    <a:pt x="3501" y="1706"/>
                  </a:lnTo>
                  <a:lnTo>
                    <a:pt x="3172" y="1616"/>
                  </a:lnTo>
                  <a:lnTo>
                    <a:pt x="2813" y="1496"/>
                  </a:lnTo>
                  <a:lnTo>
                    <a:pt x="2484" y="1377"/>
                  </a:lnTo>
                  <a:lnTo>
                    <a:pt x="2155" y="1257"/>
                  </a:lnTo>
                  <a:lnTo>
                    <a:pt x="1825" y="1077"/>
                  </a:lnTo>
                  <a:lnTo>
                    <a:pt x="1496" y="928"/>
                  </a:lnTo>
                  <a:lnTo>
                    <a:pt x="1197" y="718"/>
                  </a:lnTo>
                  <a:lnTo>
                    <a:pt x="898" y="509"/>
                  </a:lnTo>
                  <a:lnTo>
                    <a:pt x="599" y="300"/>
                  </a:lnTo>
                  <a:lnTo>
                    <a:pt x="330" y="60"/>
                  </a:lnTo>
                  <a:lnTo>
                    <a:pt x="240" y="3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4" name="Google Shape;5994;p44"/>
          <p:cNvSpPr txBox="1">
            <a:spLocks noGrp="1"/>
          </p:cNvSpPr>
          <p:nvPr>
            <p:ph type="title"/>
          </p:nvPr>
        </p:nvSpPr>
        <p:spPr>
          <a:xfrm>
            <a:off x="1064780" y="430557"/>
            <a:ext cx="887071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Les </a:t>
            </a:r>
            <a:r>
              <a:rPr lang="en" err="1"/>
              <a:t>différentes</a:t>
            </a:r>
            <a:r>
              <a:rPr lang="en"/>
              <a:t> </a:t>
            </a:r>
            <a:r>
              <a:rPr lang="en" err="1"/>
              <a:t>Composnats</a:t>
            </a:r>
            <a:r>
              <a:rPr lang="en"/>
              <a:t> de </a:t>
            </a:r>
            <a:br>
              <a:rPr lang="en"/>
            </a:br>
            <a:r>
              <a:rPr lang="en"/>
              <a:t>l' application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ED29841-9284-D91C-E01C-265E0B919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749" y="1389177"/>
            <a:ext cx="4759502" cy="332835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4" name="Google Shape;6614;p71"/>
          <p:cNvSpPr txBox="1">
            <a:spLocks noGrp="1"/>
          </p:cNvSpPr>
          <p:nvPr>
            <p:ph type="title"/>
          </p:nvPr>
        </p:nvSpPr>
        <p:spPr>
          <a:xfrm>
            <a:off x="872400" y="1790200"/>
            <a:ext cx="2903700" cy="10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Application Web</a:t>
            </a:r>
            <a:endParaRPr lang="en-US"/>
          </a:p>
        </p:txBody>
      </p:sp>
      <p:sp>
        <p:nvSpPr>
          <p:cNvPr id="6615" name="Google Shape;6615;p71"/>
          <p:cNvSpPr txBox="1">
            <a:spLocks noGrp="1"/>
          </p:cNvSpPr>
          <p:nvPr>
            <p:ph type="subTitle" idx="1"/>
          </p:nvPr>
        </p:nvSpPr>
        <p:spPr>
          <a:xfrm>
            <a:off x="872400" y="3100837"/>
            <a:ext cx="3423000" cy="8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le client web de la plateforme psycho</a:t>
            </a:r>
            <a:endParaRPr lang="en-US"/>
          </a:p>
        </p:txBody>
      </p:sp>
      <p:sp>
        <p:nvSpPr>
          <p:cNvPr id="6617" name="Google Shape;6617;p71"/>
          <p:cNvSpPr/>
          <p:nvPr/>
        </p:nvSpPr>
        <p:spPr>
          <a:xfrm>
            <a:off x="4331943" y="502907"/>
            <a:ext cx="4473841" cy="4027362"/>
          </a:xfrm>
          <a:custGeom>
            <a:avLst/>
            <a:gdLst/>
            <a:ahLst/>
            <a:cxnLst/>
            <a:rect l="l" t="t" r="r" b="b"/>
            <a:pathLst>
              <a:path w="131696" h="100673" extrusionOk="0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551F0D1-A3E6-5B7C-4142-32816EB99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817" y="677552"/>
            <a:ext cx="4155813" cy="27925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1" name="Google Shape;6631;p73"/>
          <p:cNvSpPr txBox="1">
            <a:spLocks noGrp="1"/>
          </p:cNvSpPr>
          <p:nvPr>
            <p:ph type="title"/>
          </p:nvPr>
        </p:nvSpPr>
        <p:spPr>
          <a:xfrm>
            <a:off x="872400" y="2306101"/>
            <a:ext cx="437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Android App</a:t>
            </a:r>
            <a:endParaRPr lang="en-US"/>
          </a:p>
        </p:txBody>
      </p:sp>
      <p:sp>
        <p:nvSpPr>
          <p:cNvPr id="6632" name="Google Shape;6632;p73"/>
          <p:cNvSpPr txBox="1">
            <a:spLocks noGrp="1"/>
          </p:cNvSpPr>
          <p:nvPr>
            <p:ph type="subTitle" idx="1"/>
          </p:nvPr>
        </p:nvSpPr>
        <p:spPr>
          <a:xfrm>
            <a:off x="872400" y="3103609"/>
            <a:ext cx="3527100" cy="8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le client mobile de l' application psycho Plateforme</a:t>
            </a:r>
            <a:endParaRPr lang="en-US" err="1"/>
          </a:p>
        </p:txBody>
      </p:sp>
      <p:sp>
        <p:nvSpPr>
          <p:cNvPr id="6633" name="Google Shape;6633;p73"/>
          <p:cNvSpPr/>
          <p:nvPr/>
        </p:nvSpPr>
        <p:spPr>
          <a:xfrm>
            <a:off x="5463409" y="23896"/>
            <a:ext cx="2439218" cy="5144545"/>
          </a:xfrm>
          <a:custGeom>
            <a:avLst/>
            <a:gdLst/>
            <a:ahLst/>
            <a:cxnLst/>
            <a:rect l="l" t="t" r="r" b="b"/>
            <a:pathLst>
              <a:path w="61960" h="122466" extrusionOk="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202F6511-BFE3-C578-199E-68609C6B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888" y="514349"/>
            <a:ext cx="2286985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5827;p42">
            <a:extLst>
              <a:ext uri="{FF2B5EF4-FFF2-40B4-BE49-F238E27FC236}">
                <a16:creationId xmlns:a16="http://schemas.microsoft.com/office/drawing/2014/main" id="{546FC191-4036-CE81-E228-2E3BD1D94AF6}"/>
              </a:ext>
            </a:extLst>
          </p:cNvPr>
          <p:cNvSpPr/>
          <p:nvPr/>
        </p:nvSpPr>
        <p:spPr>
          <a:xfrm>
            <a:off x="3196038" y="3839091"/>
            <a:ext cx="1048200" cy="104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7" name="Google Shape;5827;p42"/>
          <p:cNvSpPr/>
          <p:nvPr/>
        </p:nvSpPr>
        <p:spPr>
          <a:xfrm>
            <a:off x="575765" y="1057072"/>
            <a:ext cx="1048200" cy="104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8" name="Google Shape;5828;p42"/>
          <p:cNvSpPr/>
          <p:nvPr/>
        </p:nvSpPr>
        <p:spPr>
          <a:xfrm>
            <a:off x="575765" y="2548172"/>
            <a:ext cx="1048200" cy="104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9" name="Google Shape;5829;p42"/>
          <p:cNvSpPr/>
          <p:nvPr/>
        </p:nvSpPr>
        <p:spPr>
          <a:xfrm>
            <a:off x="4752471" y="1057072"/>
            <a:ext cx="1048200" cy="104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0" name="Google Shape;5830;p42"/>
          <p:cNvSpPr/>
          <p:nvPr/>
        </p:nvSpPr>
        <p:spPr>
          <a:xfrm>
            <a:off x="4752471" y="2548172"/>
            <a:ext cx="1048200" cy="104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1" name="Google Shape;5831;p42"/>
          <p:cNvSpPr txBox="1">
            <a:spLocks noGrp="1"/>
          </p:cNvSpPr>
          <p:nvPr>
            <p:ph type="title" idx="15"/>
          </p:nvPr>
        </p:nvSpPr>
        <p:spPr>
          <a:xfrm>
            <a:off x="720000" y="1194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</a:t>
            </a:r>
            <a:endParaRPr lang="en-US"/>
          </a:p>
        </p:txBody>
      </p:sp>
      <p:sp>
        <p:nvSpPr>
          <p:cNvPr id="5832" name="Google Shape;5832;p42"/>
          <p:cNvSpPr txBox="1">
            <a:spLocks noGrp="1"/>
          </p:cNvSpPr>
          <p:nvPr>
            <p:ph type="title"/>
          </p:nvPr>
        </p:nvSpPr>
        <p:spPr>
          <a:xfrm>
            <a:off x="1707904" y="108866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Présentation Générale</a:t>
            </a:r>
            <a:endParaRPr lang="en-US"/>
          </a:p>
        </p:txBody>
      </p:sp>
      <p:sp>
        <p:nvSpPr>
          <p:cNvPr id="5833" name="Google Shape;5833;p42"/>
          <p:cNvSpPr txBox="1">
            <a:spLocks noGrp="1"/>
          </p:cNvSpPr>
          <p:nvPr>
            <p:ph type="subTitle" idx="1"/>
          </p:nvPr>
        </p:nvSpPr>
        <p:spPr>
          <a:xfrm>
            <a:off x="1707904" y="1618366"/>
            <a:ext cx="2466033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la position des applications </a:t>
            </a:r>
            <a:r>
              <a:rPr lang="en" err="1"/>
              <a:t>médicales</a:t>
            </a:r>
            <a:r>
              <a:rPr lang="en"/>
              <a:t> sur le </a:t>
            </a:r>
            <a:r>
              <a:rPr lang="en" err="1"/>
              <a:t>marché</a:t>
            </a:r>
            <a:endParaRPr lang="en-US" err="1"/>
          </a:p>
        </p:txBody>
      </p:sp>
      <p:sp>
        <p:nvSpPr>
          <p:cNvPr id="5834" name="Google Shape;5834;p42"/>
          <p:cNvSpPr txBox="1">
            <a:spLocks noGrp="1"/>
          </p:cNvSpPr>
          <p:nvPr>
            <p:ph type="title" idx="2"/>
          </p:nvPr>
        </p:nvSpPr>
        <p:spPr>
          <a:xfrm>
            <a:off x="5922982" y="1059731"/>
            <a:ext cx="267444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>
                <a:ea typeface="Segoe UI Historic"/>
                <a:cs typeface="Segoe UI Historic"/>
              </a:rPr>
              <a:t>Problématique et solution</a:t>
            </a:r>
            <a:endParaRPr lang="en-US"/>
          </a:p>
        </p:txBody>
      </p:sp>
      <p:sp>
        <p:nvSpPr>
          <p:cNvPr id="5835" name="Google Shape;5835;p42"/>
          <p:cNvSpPr txBox="1">
            <a:spLocks noGrp="1"/>
          </p:cNvSpPr>
          <p:nvPr>
            <p:ph type="subTitle" idx="3"/>
          </p:nvPr>
        </p:nvSpPr>
        <p:spPr>
          <a:xfrm>
            <a:off x="5922983" y="1618365"/>
            <a:ext cx="2645831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Migration </a:t>
            </a:r>
            <a:r>
              <a:rPr lang="en" err="1"/>
              <a:t>vers</a:t>
            </a:r>
            <a:r>
              <a:rPr lang="en"/>
              <a:t> la </a:t>
            </a:r>
            <a:r>
              <a:rPr lang="en" err="1"/>
              <a:t>téléconsultation</a:t>
            </a:r>
            <a:endParaRPr lang="en-US" err="1"/>
          </a:p>
        </p:txBody>
      </p:sp>
      <p:sp>
        <p:nvSpPr>
          <p:cNvPr id="5836" name="Google Shape;5836;p42"/>
          <p:cNvSpPr txBox="1">
            <a:spLocks noGrp="1"/>
          </p:cNvSpPr>
          <p:nvPr>
            <p:ph type="title" idx="4"/>
          </p:nvPr>
        </p:nvSpPr>
        <p:spPr>
          <a:xfrm>
            <a:off x="1707904" y="2599331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err="1">
                <a:ea typeface="Segoe UI Historic"/>
                <a:cs typeface="Segoe UI Historic"/>
              </a:rPr>
              <a:t>Réalisation</a:t>
            </a:r>
            <a:endParaRPr lang="en" err="1"/>
          </a:p>
        </p:txBody>
      </p:sp>
      <p:sp>
        <p:nvSpPr>
          <p:cNvPr id="5837" name="Google Shape;5837;p42"/>
          <p:cNvSpPr txBox="1">
            <a:spLocks noGrp="1"/>
          </p:cNvSpPr>
          <p:nvPr>
            <p:ph type="subTitle" idx="5"/>
          </p:nvPr>
        </p:nvSpPr>
        <p:spPr>
          <a:xfrm>
            <a:off x="1707904" y="3063932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Architecture de </a:t>
            </a:r>
            <a:endParaRPr lang="en-US"/>
          </a:p>
          <a:p>
            <a:pPr marL="0" indent="0"/>
            <a:r>
              <a:rPr lang="en"/>
              <a:t>l' application </a:t>
            </a:r>
            <a:endParaRPr lang="en-US"/>
          </a:p>
        </p:txBody>
      </p:sp>
      <p:sp>
        <p:nvSpPr>
          <p:cNvPr id="5838" name="Google Shape;5838;p42"/>
          <p:cNvSpPr txBox="1">
            <a:spLocks noGrp="1"/>
          </p:cNvSpPr>
          <p:nvPr>
            <p:ph type="title" idx="6"/>
          </p:nvPr>
        </p:nvSpPr>
        <p:spPr>
          <a:xfrm>
            <a:off x="5922982" y="2570394"/>
            <a:ext cx="2500822" cy="5494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>
                <a:solidFill>
                  <a:srgbClr val="1D3557"/>
                </a:solidFill>
                <a:ea typeface="Segoe UI Historic"/>
                <a:cs typeface="Segoe UI Historic"/>
              </a:rPr>
              <a:t>Technologies utilisées</a:t>
            </a:r>
            <a:endParaRPr lang="en-US"/>
          </a:p>
        </p:txBody>
      </p:sp>
      <p:sp>
        <p:nvSpPr>
          <p:cNvPr id="5839" name="Google Shape;5839;p42"/>
          <p:cNvSpPr txBox="1">
            <a:spLocks noGrp="1"/>
          </p:cNvSpPr>
          <p:nvPr>
            <p:ph type="subTitle" idx="7"/>
          </p:nvPr>
        </p:nvSpPr>
        <p:spPr>
          <a:xfrm>
            <a:off x="5922983" y="3150059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Logiciel</a:t>
            </a:r>
            <a:r>
              <a:rPr lang="en"/>
              <a:t> et matériel</a:t>
            </a:r>
            <a:endParaRPr lang="en-US"/>
          </a:p>
        </p:txBody>
      </p:sp>
      <p:sp>
        <p:nvSpPr>
          <p:cNvPr id="5840" name="Google Shape;5840;p42"/>
          <p:cNvSpPr txBox="1">
            <a:spLocks noGrp="1"/>
          </p:cNvSpPr>
          <p:nvPr>
            <p:ph type="title" idx="9"/>
          </p:nvPr>
        </p:nvSpPr>
        <p:spPr>
          <a:xfrm>
            <a:off x="555821" y="2486437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41" name="Google Shape;5841;p42"/>
          <p:cNvSpPr txBox="1">
            <a:spLocks noGrp="1"/>
          </p:cNvSpPr>
          <p:nvPr>
            <p:ph type="title" idx="8"/>
          </p:nvPr>
        </p:nvSpPr>
        <p:spPr>
          <a:xfrm>
            <a:off x="577524" y="1064810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42" name="Google Shape;5842;p42"/>
          <p:cNvSpPr txBox="1">
            <a:spLocks noGrp="1"/>
          </p:cNvSpPr>
          <p:nvPr>
            <p:ph type="title" idx="13"/>
          </p:nvPr>
        </p:nvSpPr>
        <p:spPr>
          <a:xfrm>
            <a:off x="4753237" y="1064810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43" name="Google Shape;5843;p42"/>
          <p:cNvSpPr txBox="1">
            <a:spLocks noGrp="1"/>
          </p:cNvSpPr>
          <p:nvPr>
            <p:ph type="title" idx="14"/>
          </p:nvPr>
        </p:nvSpPr>
        <p:spPr>
          <a:xfrm>
            <a:off x="4753237" y="2537076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" name="Google Shape;5832;p42">
            <a:extLst>
              <a:ext uri="{FF2B5EF4-FFF2-40B4-BE49-F238E27FC236}">
                <a16:creationId xmlns:a16="http://schemas.microsoft.com/office/drawing/2014/main" id="{5C9C30C8-E923-42B1-A0B2-47DE890B77B3}"/>
              </a:ext>
            </a:extLst>
          </p:cNvPr>
          <p:cNvSpPr txBox="1">
            <a:spLocks/>
          </p:cNvSpPr>
          <p:nvPr/>
        </p:nvSpPr>
        <p:spPr>
          <a:xfrm>
            <a:off x="4338961" y="409713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bril Fatface"/>
              <a:buNone/>
              <a:defRPr sz="2000" b="0" i="0" u="none" strike="noStrike" cap="none">
                <a:solidFill>
                  <a:schemeClr val="l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en" err="1"/>
              <a:t>Démo</a:t>
            </a:r>
            <a:endParaRPr lang="en-US" err="1"/>
          </a:p>
        </p:txBody>
      </p:sp>
      <p:sp>
        <p:nvSpPr>
          <p:cNvPr id="7" name="Google Shape;5841;p42">
            <a:extLst>
              <a:ext uri="{FF2B5EF4-FFF2-40B4-BE49-F238E27FC236}">
                <a16:creationId xmlns:a16="http://schemas.microsoft.com/office/drawing/2014/main" id="{16E4290A-9D57-F902-220E-9F997633294B}"/>
              </a:ext>
            </a:extLst>
          </p:cNvPr>
          <p:cNvSpPr txBox="1">
            <a:spLocks/>
          </p:cNvSpPr>
          <p:nvPr/>
        </p:nvSpPr>
        <p:spPr>
          <a:xfrm>
            <a:off x="3197798" y="3836046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4700" b="0" i="0" u="none" strike="noStrike" cap="none">
                <a:solidFill>
                  <a:schemeClr val="dk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en"/>
              <a:t>05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853D592D-C759-383E-9569-EEB1C3A7B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646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C8D9755-EAFE-D84B-AEE5-627A2EA5D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463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A232A27-CB0F-DAD6-0AD4-43BEC3548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6813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8" name="Google Shape;5848;p43"/>
          <p:cNvGrpSpPr/>
          <p:nvPr/>
        </p:nvGrpSpPr>
        <p:grpSpPr>
          <a:xfrm>
            <a:off x="4323666" y="1784737"/>
            <a:ext cx="4287626" cy="3352955"/>
            <a:chOff x="5652575" y="2652525"/>
            <a:chExt cx="1729300" cy="1352325"/>
          </a:xfrm>
        </p:grpSpPr>
        <p:sp>
          <p:nvSpPr>
            <p:cNvPr id="5849" name="Google Shape;5849;p43"/>
            <p:cNvSpPr/>
            <p:nvPr/>
          </p:nvSpPr>
          <p:spPr>
            <a:xfrm>
              <a:off x="6724400" y="2787925"/>
              <a:ext cx="441325" cy="824250"/>
            </a:xfrm>
            <a:custGeom>
              <a:avLst/>
              <a:gdLst/>
              <a:ahLst/>
              <a:cxnLst/>
              <a:rect l="l" t="t" r="r" b="b"/>
              <a:pathLst>
                <a:path w="17653" h="32970" extrusionOk="0">
                  <a:moveTo>
                    <a:pt x="17653" y="0"/>
                  </a:moveTo>
                  <a:lnTo>
                    <a:pt x="16605" y="598"/>
                  </a:lnTo>
                  <a:lnTo>
                    <a:pt x="15618" y="1227"/>
                  </a:lnTo>
                  <a:lnTo>
                    <a:pt x="14631" y="1885"/>
                  </a:lnTo>
                  <a:lnTo>
                    <a:pt x="13673" y="2573"/>
                  </a:lnTo>
                  <a:lnTo>
                    <a:pt x="12746" y="3291"/>
                  </a:lnTo>
                  <a:lnTo>
                    <a:pt x="11819" y="4039"/>
                  </a:lnTo>
                  <a:lnTo>
                    <a:pt x="10951" y="4817"/>
                  </a:lnTo>
                  <a:lnTo>
                    <a:pt x="10083" y="5625"/>
                  </a:lnTo>
                  <a:lnTo>
                    <a:pt x="9275" y="6462"/>
                  </a:lnTo>
                  <a:lnTo>
                    <a:pt x="8468" y="7330"/>
                  </a:lnTo>
                  <a:lnTo>
                    <a:pt x="7690" y="8228"/>
                  </a:lnTo>
                  <a:lnTo>
                    <a:pt x="6972" y="9155"/>
                  </a:lnTo>
                  <a:lnTo>
                    <a:pt x="6254" y="10112"/>
                  </a:lnTo>
                  <a:lnTo>
                    <a:pt x="5596" y="11070"/>
                  </a:lnTo>
                  <a:lnTo>
                    <a:pt x="4967" y="12087"/>
                  </a:lnTo>
                  <a:lnTo>
                    <a:pt x="4369" y="13104"/>
                  </a:lnTo>
                  <a:lnTo>
                    <a:pt x="3950" y="13882"/>
                  </a:lnTo>
                  <a:lnTo>
                    <a:pt x="3531" y="14660"/>
                  </a:lnTo>
                  <a:lnTo>
                    <a:pt x="3142" y="15468"/>
                  </a:lnTo>
                  <a:lnTo>
                    <a:pt x="2783" y="16305"/>
                  </a:lnTo>
                  <a:lnTo>
                    <a:pt x="2454" y="17113"/>
                  </a:lnTo>
                  <a:lnTo>
                    <a:pt x="2125" y="17951"/>
                  </a:lnTo>
                  <a:lnTo>
                    <a:pt x="1826" y="18819"/>
                  </a:lnTo>
                  <a:lnTo>
                    <a:pt x="1557" y="19656"/>
                  </a:lnTo>
                  <a:lnTo>
                    <a:pt x="1287" y="20524"/>
                  </a:lnTo>
                  <a:lnTo>
                    <a:pt x="1078" y="21392"/>
                  </a:lnTo>
                  <a:lnTo>
                    <a:pt x="868" y="22259"/>
                  </a:lnTo>
                  <a:lnTo>
                    <a:pt x="659" y="23157"/>
                  </a:lnTo>
                  <a:lnTo>
                    <a:pt x="509" y="24024"/>
                  </a:lnTo>
                  <a:lnTo>
                    <a:pt x="360" y="24922"/>
                  </a:lnTo>
                  <a:lnTo>
                    <a:pt x="270" y="25790"/>
                  </a:lnTo>
                  <a:lnTo>
                    <a:pt x="150" y="26687"/>
                  </a:lnTo>
                  <a:lnTo>
                    <a:pt x="91" y="27585"/>
                  </a:lnTo>
                  <a:lnTo>
                    <a:pt x="61" y="28482"/>
                  </a:lnTo>
                  <a:lnTo>
                    <a:pt x="31" y="29589"/>
                  </a:lnTo>
                  <a:lnTo>
                    <a:pt x="1" y="30726"/>
                  </a:lnTo>
                  <a:lnTo>
                    <a:pt x="61" y="31863"/>
                  </a:lnTo>
                  <a:lnTo>
                    <a:pt x="120" y="32431"/>
                  </a:lnTo>
                  <a:lnTo>
                    <a:pt x="180" y="32970"/>
                  </a:lnTo>
                  <a:lnTo>
                    <a:pt x="420" y="30756"/>
                  </a:lnTo>
                  <a:lnTo>
                    <a:pt x="659" y="28482"/>
                  </a:lnTo>
                  <a:lnTo>
                    <a:pt x="809" y="27375"/>
                  </a:lnTo>
                  <a:lnTo>
                    <a:pt x="988" y="26238"/>
                  </a:lnTo>
                  <a:lnTo>
                    <a:pt x="1227" y="25101"/>
                  </a:lnTo>
                  <a:lnTo>
                    <a:pt x="1467" y="23964"/>
                  </a:lnTo>
                  <a:lnTo>
                    <a:pt x="1646" y="23217"/>
                  </a:lnTo>
                  <a:lnTo>
                    <a:pt x="1856" y="22469"/>
                  </a:lnTo>
                  <a:lnTo>
                    <a:pt x="2305" y="21003"/>
                  </a:lnTo>
                  <a:lnTo>
                    <a:pt x="2843" y="19567"/>
                  </a:lnTo>
                  <a:lnTo>
                    <a:pt x="3411" y="18130"/>
                  </a:lnTo>
                  <a:lnTo>
                    <a:pt x="4040" y="16754"/>
                  </a:lnTo>
                  <a:lnTo>
                    <a:pt x="4758" y="15408"/>
                  </a:lnTo>
                  <a:lnTo>
                    <a:pt x="5506" y="14062"/>
                  </a:lnTo>
                  <a:lnTo>
                    <a:pt x="6314" y="12745"/>
                  </a:lnTo>
                  <a:lnTo>
                    <a:pt x="7151" y="11489"/>
                  </a:lnTo>
                  <a:lnTo>
                    <a:pt x="8079" y="10202"/>
                  </a:lnTo>
                  <a:lnTo>
                    <a:pt x="9006" y="8976"/>
                  </a:lnTo>
                  <a:lnTo>
                    <a:pt x="10023" y="7779"/>
                  </a:lnTo>
                  <a:lnTo>
                    <a:pt x="11071" y="6582"/>
                  </a:lnTo>
                  <a:lnTo>
                    <a:pt x="12148" y="5415"/>
                  </a:lnTo>
                  <a:lnTo>
                    <a:pt x="13255" y="4278"/>
                  </a:lnTo>
                  <a:lnTo>
                    <a:pt x="14421" y="3142"/>
                  </a:lnTo>
                  <a:lnTo>
                    <a:pt x="16037" y="1556"/>
                  </a:lnTo>
                  <a:lnTo>
                    <a:pt x="1765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3"/>
            <p:cNvSpPr/>
            <p:nvPr/>
          </p:nvSpPr>
          <p:spPr>
            <a:xfrm>
              <a:off x="6728900" y="2746025"/>
              <a:ext cx="525075" cy="937225"/>
            </a:xfrm>
            <a:custGeom>
              <a:avLst/>
              <a:gdLst/>
              <a:ahLst/>
              <a:cxnLst/>
              <a:rect l="l" t="t" r="r" b="b"/>
              <a:pathLst>
                <a:path w="21003" h="37489" extrusionOk="0">
                  <a:moveTo>
                    <a:pt x="21003" y="1"/>
                  </a:moveTo>
                  <a:lnTo>
                    <a:pt x="20105" y="390"/>
                  </a:lnTo>
                  <a:lnTo>
                    <a:pt x="19208" y="808"/>
                  </a:lnTo>
                  <a:lnTo>
                    <a:pt x="18340" y="1227"/>
                  </a:lnTo>
                  <a:lnTo>
                    <a:pt x="17473" y="1676"/>
                  </a:lnTo>
                  <a:lnTo>
                    <a:pt x="15857" y="3232"/>
                  </a:lnTo>
                  <a:lnTo>
                    <a:pt x="14241" y="4818"/>
                  </a:lnTo>
                  <a:lnTo>
                    <a:pt x="13075" y="5954"/>
                  </a:lnTo>
                  <a:lnTo>
                    <a:pt x="11968" y="7091"/>
                  </a:lnTo>
                  <a:lnTo>
                    <a:pt x="10891" y="8258"/>
                  </a:lnTo>
                  <a:lnTo>
                    <a:pt x="9843" y="9455"/>
                  </a:lnTo>
                  <a:lnTo>
                    <a:pt x="8826" y="10652"/>
                  </a:lnTo>
                  <a:lnTo>
                    <a:pt x="7899" y="11878"/>
                  </a:lnTo>
                  <a:lnTo>
                    <a:pt x="6971" y="13165"/>
                  </a:lnTo>
                  <a:lnTo>
                    <a:pt x="6134" y="14421"/>
                  </a:lnTo>
                  <a:lnTo>
                    <a:pt x="5326" y="15738"/>
                  </a:lnTo>
                  <a:lnTo>
                    <a:pt x="4578" y="17084"/>
                  </a:lnTo>
                  <a:lnTo>
                    <a:pt x="3860" y="18430"/>
                  </a:lnTo>
                  <a:lnTo>
                    <a:pt x="3231" y="19806"/>
                  </a:lnTo>
                  <a:lnTo>
                    <a:pt x="2663" y="21243"/>
                  </a:lnTo>
                  <a:lnTo>
                    <a:pt x="2125" y="22679"/>
                  </a:lnTo>
                  <a:lnTo>
                    <a:pt x="1676" y="24145"/>
                  </a:lnTo>
                  <a:lnTo>
                    <a:pt x="1466" y="24893"/>
                  </a:lnTo>
                  <a:lnTo>
                    <a:pt x="1287" y="25640"/>
                  </a:lnTo>
                  <a:lnTo>
                    <a:pt x="1047" y="26777"/>
                  </a:lnTo>
                  <a:lnTo>
                    <a:pt x="808" y="27914"/>
                  </a:lnTo>
                  <a:lnTo>
                    <a:pt x="629" y="29051"/>
                  </a:lnTo>
                  <a:lnTo>
                    <a:pt x="479" y="30158"/>
                  </a:lnTo>
                  <a:lnTo>
                    <a:pt x="240" y="32432"/>
                  </a:lnTo>
                  <a:lnTo>
                    <a:pt x="0" y="34646"/>
                  </a:lnTo>
                  <a:lnTo>
                    <a:pt x="150" y="35394"/>
                  </a:lnTo>
                  <a:lnTo>
                    <a:pt x="359" y="36142"/>
                  </a:lnTo>
                  <a:lnTo>
                    <a:pt x="479" y="36531"/>
                  </a:lnTo>
                  <a:lnTo>
                    <a:pt x="569" y="36740"/>
                  </a:lnTo>
                  <a:lnTo>
                    <a:pt x="688" y="36950"/>
                  </a:lnTo>
                  <a:lnTo>
                    <a:pt x="808" y="37159"/>
                  </a:lnTo>
                  <a:lnTo>
                    <a:pt x="958" y="37309"/>
                  </a:lnTo>
                  <a:lnTo>
                    <a:pt x="1137" y="37428"/>
                  </a:lnTo>
                  <a:lnTo>
                    <a:pt x="1347" y="37488"/>
                  </a:lnTo>
                  <a:lnTo>
                    <a:pt x="1556" y="37458"/>
                  </a:lnTo>
                  <a:lnTo>
                    <a:pt x="1736" y="37398"/>
                  </a:lnTo>
                  <a:lnTo>
                    <a:pt x="1945" y="37309"/>
                  </a:lnTo>
                  <a:lnTo>
                    <a:pt x="2125" y="37159"/>
                  </a:lnTo>
                  <a:lnTo>
                    <a:pt x="3680" y="35065"/>
                  </a:lnTo>
                  <a:lnTo>
                    <a:pt x="5176" y="32911"/>
                  </a:lnTo>
                  <a:lnTo>
                    <a:pt x="6642" y="30727"/>
                  </a:lnTo>
                  <a:lnTo>
                    <a:pt x="8048" y="28513"/>
                  </a:lnTo>
                  <a:lnTo>
                    <a:pt x="9425" y="26299"/>
                  </a:lnTo>
                  <a:lnTo>
                    <a:pt x="10741" y="24025"/>
                  </a:lnTo>
                  <a:lnTo>
                    <a:pt x="11998" y="21751"/>
                  </a:lnTo>
                  <a:lnTo>
                    <a:pt x="13224" y="19418"/>
                  </a:lnTo>
                  <a:lnTo>
                    <a:pt x="14391" y="17084"/>
                  </a:lnTo>
                  <a:lnTo>
                    <a:pt x="15498" y="14720"/>
                  </a:lnTo>
                  <a:lnTo>
                    <a:pt x="16575" y="12327"/>
                  </a:lnTo>
                  <a:lnTo>
                    <a:pt x="17562" y="9904"/>
                  </a:lnTo>
                  <a:lnTo>
                    <a:pt x="18520" y="7480"/>
                  </a:lnTo>
                  <a:lnTo>
                    <a:pt x="19417" y="4997"/>
                  </a:lnTo>
                  <a:lnTo>
                    <a:pt x="20225" y="2514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3"/>
            <p:cNvSpPr/>
            <p:nvPr/>
          </p:nvSpPr>
          <p:spPr>
            <a:xfrm>
              <a:off x="6782000" y="2741550"/>
              <a:ext cx="483950" cy="933450"/>
            </a:xfrm>
            <a:custGeom>
              <a:avLst/>
              <a:gdLst/>
              <a:ahLst/>
              <a:cxnLst/>
              <a:rect l="l" t="t" r="r" b="b"/>
              <a:pathLst>
                <a:path w="19358" h="37338" extrusionOk="0">
                  <a:moveTo>
                    <a:pt x="19358" y="0"/>
                  </a:moveTo>
                  <a:lnTo>
                    <a:pt x="18879" y="180"/>
                  </a:lnTo>
                  <a:lnTo>
                    <a:pt x="18101" y="2693"/>
                  </a:lnTo>
                  <a:lnTo>
                    <a:pt x="17293" y="5176"/>
                  </a:lnTo>
                  <a:lnTo>
                    <a:pt x="16396" y="7659"/>
                  </a:lnTo>
                  <a:lnTo>
                    <a:pt x="15438" y="10083"/>
                  </a:lnTo>
                  <a:lnTo>
                    <a:pt x="14451" y="12506"/>
                  </a:lnTo>
                  <a:lnTo>
                    <a:pt x="13374" y="14899"/>
                  </a:lnTo>
                  <a:lnTo>
                    <a:pt x="12267" y="17263"/>
                  </a:lnTo>
                  <a:lnTo>
                    <a:pt x="11100" y="19597"/>
                  </a:lnTo>
                  <a:lnTo>
                    <a:pt x="9874" y="21930"/>
                  </a:lnTo>
                  <a:lnTo>
                    <a:pt x="8617" y="24204"/>
                  </a:lnTo>
                  <a:lnTo>
                    <a:pt x="7301" y="26478"/>
                  </a:lnTo>
                  <a:lnTo>
                    <a:pt x="5924" y="28692"/>
                  </a:lnTo>
                  <a:lnTo>
                    <a:pt x="4518" y="30906"/>
                  </a:lnTo>
                  <a:lnTo>
                    <a:pt x="3052" y="33090"/>
                  </a:lnTo>
                  <a:lnTo>
                    <a:pt x="1556" y="35244"/>
                  </a:lnTo>
                  <a:lnTo>
                    <a:pt x="1" y="37338"/>
                  </a:lnTo>
                  <a:lnTo>
                    <a:pt x="330" y="37039"/>
                  </a:lnTo>
                  <a:lnTo>
                    <a:pt x="629" y="36710"/>
                  </a:lnTo>
                  <a:lnTo>
                    <a:pt x="1107" y="36141"/>
                  </a:lnTo>
                  <a:lnTo>
                    <a:pt x="2274" y="34885"/>
                  </a:lnTo>
                  <a:lnTo>
                    <a:pt x="3381" y="33598"/>
                  </a:lnTo>
                  <a:lnTo>
                    <a:pt x="4458" y="32282"/>
                  </a:lnTo>
                  <a:lnTo>
                    <a:pt x="5535" y="30935"/>
                  </a:lnTo>
                  <a:lnTo>
                    <a:pt x="6553" y="29559"/>
                  </a:lnTo>
                  <a:lnTo>
                    <a:pt x="7540" y="28183"/>
                  </a:lnTo>
                  <a:lnTo>
                    <a:pt x="8497" y="26777"/>
                  </a:lnTo>
                  <a:lnTo>
                    <a:pt x="9425" y="25341"/>
                  </a:lnTo>
                  <a:lnTo>
                    <a:pt x="10322" y="23875"/>
                  </a:lnTo>
                  <a:lnTo>
                    <a:pt x="11190" y="22379"/>
                  </a:lnTo>
                  <a:lnTo>
                    <a:pt x="12028" y="20883"/>
                  </a:lnTo>
                  <a:lnTo>
                    <a:pt x="12806" y="19357"/>
                  </a:lnTo>
                  <a:lnTo>
                    <a:pt x="13554" y="17831"/>
                  </a:lnTo>
                  <a:lnTo>
                    <a:pt x="14272" y="16276"/>
                  </a:lnTo>
                  <a:lnTo>
                    <a:pt x="14960" y="14690"/>
                  </a:lnTo>
                  <a:lnTo>
                    <a:pt x="15618" y="13104"/>
                  </a:lnTo>
                  <a:lnTo>
                    <a:pt x="16216" y="11489"/>
                  </a:lnTo>
                  <a:lnTo>
                    <a:pt x="16785" y="9873"/>
                  </a:lnTo>
                  <a:lnTo>
                    <a:pt x="17323" y="8258"/>
                  </a:lnTo>
                  <a:lnTo>
                    <a:pt x="17802" y="6612"/>
                  </a:lnTo>
                  <a:lnTo>
                    <a:pt x="18251" y="4967"/>
                  </a:lnTo>
                  <a:lnTo>
                    <a:pt x="18670" y="3321"/>
                  </a:lnTo>
                  <a:lnTo>
                    <a:pt x="19029" y="1646"/>
                  </a:lnTo>
                  <a:lnTo>
                    <a:pt x="19178" y="778"/>
                  </a:lnTo>
                  <a:lnTo>
                    <a:pt x="19268" y="240"/>
                  </a:lnTo>
                  <a:lnTo>
                    <a:pt x="19328" y="60"/>
                  </a:lnTo>
                  <a:lnTo>
                    <a:pt x="1935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3"/>
            <p:cNvSpPr/>
            <p:nvPr/>
          </p:nvSpPr>
          <p:spPr>
            <a:xfrm>
              <a:off x="6718425" y="2906850"/>
              <a:ext cx="424125" cy="908775"/>
            </a:xfrm>
            <a:custGeom>
              <a:avLst/>
              <a:gdLst/>
              <a:ahLst/>
              <a:cxnLst/>
              <a:rect l="l" t="t" r="r" b="b"/>
              <a:pathLst>
                <a:path w="16965" h="36351" extrusionOk="0">
                  <a:moveTo>
                    <a:pt x="16755" y="0"/>
                  </a:moveTo>
                  <a:lnTo>
                    <a:pt x="16665" y="30"/>
                  </a:lnTo>
                  <a:lnTo>
                    <a:pt x="16605" y="90"/>
                  </a:lnTo>
                  <a:lnTo>
                    <a:pt x="15438" y="1676"/>
                  </a:lnTo>
                  <a:lnTo>
                    <a:pt x="14331" y="3261"/>
                  </a:lnTo>
                  <a:lnTo>
                    <a:pt x="13254" y="4907"/>
                  </a:lnTo>
                  <a:lnTo>
                    <a:pt x="12207" y="6552"/>
                  </a:lnTo>
                  <a:lnTo>
                    <a:pt x="11190" y="8198"/>
                  </a:lnTo>
                  <a:lnTo>
                    <a:pt x="10203" y="9903"/>
                  </a:lnTo>
                  <a:lnTo>
                    <a:pt x="9245" y="11608"/>
                  </a:lnTo>
                  <a:lnTo>
                    <a:pt x="8348" y="13314"/>
                  </a:lnTo>
                  <a:lnTo>
                    <a:pt x="7480" y="15049"/>
                  </a:lnTo>
                  <a:lnTo>
                    <a:pt x="6642" y="16814"/>
                  </a:lnTo>
                  <a:lnTo>
                    <a:pt x="5835" y="18579"/>
                  </a:lnTo>
                  <a:lnTo>
                    <a:pt x="5057" y="20344"/>
                  </a:lnTo>
                  <a:lnTo>
                    <a:pt x="4339" y="22139"/>
                  </a:lnTo>
                  <a:lnTo>
                    <a:pt x="3650" y="23964"/>
                  </a:lnTo>
                  <a:lnTo>
                    <a:pt x="2992" y="25789"/>
                  </a:lnTo>
                  <a:lnTo>
                    <a:pt x="2364" y="27614"/>
                  </a:lnTo>
                  <a:lnTo>
                    <a:pt x="1706" y="29739"/>
                  </a:lnTo>
                  <a:lnTo>
                    <a:pt x="1078" y="31833"/>
                  </a:lnTo>
                  <a:lnTo>
                    <a:pt x="509" y="33957"/>
                  </a:lnTo>
                  <a:lnTo>
                    <a:pt x="0" y="36111"/>
                  </a:lnTo>
                  <a:lnTo>
                    <a:pt x="0" y="36201"/>
                  </a:lnTo>
                  <a:lnTo>
                    <a:pt x="30" y="36261"/>
                  </a:lnTo>
                  <a:lnTo>
                    <a:pt x="90" y="36321"/>
                  </a:lnTo>
                  <a:lnTo>
                    <a:pt x="180" y="36351"/>
                  </a:lnTo>
                  <a:lnTo>
                    <a:pt x="270" y="36351"/>
                  </a:lnTo>
                  <a:lnTo>
                    <a:pt x="330" y="36321"/>
                  </a:lnTo>
                  <a:lnTo>
                    <a:pt x="389" y="36291"/>
                  </a:lnTo>
                  <a:lnTo>
                    <a:pt x="419" y="36201"/>
                  </a:lnTo>
                  <a:lnTo>
                    <a:pt x="898" y="34316"/>
                  </a:lnTo>
                  <a:lnTo>
                    <a:pt x="1377" y="32431"/>
                  </a:lnTo>
                  <a:lnTo>
                    <a:pt x="1885" y="30576"/>
                  </a:lnTo>
                  <a:lnTo>
                    <a:pt x="2454" y="28721"/>
                  </a:lnTo>
                  <a:lnTo>
                    <a:pt x="3052" y="26867"/>
                  </a:lnTo>
                  <a:lnTo>
                    <a:pt x="3710" y="25042"/>
                  </a:lnTo>
                  <a:lnTo>
                    <a:pt x="4369" y="23217"/>
                  </a:lnTo>
                  <a:lnTo>
                    <a:pt x="5087" y="21421"/>
                  </a:lnTo>
                  <a:lnTo>
                    <a:pt x="5835" y="19626"/>
                  </a:lnTo>
                  <a:lnTo>
                    <a:pt x="6612" y="17861"/>
                  </a:lnTo>
                  <a:lnTo>
                    <a:pt x="7420" y="16126"/>
                  </a:lnTo>
                  <a:lnTo>
                    <a:pt x="8288" y="14391"/>
                  </a:lnTo>
                  <a:lnTo>
                    <a:pt x="9185" y="12655"/>
                  </a:lnTo>
                  <a:lnTo>
                    <a:pt x="10083" y="10950"/>
                  </a:lnTo>
                  <a:lnTo>
                    <a:pt x="11040" y="9275"/>
                  </a:lnTo>
                  <a:lnTo>
                    <a:pt x="12028" y="7629"/>
                  </a:lnTo>
                  <a:lnTo>
                    <a:pt x="13194" y="5774"/>
                  </a:lnTo>
                  <a:lnTo>
                    <a:pt x="14391" y="3949"/>
                  </a:lnTo>
                  <a:lnTo>
                    <a:pt x="15648" y="2154"/>
                  </a:lnTo>
                  <a:lnTo>
                    <a:pt x="16934" y="359"/>
                  </a:lnTo>
                  <a:lnTo>
                    <a:pt x="16964" y="299"/>
                  </a:lnTo>
                  <a:lnTo>
                    <a:pt x="16964" y="210"/>
                  </a:lnTo>
                  <a:lnTo>
                    <a:pt x="16934" y="120"/>
                  </a:lnTo>
                  <a:lnTo>
                    <a:pt x="16874" y="60"/>
                  </a:lnTo>
                  <a:lnTo>
                    <a:pt x="16815" y="3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3"/>
            <p:cNvSpPr/>
            <p:nvPr/>
          </p:nvSpPr>
          <p:spPr>
            <a:xfrm>
              <a:off x="7020600" y="2965925"/>
              <a:ext cx="81550" cy="100250"/>
            </a:xfrm>
            <a:custGeom>
              <a:avLst/>
              <a:gdLst/>
              <a:ahLst/>
              <a:cxnLst/>
              <a:rect l="l" t="t" r="r" b="b"/>
              <a:pathLst>
                <a:path w="3262" h="4010" extrusionOk="0">
                  <a:moveTo>
                    <a:pt x="120" y="1"/>
                  </a:moveTo>
                  <a:lnTo>
                    <a:pt x="6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240" y="3830"/>
                  </a:lnTo>
                  <a:lnTo>
                    <a:pt x="270" y="3950"/>
                  </a:lnTo>
                  <a:lnTo>
                    <a:pt x="359" y="4010"/>
                  </a:lnTo>
                  <a:lnTo>
                    <a:pt x="449" y="4010"/>
                  </a:lnTo>
                  <a:lnTo>
                    <a:pt x="569" y="3980"/>
                  </a:lnTo>
                  <a:lnTo>
                    <a:pt x="3172" y="2663"/>
                  </a:lnTo>
                  <a:lnTo>
                    <a:pt x="3232" y="2603"/>
                  </a:lnTo>
                  <a:lnTo>
                    <a:pt x="3262" y="2544"/>
                  </a:lnTo>
                  <a:lnTo>
                    <a:pt x="3262" y="2454"/>
                  </a:lnTo>
                  <a:lnTo>
                    <a:pt x="3232" y="2364"/>
                  </a:lnTo>
                  <a:lnTo>
                    <a:pt x="3172" y="2304"/>
                  </a:lnTo>
                  <a:lnTo>
                    <a:pt x="3082" y="2274"/>
                  </a:lnTo>
                  <a:lnTo>
                    <a:pt x="3022" y="2274"/>
                  </a:lnTo>
                  <a:lnTo>
                    <a:pt x="2932" y="2304"/>
                  </a:lnTo>
                  <a:lnTo>
                    <a:pt x="659" y="3471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59" y="3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3"/>
            <p:cNvSpPr/>
            <p:nvPr/>
          </p:nvSpPr>
          <p:spPr>
            <a:xfrm>
              <a:off x="6888200" y="3164875"/>
              <a:ext cx="17975" cy="139900"/>
            </a:xfrm>
            <a:custGeom>
              <a:avLst/>
              <a:gdLst/>
              <a:ahLst/>
              <a:cxnLst/>
              <a:rect l="l" t="t" r="r" b="b"/>
              <a:pathLst>
                <a:path w="719" h="5596" extrusionOk="0">
                  <a:moveTo>
                    <a:pt x="210" y="1"/>
                  </a:moveTo>
                  <a:lnTo>
                    <a:pt x="121" y="31"/>
                  </a:lnTo>
                  <a:lnTo>
                    <a:pt x="61" y="61"/>
                  </a:lnTo>
                  <a:lnTo>
                    <a:pt x="31" y="121"/>
                  </a:lnTo>
                  <a:lnTo>
                    <a:pt x="1" y="210"/>
                  </a:lnTo>
                  <a:lnTo>
                    <a:pt x="300" y="5386"/>
                  </a:lnTo>
                  <a:lnTo>
                    <a:pt x="330" y="5476"/>
                  </a:lnTo>
                  <a:lnTo>
                    <a:pt x="360" y="5536"/>
                  </a:lnTo>
                  <a:lnTo>
                    <a:pt x="450" y="5596"/>
                  </a:lnTo>
                  <a:lnTo>
                    <a:pt x="510" y="5596"/>
                  </a:lnTo>
                  <a:lnTo>
                    <a:pt x="599" y="5566"/>
                  </a:lnTo>
                  <a:lnTo>
                    <a:pt x="659" y="5536"/>
                  </a:lnTo>
                  <a:lnTo>
                    <a:pt x="719" y="5476"/>
                  </a:lnTo>
                  <a:lnTo>
                    <a:pt x="719" y="5386"/>
                  </a:lnTo>
                  <a:lnTo>
                    <a:pt x="450" y="210"/>
                  </a:lnTo>
                  <a:lnTo>
                    <a:pt x="420" y="121"/>
                  </a:lnTo>
                  <a:lnTo>
                    <a:pt x="36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3"/>
            <p:cNvSpPr/>
            <p:nvPr/>
          </p:nvSpPr>
          <p:spPr>
            <a:xfrm>
              <a:off x="6899425" y="3232200"/>
              <a:ext cx="84550" cy="65850"/>
            </a:xfrm>
            <a:custGeom>
              <a:avLst/>
              <a:gdLst/>
              <a:ahLst/>
              <a:cxnLst/>
              <a:rect l="l" t="t" r="r" b="b"/>
              <a:pathLst>
                <a:path w="3382" h="2634" extrusionOk="0">
                  <a:moveTo>
                    <a:pt x="3142" y="0"/>
                  </a:moveTo>
                  <a:lnTo>
                    <a:pt x="3052" y="30"/>
                  </a:lnTo>
                  <a:lnTo>
                    <a:pt x="90" y="2244"/>
                  </a:lnTo>
                  <a:lnTo>
                    <a:pt x="31" y="2304"/>
                  </a:lnTo>
                  <a:lnTo>
                    <a:pt x="1" y="2394"/>
                  </a:lnTo>
                  <a:lnTo>
                    <a:pt x="1" y="2454"/>
                  </a:lnTo>
                  <a:lnTo>
                    <a:pt x="31" y="2543"/>
                  </a:lnTo>
                  <a:lnTo>
                    <a:pt x="90" y="2603"/>
                  </a:lnTo>
                  <a:lnTo>
                    <a:pt x="150" y="2633"/>
                  </a:lnTo>
                  <a:lnTo>
                    <a:pt x="240" y="2633"/>
                  </a:lnTo>
                  <a:lnTo>
                    <a:pt x="330" y="2603"/>
                  </a:lnTo>
                  <a:lnTo>
                    <a:pt x="3292" y="389"/>
                  </a:lnTo>
                  <a:lnTo>
                    <a:pt x="3381" y="330"/>
                  </a:lnTo>
                  <a:lnTo>
                    <a:pt x="3381" y="240"/>
                  </a:lnTo>
                  <a:lnTo>
                    <a:pt x="3381" y="180"/>
                  </a:lnTo>
                  <a:lnTo>
                    <a:pt x="3352" y="90"/>
                  </a:lnTo>
                  <a:lnTo>
                    <a:pt x="3292" y="3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3"/>
            <p:cNvSpPr/>
            <p:nvPr/>
          </p:nvSpPr>
          <p:spPr>
            <a:xfrm>
              <a:off x="6767050" y="3404225"/>
              <a:ext cx="145875" cy="157850"/>
            </a:xfrm>
            <a:custGeom>
              <a:avLst/>
              <a:gdLst/>
              <a:ahLst/>
              <a:cxnLst/>
              <a:rect l="l" t="t" r="r" b="b"/>
              <a:pathLst>
                <a:path w="5835" h="6314" extrusionOk="0">
                  <a:moveTo>
                    <a:pt x="90" y="1"/>
                  </a:move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1107" y="6134"/>
                  </a:lnTo>
                  <a:lnTo>
                    <a:pt x="1167" y="6253"/>
                  </a:lnTo>
                  <a:lnTo>
                    <a:pt x="1257" y="6313"/>
                  </a:lnTo>
                  <a:lnTo>
                    <a:pt x="1376" y="6313"/>
                  </a:lnTo>
                  <a:lnTo>
                    <a:pt x="1436" y="6283"/>
                  </a:lnTo>
                  <a:lnTo>
                    <a:pt x="1496" y="6253"/>
                  </a:lnTo>
                  <a:lnTo>
                    <a:pt x="5774" y="1885"/>
                  </a:lnTo>
                  <a:lnTo>
                    <a:pt x="5834" y="1796"/>
                  </a:lnTo>
                  <a:lnTo>
                    <a:pt x="5834" y="1736"/>
                  </a:lnTo>
                  <a:lnTo>
                    <a:pt x="5804" y="1646"/>
                  </a:lnTo>
                  <a:lnTo>
                    <a:pt x="5774" y="1586"/>
                  </a:lnTo>
                  <a:lnTo>
                    <a:pt x="5685" y="1556"/>
                  </a:lnTo>
                  <a:lnTo>
                    <a:pt x="5625" y="1526"/>
                  </a:lnTo>
                  <a:lnTo>
                    <a:pt x="5535" y="1556"/>
                  </a:lnTo>
                  <a:lnTo>
                    <a:pt x="5445" y="1616"/>
                  </a:lnTo>
                  <a:lnTo>
                    <a:pt x="1466" y="5655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29" y="31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3"/>
            <p:cNvSpPr/>
            <p:nvPr/>
          </p:nvSpPr>
          <p:spPr>
            <a:xfrm>
              <a:off x="6793225" y="3588975"/>
              <a:ext cx="520600" cy="267050"/>
            </a:xfrm>
            <a:custGeom>
              <a:avLst/>
              <a:gdLst/>
              <a:ahLst/>
              <a:cxnLst/>
              <a:rect l="l" t="t" r="r" b="b"/>
              <a:pathLst>
                <a:path w="20824" h="10682" extrusionOk="0">
                  <a:moveTo>
                    <a:pt x="18609" y="0"/>
                  </a:moveTo>
                  <a:lnTo>
                    <a:pt x="17862" y="30"/>
                  </a:lnTo>
                  <a:lnTo>
                    <a:pt x="17114" y="60"/>
                  </a:lnTo>
                  <a:lnTo>
                    <a:pt x="16396" y="120"/>
                  </a:lnTo>
                  <a:lnTo>
                    <a:pt x="15648" y="180"/>
                  </a:lnTo>
                  <a:lnTo>
                    <a:pt x="14930" y="300"/>
                  </a:lnTo>
                  <a:lnTo>
                    <a:pt x="14211" y="419"/>
                  </a:lnTo>
                  <a:lnTo>
                    <a:pt x="13493" y="569"/>
                  </a:lnTo>
                  <a:lnTo>
                    <a:pt x="12775" y="778"/>
                  </a:lnTo>
                  <a:lnTo>
                    <a:pt x="12057" y="958"/>
                  </a:lnTo>
                  <a:lnTo>
                    <a:pt x="11369" y="1197"/>
                  </a:lnTo>
                  <a:lnTo>
                    <a:pt x="10651" y="1466"/>
                  </a:lnTo>
                  <a:lnTo>
                    <a:pt x="9993" y="1736"/>
                  </a:lnTo>
                  <a:lnTo>
                    <a:pt x="9305" y="2035"/>
                  </a:lnTo>
                  <a:lnTo>
                    <a:pt x="8318" y="2543"/>
                  </a:lnTo>
                  <a:lnTo>
                    <a:pt x="7330" y="3112"/>
                  </a:lnTo>
                  <a:lnTo>
                    <a:pt x="6403" y="3710"/>
                  </a:lnTo>
                  <a:lnTo>
                    <a:pt x="5505" y="4368"/>
                  </a:lnTo>
                  <a:lnTo>
                    <a:pt x="4638" y="5086"/>
                  </a:lnTo>
                  <a:lnTo>
                    <a:pt x="3800" y="5834"/>
                  </a:lnTo>
                  <a:lnTo>
                    <a:pt x="2992" y="6642"/>
                  </a:lnTo>
                  <a:lnTo>
                    <a:pt x="2244" y="7480"/>
                  </a:lnTo>
                  <a:lnTo>
                    <a:pt x="1556" y="8348"/>
                  </a:lnTo>
                  <a:lnTo>
                    <a:pt x="1137" y="8886"/>
                  </a:lnTo>
                  <a:lnTo>
                    <a:pt x="718" y="9484"/>
                  </a:lnTo>
                  <a:lnTo>
                    <a:pt x="329" y="10083"/>
                  </a:lnTo>
                  <a:lnTo>
                    <a:pt x="0" y="10681"/>
                  </a:lnTo>
                  <a:lnTo>
                    <a:pt x="928" y="9634"/>
                  </a:lnTo>
                  <a:lnTo>
                    <a:pt x="1855" y="8557"/>
                  </a:lnTo>
                  <a:lnTo>
                    <a:pt x="2843" y="7540"/>
                  </a:lnTo>
                  <a:lnTo>
                    <a:pt x="3351" y="7031"/>
                  </a:lnTo>
                  <a:lnTo>
                    <a:pt x="3890" y="6552"/>
                  </a:lnTo>
                  <a:lnTo>
                    <a:pt x="4638" y="5924"/>
                  </a:lnTo>
                  <a:lnTo>
                    <a:pt x="5416" y="5326"/>
                  </a:lnTo>
                  <a:lnTo>
                    <a:pt x="6193" y="4787"/>
                  </a:lnTo>
                  <a:lnTo>
                    <a:pt x="7001" y="4279"/>
                  </a:lnTo>
                  <a:lnTo>
                    <a:pt x="7809" y="3800"/>
                  </a:lnTo>
                  <a:lnTo>
                    <a:pt x="8677" y="3351"/>
                  </a:lnTo>
                  <a:lnTo>
                    <a:pt x="9544" y="2932"/>
                  </a:lnTo>
                  <a:lnTo>
                    <a:pt x="10412" y="2573"/>
                  </a:lnTo>
                  <a:lnTo>
                    <a:pt x="11309" y="2214"/>
                  </a:lnTo>
                  <a:lnTo>
                    <a:pt x="12237" y="1915"/>
                  </a:lnTo>
                  <a:lnTo>
                    <a:pt x="13164" y="1616"/>
                  </a:lnTo>
                  <a:lnTo>
                    <a:pt x="14122" y="1347"/>
                  </a:lnTo>
                  <a:lnTo>
                    <a:pt x="15079" y="1137"/>
                  </a:lnTo>
                  <a:lnTo>
                    <a:pt x="16037" y="928"/>
                  </a:lnTo>
                  <a:lnTo>
                    <a:pt x="17024" y="748"/>
                  </a:lnTo>
                  <a:lnTo>
                    <a:pt x="18041" y="569"/>
                  </a:lnTo>
                  <a:lnTo>
                    <a:pt x="20823" y="150"/>
                  </a:lnTo>
                  <a:lnTo>
                    <a:pt x="20075" y="90"/>
                  </a:lnTo>
                  <a:lnTo>
                    <a:pt x="19328" y="30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43"/>
            <p:cNvSpPr/>
            <p:nvPr/>
          </p:nvSpPr>
          <p:spPr>
            <a:xfrm>
              <a:off x="6780500" y="3592700"/>
              <a:ext cx="593150" cy="314925"/>
            </a:xfrm>
            <a:custGeom>
              <a:avLst/>
              <a:gdLst/>
              <a:ahLst/>
              <a:cxnLst/>
              <a:rect l="l" t="t" r="r" b="b"/>
              <a:pathLst>
                <a:path w="23726" h="12597" extrusionOk="0">
                  <a:moveTo>
                    <a:pt x="21332" y="1"/>
                  </a:moveTo>
                  <a:lnTo>
                    <a:pt x="18550" y="420"/>
                  </a:lnTo>
                  <a:lnTo>
                    <a:pt x="17533" y="599"/>
                  </a:lnTo>
                  <a:lnTo>
                    <a:pt x="16546" y="779"/>
                  </a:lnTo>
                  <a:lnTo>
                    <a:pt x="15588" y="988"/>
                  </a:lnTo>
                  <a:lnTo>
                    <a:pt x="14631" y="1198"/>
                  </a:lnTo>
                  <a:lnTo>
                    <a:pt x="13673" y="1467"/>
                  </a:lnTo>
                  <a:lnTo>
                    <a:pt x="12746" y="1766"/>
                  </a:lnTo>
                  <a:lnTo>
                    <a:pt x="11818" y="2065"/>
                  </a:lnTo>
                  <a:lnTo>
                    <a:pt x="10921" y="2424"/>
                  </a:lnTo>
                  <a:lnTo>
                    <a:pt x="10053" y="2783"/>
                  </a:lnTo>
                  <a:lnTo>
                    <a:pt x="9186" y="3202"/>
                  </a:lnTo>
                  <a:lnTo>
                    <a:pt x="8318" y="3651"/>
                  </a:lnTo>
                  <a:lnTo>
                    <a:pt x="7510" y="4130"/>
                  </a:lnTo>
                  <a:lnTo>
                    <a:pt x="6702" y="4638"/>
                  </a:lnTo>
                  <a:lnTo>
                    <a:pt x="5925" y="5177"/>
                  </a:lnTo>
                  <a:lnTo>
                    <a:pt x="5147" y="5775"/>
                  </a:lnTo>
                  <a:lnTo>
                    <a:pt x="4399" y="6403"/>
                  </a:lnTo>
                  <a:lnTo>
                    <a:pt x="3860" y="6882"/>
                  </a:lnTo>
                  <a:lnTo>
                    <a:pt x="3352" y="7391"/>
                  </a:lnTo>
                  <a:lnTo>
                    <a:pt x="2364" y="8408"/>
                  </a:lnTo>
                  <a:lnTo>
                    <a:pt x="1437" y="9485"/>
                  </a:lnTo>
                  <a:lnTo>
                    <a:pt x="509" y="10532"/>
                  </a:lnTo>
                  <a:lnTo>
                    <a:pt x="300" y="10981"/>
                  </a:lnTo>
                  <a:lnTo>
                    <a:pt x="150" y="11430"/>
                  </a:lnTo>
                  <a:lnTo>
                    <a:pt x="61" y="11669"/>
                  </a:lnTo>
                  <a:lnTo>
                    <a:pt x="1" y="11968"/>
                  </a:lnTo>
                  <a:lnTo>
                    <a:pt x="1" y="12088"/>
                  </a:lnTo>
                  <a:lnTo>
                    <a:pt x="31" y="12237"/>
                  </a:lnTo>
                  <a:lnTo>
                    <a:pt x="90" y="12357"/>
                  </a:lnTo>
                  <a:lnTo>
                    <a:pt x="180" y="12477"/>
                  </a:lnTo>
                  <a:lnTo>
                    <a:pt x="270" y="12537"/>
                  </a:lnTo>
                  <a:lnTo>
                    <a:pt x="390" y="12567"/>
                  </a:lnTo>
                  <a:lnTo>
                    <a:pt x="539" y="12596"/>
                  </a:lnTo>
                  <a:lnTo>
                    <a:pt x="689" y="12596"/>
                  </a:lnTo>
                  <a:lnTo>
                    <a:pt x="2245" y="12058"/>
                  </a:lnTo>
                  <a:lnTo>
                    <a:pt x="3770" y="11519"/>
                  </a:lnTo>
                  <a:lnTo>
                    <a:pt x="5296" y="10921"/>
                  </a:lnTo>
                  <a:lnTo>
                    <a:pt x="6822" y="10323"/>
                  </a:lnTo>
                  <a:lnTo>
                    <a:pt x="8318" y="9665"/>
                  </a:lnTo>
                  <a:lnTo>
                    <a:pt x="9814" y="8976"/>
                  </a:lnTo>
                  <a:lnTo>
                    <a:pt x="11280" y="8288"/>
                  </a:lnTo>
                  <a:lnTo>
                    <a:pt x="12746" y="7540"/>
                  </a:lnTo>
                  <a:lnTo>
                    <a:pt x="14182" y="6762"/>
                  </a:lnTo>
                  <a:lnTo>
                    <a:pt x="15618" y="5955"/>
                  </a:lnTo>
                  <a:lnTo>
                    <a:pt x="17024" y="5117"/>
                  </a:lnTo>
                  <a:lnTo>
                    <a:pt x="18400" y="4249"/>
                  </a:lnTo>
                  <a:lnTo>
                    <a:pt x="19777" y="3322"/>
                  </a:lnTo>
                  <a:lnTo>
                    <a:pt x="21123" y="2394"/>
                  </a:lnTo>
                  <a:lnTo>
                    <a:pt x="22439" y="1437"/>
                  </a:lnTo>
                  <a:lnTo>
                    <a:pt x="23726" y="420"/>
                  </a:lnTo>
                  <a:lnTo>
                    <a:pt x="23128" y="300"/>
                  </a:lnTo>
                  <a:lnTo>
                    <a:pt x="22529" y="180"/>
                  </a:lnTo>
                  <a:lnTo>
                    <a:pt x="21931" y="91"/>
                  </a:lnTo>
                  <a:lnTo>
                    <a:pt x="213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43"/>
            <p:cNvSpPr/>
            <p:nvPr/>
          </p:nvSpPr>
          <p:spPr>
            <a:xfrm>
              <a:off x="6797700" y="3603175"/>
              <a:ext cx="584175" cy="304450"/>
            </a:xfrm>
            <a:custGeom>
              <a:avLst/>
              <a:gdLst/>
              <a:ahLst/>
              <a:cxnLst/>
              <a:rect l="l" t="t" r="r" b="b"/>
              <a:pathLst>
                <a:path w="23367" h="12178" extrusionOk="0">
                  <a:moveTo>
                    <a:pt x="23038" y="1"/>
                  </a:moveTo>
                  <a:lnTo>
                    <a:pt x="21751" y="1018"/>
                  </a:lnTo>
                  <a:lnTo>
                    <a:pt x="20435" y="1975"/>
                  </a:lnTo>
                  <a:lnTo>
                    <a:pt x="19089" y="2903"/>
                  </a:lnTo>
                  <a:lnTo>
                    <a:pt x="17712" y="3830"/>
                  </a:lnTo>
                  <a:lnTo>
                    <a:pt x="16336" y="4698"/>
                  </a:lnTo>
                  <a:lnTo>
                    <a:pt x="14930" y="5536"/>
                  </a:lnTo>
                  <a:lnTo>
                    <a:pt x="13494" y="6343"/>
                  </a:lnTo>
                  <a:lnTo>
                    <a:pt x="12058" y="7121"/>
                  </a:lnTo>
                  <a:lnTo>
                    <a:pt x="10592" y="7869"/>
                  </a:lnTo>
                  <a:lnTo>
                    <a:pt x="9126" y="8557"/>
                  </a:lnTo>
                  <a:lnTo>
                    <a:pt x="7630" y="9246"/>
                  </a:lnTo>
                  <a:lnTo>
                    <a:pt x="6134" y="9904"/>
                  </a:lnTo>
                  <a:lnTo>
                    <a:pt x="4608" y="10502"/>
                  </a:lnTo>
                  <a:lnTo>
                    <a:pt x="3082" y="11100"/>
                  </a:lnTo>
                  <a:lnTo>
                    <a:pt x="1557" y="11639"/>
                  </a:lnTo>
                  <a:lnTo>
                    <a:pt x="1" y="12177"/>
                  </a:lnTo>
                  <a:lnTo>
                    <a:pt x="270" y="12148"/>
                  </a:lnTo>
                  <a:lnTo>
                    <a:pt x="539" y="12088"/>
                  </a:lnTo>
                  <a:lnTo>
                    <a:pt x="988" y="11968"/>
                  </a:lnTo>
                  <a:lnTo>
                    <a:pt x="2035" y="11729"/>
                  </a:lnTo>
                  <a:lnTo>
                    <a:pt x="3082" y="11459"/>
                  </a:lnTo>
                  <a:lnTo>
                    <a:pt x="4100" y="11190"/>
                  </a:lnTo>
                  <a:lnTo>
                    <a:pt x="5117" y="10891"/>
                  </a:lnTo>
                  <a:lnTo>
                    <a:pt x="6134" y="10562"/>
                  </a:lnTo>
                  <a:lnTo>
                    <a:pt x="7151" y="10203"/>
                  </a:lnTo>
                  <a:lnTo>
                    <a:pt x="8139" y="9844"/>
                  </a:lnTo>
                  <a:lnTo>
                    <a:pt x="9126" y="9425"/>
                  </a:lnTo>
                  <a:lnTo>
                    <a:pt x="10113" y="9006"/>
                  </a:lnTo>
                  <a:lnTo>
                    <a:pt x="11100" y="8557"/>
                  </a:lnTo>
                  <a:lnTo>
                    <a:pt x="12058" y="8109"/>
                  </a:lnTo>
                  <a:lnTo>
                    <a:pt x="13015" y="7600"/>
                  </a:lnTo>
                  <a:lnTo>
                    <a:pt x="13973" y="7091"/>
                  </a:lnTo>
                  <a:lnTo>
                    <a:pt x="14900" y="6553"/>
                  </a:lnTo>
                  <a:lnTo>
                    <a:pt x="15828" y="5984"/>
                  </a:lnTo>
                  <a:lnTo>
                    <a:pt x="16725" y="5416"/>
                  </a:lnTo>
                  <a:lnTo>
                    <a:pt x="17593" y="4818"/>
                  </a:lnTo>
                  <a:lnTo>
                    <a:pt x="18490" y="4189"/>
                  </a:lnTo>
                  <a:lnTo>
                    <a:pt x="19328" y="3561"/>
                  </a:lnTo>
                  <a:lnTo>
                    <a:pt x="20196" y="2903"/>
                  </a:lnTo>
                  <a:lnTo>
                    <a:pt x="21003" y="2215"/>
                  </a:lnTo>
                  <a:lnTo>
                    <a:pt x="21811" y="1527"/>
                  </a:lnTo>
                  <a:lnTo>
                    <a:pt x="22589" y="809"/>
                  </a:lnTo>
                  <a:lnTo>
                    <a:pt x="22978" y="420"/>
                  </a:lnTo>
                  <a:lnTo>
                    <a:pt x="23217" y="180"/>
                  </a:lnTo>
                  <a:lnTo>
                    <a:pt x="23307" y="91"/>
                  </a:lnTo>
                  <a:lnTo>
                    <a:pt x="23367" y="91"/>
                  </a:lnTo>
                  <a:lnTo>
                    <a:pt x="23038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3"/>
            <p:cNvSpPr/>
            <p:nvPr/>
          </p:nvSpPr>
          <p:spPr>
            <a:xfrm>
              <a:off x="6715425" y="3642825"/>
              <a:ext cx="542300" cy="316400"/>
            </a:xfrm>
            <a:custGeom>
              <a:avLst/>
              <a:gdLst/>
              <a:ahLst/>
              <a:cxnLst/>
              <a:rect l="l" t="t" r="r" b="b"/>
              <a:pathLst>
                <a:path w="21692" h="12656" extrusionOk="0">
                  <a:moveTo>
                    <a:pt x="21512" y="0"/>
                  </a:moveTo>
                  <a:lnTo>
                    <a:pt x="20375" y="389"/>
                  </a:lnTo>
                  <a:lnTo>
                    <a:pt x="19208" y="808"/>
                  </a:lnTo>
                  <a:lnTo>
                    <a:pt x="18071" y="1257"/>
                  </a:lnTo>
                  <a:lnTo>
                    <a:pt x="16935" y="1706"/>
                  </a:lnTo>
                  <a:lnTo>
                    <a:pt x="15828" y="2184"/>
                  </a:lnTo>
                  <a:lnTo>
                    <a:pt x="14721" y="2693"/>
                  </a:lnTo>
                  <a:lnTo>
                    <a:pt x="13614" y="3232"/>
                  </a:lnTo>
                  <a:lnTo>
                    <a:pt x="12537" y="3770"/>
                  </a:lnTo>
                  <a:lnTo>
                    <a:pt x="11460" y="4339"/>
                  </a:lnTo>
                  <a:lnTo>
                    <a:pt x="10382" y="4937"/>
                  </a:lnTo>
                  <a:lnTo>
                    <a:pt x="9335" y="5565"/>
                  </a:lnTo>
                  <a:lnTo>
                    <a:pt x="8318" y="6194"/>
                  </a:lnTo>
                  <a:lnTo>
                    <a:pt x="7301" y="6852"/>
                  </a:lnTo>
                  <a:lnTo>
                    <a:pt x="6284" y="7510"/>
                  </a:lnTo>
                  <a:lnTo>
                    <a:pt x="5296" y="8198"/>
                  </a:lnTo>
                  <a:lnTo>
                    <a:pt x="4309" y="8916"/>
                  </a:lnTo>
                  <a:lnTo>
                    <a:pt x="3202" y="9754"/>
                  </a:lnTo>
                  <a:lnTo>
                    <a:pt x="2125" y="10621"/>
                  </a:lnTo>
                  <a:lnTo>
                    <a:pt x="1078" y="11489"/>
                  </a:lnTo>
                  <a:lnTo>
                    <a:pt x="61" y="12416"/>
                  </a:lnTo>
                  <a:lnTo>
                    <a:pt x="1" y="12446"/>
                  </a:lnTo>
                  <a:lnTo>
                    <a:pt x="1" y="12506"/>
                  </a:lnTo>
                  <a:lnTo>
                    <a:pt x="1" y="12566"/>
                  </a:lnTo>
                  <a:lnTo>
                    <a:pt x="31" y="12596"/>
                  </a:lnTo>
                  <a:lnTo>
                    <a:pt x="91" y="12626"/>
                  </a:lnTo>
                  <a:lnTo>
                    <a:pt x="120" y="12656"/>
                  </a:lnTo>
                  <a:lnTo>
                    <a:pt x="180" y="12626"/>
                  </a:lnTo>
                  <a:lnTo>
                    <a:pt x="240" y="12596"/>
                  </a:lnTo>
                  <a:lnTo>
                    <a:pt x="1138" y="11818"/>
                  </a:lnTo>
                  <a:lnTo>
                    <a:pt x="2065" y="11010"/>
                  </a:lnTo>
                  <a:lnTo>
                    <a:pt x="3023" y="10262"/>
                  </a:lnTo>
                  <a:lnTo>
                    <a:pt x="3980" y="9514"/>
                  </a:lnTo>
                  <a:lnTo>
                    <a:pt x="4937" y="8796"/>
                  </a:lnTo>
                  <a:lnTo>
                    <a:pt x="5925" y="8078"/>
                  </a:lnTo>
                  <a:lnTo>
                    <a:pt x="6942" y="7390"/>
                  </a:lnTo>
                  <a:lnTo>
                    <a:pt x="7929" y="6732"/>
                  </a:lnTo>
                  <a:lnTo>
                    <a:pt x="8976" y="6104"/>
                  </a:lnTo>
                  <a:lnTo>
                    <a:pt x="9994" y="5475"/>
                  </a:lnTo>
                  <a:lnTo>
                    <a:pt x="11041" y="4877"/>
                  </a:lnTo>
                  <a:lnTo>
                    <a:pt x="12118" y="4309"/>
                  </a:lnTo>
                  <a:lnTo>
                    <a:pt x="13195" y="3740"/>
                  </a:lnTo>
                  <a:lnTo>
                    <a:pt x="14272" y="3202"/>
                  </a:lnTo>
                  <a:lnTo>
                    <a:pt x="15379" y="2693"/>
                  </a:lnTo>
                  <a:lnTo>
                    <a:pt x="16486" y="2214"/>
                  </a:lnTo>
                  <a:lnTo>
                    <a:pt x="17742" y="1676"/>
                  </a:lnTo>
                  <a:lnTo>
                    <a:pt x="18999" y="1167"/>
                  </a:lnTo>
                  <a:lnTo>
                    <a:pt x="20285" y="719"/>
                  </a:lnTo>
                  <a:lnTo>
                    <a:pt x="21572" y="270"/>
                  </a:lnTo>
                  <a:lnTo>
                    <a:pt x="21632" y="240"/>
                  </a:lnTo>
                  <a:lnTo>
                    <a:pt x="21662" y="180"/>
                  </a:lnTo>
                  <a:lnTo>
                    <a:pt x="21692" y="90"/>
                  </a:lnTo>
                  <a:lnTo>
                    <a:pt x="21662" y="60"/>
                  </a:lnTo>
                  <a:lnTo>
                    <a:pt x="216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3"/>
            <p:cNvSpPr/>
            <p:nvPr/>
          </p:nvSpPr>
          <p:spPr>
            <a:xfrm>
              <a:off x="7143275" y="3632350"/>
              <a:ext cx="51625" cy="61350"/>
            </a:xfrm>
            <a:custGeom>
              <a:avLst/>
              <a:gdLst/>
              <a:ahLst/>
              <a:cxnLst/>
              <a:rect l="l" t="t" r="r" b="b"/>
              <a:pathLst>
                <a:path w="2065" h="2454" extrusionOk="0">
                  <a:moveTo>
                    <a:pt x="1287" y="1"/>
                  </a:moveTo>
                  <a:lnTo>
                    <a:pt x="1227" y="31"/>
                  </a:lnTo>
                  <a:lnTo>
                    <a:pt x="1197" y="60"/>
                  </a:lnTo>
                  <a:lnTo>
                    <a:pt x="30" y="2005"/>
                  </a:lnTo>
                  <a:lnTo>
                    <a:pt x="0" y="2065"/>
                  </a:lnTo>
                  <a:lnTo>
                    <a:pt x="30" y="2125"/>
                  </a:lnTo>
                  <a:lnTo>
                    <a:pt x="60" y="2185"/>
                  </a:lnTo>
                  <a:lnTo>
                    <a:pt x="120" y="2215"/>
                  </a:lnTo>
                  <a:lnTo>
                    <a:pt x="1945" y="2454"/>
                  </a:lnTo>
                  <a:lnTo>
                    <a:pt x="2005" y="2454"/>
                  </a:lnTo>
                  <a:lnTo>
                    <a:pt x="2035" y="2424"/>
                  </a:lnTo>
                  <a:lnTo>
                    <a:pt x="2064" y="2394"/>
                  </a:lnTo>
                  <a:lnTo>
                    <a:pt x="2064" y="2334"/>
                  </a:lnTo>
                  <a:lnTo>
                    <a:pt x="2064" y="2274"/>
                  </a:lnTo>
                  <a:lnTo>
                    <a:pt x="2035" y="2244"/>
                  </a:lnTo>
                  <a:lnTo>
                    <a:pt x="1945" y="2185"/>
                  </a:lnTo>
                  <a:lnTo>
                    <a:pt x="359" y="1975"/>
                  </a:lnTo>
                  <a:lnTo>
                    <a:pt x="1436" y="210"/>
                  </a:lnTo>
                  <a:lnTo>
                    <a:pt x="1436" y="150"/>
                  </a:lnTo>
                  <a:lnTo>
                    <a:pt x="1436" y="90"/>
                  </a:lnTo>
                  <a:lnTo>
                    <a:pt x="1436" y="60"/>
                  </a:lnTo>
                  <a:lnTo>
                    <a:pt x="1376" y="31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3"/>
            <p:cNvSpPr/>
            <p:nvPr/>
          </p:nvSpPr>
          <p:spPr>
            <a:xfrm>
              <a:off x="6990675" y="3686200"/>
              <a:ext cx="49400" cy="75575"/>
            </a:xfrm>
            <a:custGeom>
              <a:avLst/>
              <a:gdLst/>
              <a:ahLst/>
              <a:cxnLst/>
              <a:rect l="l" t="t" r="r" b="b"/>
              <a:pathLst>
                <a:path w="1976" h="3023" extrusionOk="0">
                  <a:moveTo>
                    <a:pt x="1826" y="1"/>
                  </a:moveTo>
                  <a:lnTo>
                    <a:pt x="1766" y="31"/>
                  </a:lnTo>
                  <a:lnTo>
                    <a:pt x="1736" y="61"/>
                  </a:lnTo>
                  <a:lnTo>
                    <a:pt x="1" y="2813"/>
                  </a:lnTo>
                  <a:lnTo>
                    <a:pt x="1" y="2873"/>
                  </a:lnTo>
                  <a:lnTo>
                    <a:pt x="1" y="2933"/>
                  </a:lnTo>
                  <a:lnTo>
                    <a:pt x="31" y="2963"/>
                  </a:lnTo>
                  <a:lnTo>
                    <a:pt x="61" y="2993"/>
                  </a:lnTo>
                  <a:lnTo>
                    <a:pt x="90" y="3022"/>
                  </a:lnTo>
                  <a:lnTo>
                    <a:pt x="150" y="3022"/>
                  </a:lnTo>
                  <a:lnTo>
                    <a:pt x="210" y="2993"/>
                  </a:lnTo>
                  <a:lnTo>
                    <a:pt x="240" y="2963"/>
                  </a:lnTo>
                  <a:lnTo>
                    <a:pt x="1945" y="210"/>
                  </a:lnTo>
                  <a:lnTo>
                    <a:pt x="1975" y="150"/>
                  </a:lnTo>
                  <a:lnTo>
                    <a:pt x="1975" y="120"/>
                  </a:lnTo>
                  <a:lnTo>
                    <a:pt x="1945" y="61"/>
                  </a:lnTo>
                  <a:lnTo>
                    <a:pt x="1916" y="31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3"/>
            <p:cNvSpPr/>
            <p:nvPr/>
          </p:nvSpPr>
          <p:spPr>
            <a:xfrm>
              <a:off x="6995175" y="3751275"/>
              <a:ext cx="64350" cy="8250"/>
            </a:xfrm>
            <a:custGeom>
              <a:avLst/>
              <a:gdLst/>
              <a:ahLst/>
              <a:cxnLst/>
              <a:rect l="l" t="t" r="r" b="b"/>
              <a:pathLst>
                <a:path w="2574" h="330" extrusionOk="0">
                  <a:moveTo>
                    <a:pt x="2424" y="1"/>
                  </a:moveTo>
                  <a:lnTo>
                    <a:pt x="120" y="60"/>
                  </a:lnTo>
                  <a:lnTo>
                    <a:pt x="60" y="60"/>
                  </a:lnTo>
                  <a:lnTo>
                    <a:pt x="30" y="90"/>
                  </a:lnTo>
                  <a:lnTo>
                    <a:pt x="0" y="21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30"/>
                  </a:lnTo>
                  <a:lnTo>
                    <a:pt x="120" y="330"/>
                  </a:lnTo>
                  <a:lnTo>
                    <a:pt x="2424" y="270"/>
                  </a:lnTo>
                  <a:lnTo>
                    <a:pt x="2483" y="270"/>
                  </a:lnTo>
                  <a:lnTo>
                    <a:pt x="2543" y="240"/>
                  </a:lnTo>
                  <a:lnTo>
                    <a:pt x="2573" y="150"/>
                  </a:lnTo>
                  <a:lnTo>
                    <a:pt x="2543" y="90"/>
                  </a:lnTo>
                  <a:lnTo>
                    <a:pt x="2543" y="60"/>
                  </a:lnTo>
                  <a:lnTo>
                    <a:pt x="2483" y="31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3"/>
            <p:cNvSpPr/>
            <p:nvPr/>
          </p:nvSpPr>
          <p:spPr>
            <a:xfrm>
              <a:off x="6846325" y="3764750"/>
              <a:ext cx="100250" cy="92025"/>
            </a:xfrm>
            <a:custGeom>
              <a:avLst/>
              <a:gdLst/>
              <a:ahLst/>
              <a:cxnLst/>
              <a:rect l="l" t="t" r="r" b="b"/>
              <a:pathLst>
                <a:path w="4010" h="3681" extrusionOk="0">
                  <a:moveTo>
                    <a:pt x="1616" y="0"/>
                  </a:moveTo>
                  <a:lnTo>
                    <a:pt x="1586" y="60"/>
                  </a:lnTo>
                  <a:lnTo>
                    <a:pt x="0" y="3471"/>
                  </a:lnTo>
                  <a:lnTo>
                    <a:pt x="0" y="3560"/>
                  </a:lnTo>
                  <a:lnTo>
                    <a:pt x="0" y="3620"/>
                  </a:lnTo>
                  <a:lnTo>
                    <a:pt x="60" y="3680"/>
                  </a:lnTo>
                  <a:lnTo>
                    <a:pt x="150" y="3680"/>
                  </a:lnTo>
                  <a:lnTo>
                    <a:pt x="3920" y="2992"/>
                  </a:lnTo>
                  <a:lnTo>
                    <a:pt x="3980" y="2992"/>
                  </a:lnTo>
                  <a:lnTo>
                    <a:pt x="4010" y="2932"/>
                  </a:lnTo>
                  <a:lnTo>
                    <a:pt x="4010" y="2902"/>
                  </a:lnTo>
                  <a:lnTo>
                    <a:pt x="4010" y="2842"/>
                  </a:lnTo>
                  <a:lnTo>
                    <a:pt x="3950" y="2753"/>
                  </a:lnTo>
                  <a:lnTo>
                    <a:pt x="3860" y="2753"/>
                  </a:lnTo>
                  <a:lnTo>
                    <a:pt x="360" y="3381"/>
                  </a:lnTo>
                  <a:lnTo>
                    <a:pt x="1796" y="210"/>
                  </a:lnTo>
                  <a:lnTo>
                    <a:pt x="1826" y="150"/>
                  </a:lnTo>
                  <a:lnTo>
                    <a:pt x="1796" y="90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3"/>
            <p:cNvSpPr/>
            <p:nvPr/>
          </p:nvSpPr>
          <p:spPr>
            <a:xfrm>
              <a:off x="6042275" y="2734075"/>
              <a:ext cx="287975" cy="899800"/>
            </a:xfrm>
            <a:custGeom>
              <a:avLst/>
              <a:gdLst/>
              <a:ahLst/>
              <a:cxnLst/>
              <a:rect l="l" t="t" r="r" b="b"/>
              <a:pathLst>
                <a:path w="11519" h="35992" extrusionOk="0">
                  <a:moveTo>
                    <a:pt x="0" y="0"/>
                  </a:moveTo>
                  <a:lnTo>
                    <a:pt x="1197" y="1885"/>
                  </a:lnTo>
                  <a:lnTo>
                    <a:pt x="2454" y="3770"/>
                  </a:lnTo>
                  <a:lnTo>
                    <a:pt x="3351" y="5116"/>
                  </a:lnTo>
                  <a:lnTo>
                    <a:pt x="4189" y="6462"/>
                  </a:lnTo>
                  <a:lnTo>
                    <a:pt x="4967" y="7839"/>
                  </a:lnTo>
                  <a:lnTo>
                    <a:pt x="5745" y="9245"/>
                  </a:lnTo>
                  <a:lnTo>
                    <a:pt x="6433" y="10651"/>
                  </a:lnTo>
                  <a:lnTo>
                    <a:pt x="7091" y="12057"/>
                  </a:lnTo>
                  <a:lnTo>
                    <a:pt x="7719" y="13493"/>
                  </a:lnTo>
                  <a:lnTo>
                    <a:pt x="8258" y="14929"/>
                  </a:lnTo>
                  <a:lnTo>
                    <a:pt x="8766" y="16365"/>
                  </a:lnTo>
                  <a:lnTo>
                    <a:pt x="9215" y="17831"/>
                  </a:lnTo>
                  <a:lnTo>
                    <a:pt x="9604" y="19327"/>
                  </a:lnTo>
                  <a:lnTo>
                    <a:pt x="9903" y="20793"/>
                  </a:lnTo>
                  <a:lnTo>
                    <a:pt x="10173" y="22319"/>
                  </a:lnTo>
                  <a:lnTo>
                    <a:pt x="10382" y="23845"/>
                  </a:lnTo>
                  <a:lnTo>
                    <a:pt x="10502" y="25371"/>
                  </a:lnTo>
                  <a:lnTo>
                    <a:pt x="10532" y="26148"/>
                  </a:lnTo>
                  <a:lnTo>
                    <a:pt x="10561" y="26926"/>
                  </a:lnTo>
                  <a:lnTo>
                    <a:pt x="10561" y="28063"/>
                  </a:lnTo>
                  <a:lnTo>
                    <a:pt x="10502" y="29230"/>
                  </a:lnTo>
                  <a:lnTo>
                    <a:pt x="10442" y="30367"/>
                  </a:lnTo>
                  <a:lnTo>
                    <a:pt x="10352" y="31504"/>
                  </a:lnTo>
                  <a:lnTo>
                    <a:pt x="10083" y="33748"/>
                  </a:lnTo>
                  <a:lnTo>
                    <a:pt x="9813" y="35991"/>
                  </a:lnTo>
                  <a:lnTo>
                    <a:pt x="10023" y="35453"/>
                  </a:lnTo>
                  <a:lnTo>
                    <a:pt x="10202" y="34914"/>
                  </a:lnTo>
                  <a:lnTo>
                    <a:pt x="10502" y="33837"/>
                  </a:lnTo>
                  <a:lnTo>
                    <a:pt x="10741" y="32730"/>
                  </a:lnTo>
                  <a:lnTo>
                    <a:pt x="10950" y="31623"/>
                  </a:lnTo>
                  <a:lnTo>
                    <a:pt x="11100" y="30756"/>
                  </a:lnTo>
                  <a:lnTo>
                    <a:pt x="11220" y="29858"/>
                  </a:lnTo>
                  <a:lnTo>
                    <a:pt x="11339" y="28961"/>
                  </a:lnTo>
                  <a:lnTo>
                    <a:pt x="11399" y="28063"/>
                  </a:lnTo>
                  <a:lnTo>
                    <a:pt x="11459" y="27166"/>
                  </a:lnTo>
                  <a:lnTo>
                    <a:pt x="11489" y="26268"/>
                  </a:lnTo>
                  <a:lnTo>
                    <a:pt x="11519" y="25371"/>
                  </a:lnTo>
                  <a:lnTo>
                    <a:pt x="11489" y="24473"/>
                  </a:lnTo>
                  <a:lnTo>
                    <a:pt x="11459" y="23605"/>
                  </a:lnTo>
                  <a:lnTo>
                    <a:pt x="11399" y="22708"/>
                  </a:lnTo>
                  <a:lnTo>
                    <a:pt x="11309" y="21810"/>
                  </a:lnTo>
                  <a:lnTo>
                    <a:pt x="11220" y="20913"/>
                  </a:lnTo>
                  <a:lnTo>
                    <a:pt x="11100" y="20015"/>
                  </a:lnTo>
                  <a:lnTo>
                    <a:pt x="10920" y="19148"/>
                  </a:lnTo>
                  <a:lnTo>
                    <a:pt x="10771" y="18250"/>
                  </a:lnTo>
                  <a:lnTo>
                    <a:pt x="10561" y="17382"/>
                  </a:lnTo>
                  <a:lnTo>
                    <a:pt x="10322" y="16515"/>
                  </a:lnTo>
                  <a:lnTo>
                    <a:pt x="10083" y="15677"/>
                  </a:lnTo>
                  <a:lnTo>
                    <a:pt x="9724" y="14540"/>
                  </a:lnTo>
                  <a:lnTo>
                    <a:pt x="9335" y="13433"/>
                  </a:lnTo>
                  <a:lnTo>
                    <a:pt x="8886" y="12326"/>
                  </a:lnTo>
                  <a:lnTo>
                    <a:pt x="8407" y="11249"/>
                  </a:lnTo>
                  <a:lnTo>
                    <a:pt x="7899" y="10202"/>
                  </a:lnTo>
                  <a:lnTo>
                    <a:pt x="7330" y="9155"/>
                  </a:lnTo>
                  <a:lnTo>
                    <a:pt x="6762" y="8138"/>
                  </a:lnTo>
                  <a:lnTo>
                    <a:pt x="6134" y="7121"/>
                  </a:lnTo>
                  <a:lnTo>
                    <a:pt x="5475" y="6163"/>
                  </a:lnTo>
                  <a:lnTo>
                    <a:pt x="4787" y="5206"/>
                  </a:lnTo>
                  <a:lnTo>
                    <a:pt x="4069" y="4278"/>
                  </a:lnTo>
                  <a:lnTo>
                    <a:pt x="3291" y="3351"/>
                  </a:lnTo>
                  <a:lnTo>
                    <a:pt x="2513" y="2483"/>
                  </a:lnTo>
                  <a:lnTo>
                    <a:pt x="1706" y="1616"/>
                  </a:lnTo>
                  <a:lnTo>
                    <a:pt x="868" y="8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3"/>
            <p:cNvSpPr/>
            <p:nvPr/>
          </p:nvSpPr>
          <p:spPr>
            <a:xfrm>
              <a:off x="5964475" y="2674225"/>
              <a:ext cx="341850" cy="1020975"/>
            </a:xfrm>
            <a:custGeom>
              <a:avLst/>
              <a:gdLst/>
              <a:ahLst/>
              <a:cxnLst/>
              <a:rect l="l" t="t" r="r" b="b"/>
              <a:pathLst>
                <a:path w="13674" h="40839" extrusionOk="0">
                  <a:moveTo>
                    <a:pt x="1" y="1"/>
                  </a:moveTo>
                  <a:lnTo>
                    <a:pt x="210" y="2603"/>
                  </a:lnTo>
                  <a:lnTo>
                    <a:pt x="479" y="5206"/>
                  </a:lnTo>
                  <a:lnTo>
                    <a:pt x="809" y="7809"/>
                  </a:lnTo>
                  <a:lnTo>
                    <a:pt x="1197" y="10412"/>
                  </a:lnTo>
                  <a:lnTo>
                    <a:pt x="1646" y="12985"/>
                  </a:lnTo>
                  <a:lnTo>
                    <a:pt x="2155" y="15558"/>
                  </a:lnTo>
                  <a:lnTo>
                    <a:pt x="2723" y="18101"/>
                  </a:lnTo>
                  <a:lnTo>
                    <a:pt x="3352" y="20644"/>
                  </a:lnTo>
                  <a:lnTo>
                    <a:pt x="4040" y="23157"/>
                  </a:lnTo>
                  <a:lnTo>
                    <a:pt x="4788" y="25670"/>
                  </a:lnTo>
                  <a:lnTo>
                    <a:pt x="5595" y="28153"/>
                  </a:lnTo>
                  <a:lnTo>
                    <a:pt x="6433" y="30637"/>
                  </a:lnTo>
                  <a:lnTo>
                    <a:pt x="7331" y="33090"/>
                  </a:lnTo>
                  <a:lnTo>
                    <a:pt x="8288" y="35543"/>
                  </a:lnTo>
                  <a:lnTo>
                    <a:pt x="9275" y="37967"/>
                  </a:lnTo>
                  <a:lnTo>
                    <a:pt x="10323" y="40360"/>
                  </a:lnTo>
                  <a:lnTo>
                    <a:pt x="10472" y="40540"/>
                  </a:lnTo>
                  <a:lnTo>
                    <a:pt x="10652" y="40689"/>
                  </a:lnTo>
                  <a:lnTo>
                    <a:pt x="10831" y="40809"/>
                  </a:lnTo>
                  <a:lnTo>
                    <a:pt x="11011" y="40839"/>
                  </a:lnTo>
                  <a:lnTo>
                    <a:pt x="11250" y="40839"/>
                  </a:lnTo>
                  <a:lnTo>
                    <a:pt x="11430" y="40749"/>
                  </a:lnTo>
                  <a:lnTo>
                    <a:pt x="11609" y="40629"/>
                  </a:lnTo>
                  <a:lnTo>
                    <a:pt x="11789" y="40480"/>
                  </a:lnTo>
                  <a:lnTo>
                    <a:pt x="11938" y="40300"/>
                  </a:lnTo>
                  <a:lnTo>
                    <a:pt x="12058" y="40121"/>
                  </a:lnTo>
                  <a:lnTo>
                    <a:pt x="12297" y="39762"/>
                  </a:lnTo>
                  <a:lnTo>
                    <a:pt x="12626" y="39074"/>
                  </a:lnTo>
                  <a:lnTo>
                    <a:pt x="12925" y="38385"/>
                  </a:lnTo>
                  <a:lnTo>
                    <a:pt x="13195" y="36142"/>
                  </a:lnTo>
                  <a:lnTo>
                    <a:pt x="13464" y="33898"/>
                  </a:lnTo>
                  <a:lnTo>
                    <a:pt x="13554" y="32761"/>
                  </a:lnTo>
                  <a:lnTo>
                    <a:pt x="13614" y="31624"/>
                  </a:lnTo>
                  <a:lnTo>
                    <a:pt x="13673" y="30457"/>
                  </a:lnTo>
                  <a:lnTo>
                    <a:pt x="13673" y="29320"/>
                  </a:lnTo>
                  <a:lnTo>
                    <a:pt x="13644" y="28542"/>
                  </a:lnTo>
                  <a:lnTo>
                    <a:pt x="13614" y="27765"/>
                  </a:lnTo>
                  <a:lnTo>
                    <a:pt x="13494" y="26239"/>
                  </a:lnTo>
                  <a:lnTo>
                    <a:pt x="13285" y="24713"/>
                  </a:lnTo>
                  <a:lnTo>
                    <a:pt x="13015" y="23187"/>
                  </a:lnTo>
                  <a:lnTo>
                    <a:pt x="12716" y="21721"/>
                  </a:lnTo>
                  <a:lnTo>
                    <a:pt x="12327" y="20225"/>
                  </a:lnTo>
                  <a:lnTo>
                    <a:pt x="11878" y="18759"/>
                  </a:lnTo>
                  <a:lnTo>
                    <a:pt x="11370" y="17323"/>
                  </a:lnTo>
                  <a:lnTo>
                    <a:pt x="10831" y="15887"/>
                  </a:lnTo>
                  <a:lnTo>
                    <a:pt x="10203" y="14451"/>
                  </a:lnTo>
                  <a:lnTo>
                    <a:pt x="9545" y="13045"/>
                  </a:lnTo>
                  <a:lnTo>
                    <a:pt x="8857" y="11639"/>
                  </a:lnTo>
                  <a:lnTo>
                    <a:pt x="8079" y="10233"/>
                  </a:lnTo>
                  <a:lnTo>
                    <a:pt x="7301" y="8856"/>
                  </a:lnTo>
                  <a:lnTo>
                    <a:pt x="6463" y="7510"/>
                  </a:lnTo>
                  <a:lnTo>
                    <a:pt x="5566" y="6164"/>
                  </a:lnTo>
                  <a:lnTo>
                    <a:pt x="4309" y="4279"/>
                  </a:lnTo>
                  <a:lnTo>
                    <a:pt x="3112" y="2394"/>
                  </a:lnTo>
                  <a:lnTo>
                    <a:pt x="2364" y="1766"/>
                  </a:lnTo>
                  <a:lnTo>
                    <a:pt x="1586" y="1137"/>
                  </a:lnTo>
                  <a:lnTo>
                    <a:pt x="809" y="5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3"/>
            <p:cNvSpPr/>
            <p:nvPr/>
          </p:nvSpPr>
          <p:spPr>
            <a:xfrm>
              <a:off x="5952525" y="2666750"/>
              <a:ext cx="270025" cy="1016500"/>
            </a:xfrm>
            <a:custGeom>
              <a:avLst/>
              <a:gdLst/>
              <a:ahLst/>
              <a:cxnLst/>
              <a:rect l="l" t="t" r="r" b="b"/>
              <a:pathLst>
                <a:path w="10801" h="40660" extrusionOk="0">
                  <a:moveTo>
                    <a:pt x="60" y="0"/>
                  </a:moveTo>
                  <a:lnTo>
                    <a:pt x="90" y="90"/>
                  </a:lnTo>
                  <a:lnTo>
                    <a:pt x="90" y="270"/>
                  </a:lnTo>
                  <a:lnTo>
                    <a:pt x="60" y="808"/>
                  </a:lnTo>
                  <a:lnTo>
                    <a:pt x="0" y="1676"/>
                  </a:lnTo>
                  <a:lnTo>
                    <a:pt x="0" y="3381"/>
                  </a:lnTo>
                  <a:lnTo>
                    <a:pt x="60" y="5086"/>
                  </a:lnTo>
                  <a:lnTo>
                    <a:pt x="120" y="6792"/>
                  </a:lnTo>
                  <a:lnTo>
                    <a:pt x="239" y="8497"/>
                  </a:lnTo>
                  <a:lnTo>
                    <a:pt x="419" y="10202"/>
                  </a:lnTo>
                  <a:lnTo>
                    <a:pt x="628" y="11908"/>
                  </a:lnTo>
                  <a:lnTo>
                    <a:pt x="868" y="13613"/>
                  </a:lnTo>
                  <a:lnTo>
                    <a:pt x="1137" y="15289"/>
                  </a:lnTo>
                  <a:lnTo>
                    <a:pt x="1466" y="16964"/>
                  </a:lnTo>
                  <a:lnTo>
                    <a:pt x="1825" y="18669"/>
                  </a:lnTo>
                  <a:lnTo>
                    <a:pt x="2244" y="20315"/>
                  </a:lnTo>
                  <a:lnTo>
                    <a:pt x="2663" y="21990"/>
                  </a:lnTo>
                  <a:lnTo>
                    <a:pt x="3141" y="23636"/>
                  </a:lnTo>
                  <a:lnTo>
                    <a:pt x="3680" y="25251"/>
                  </a:lnTo>
                  <a:lnTo>
                    <a:pt x="4219" y="26897"/>
                  </a:lnTo>
                  <a:lnTo>
                    <a:pt x="4817" y="28482"/>
                  </a:lnTo>
                  <a:lnTo>
                    <a:pt x="5445" y="30068"/>
                  </a:lnTo>
                  <a:lnTo>
                    <a:pt x="6103" y="31654"/>
                  </a:lnTo>
                  <a:lnTo>
                    <a:pt x="6821" y="33209"/>
                  </a:lnTo>
                  <a:lnTo>
                    <a:pt x="7539" y="34735"/>
                  </a:lnTo>
                  <a:lnTo>
                    <a:pt x="8317" y="36261"/>
                  </a:lnTo>
                  <a:lnTo>
                    <a:pt x="9125" y="37757"/>
                  </a:lnTo>
                  <a:lnTo>
                    <a:pt x="9993" y="39253"/>
                  </a:lnTo>
                  <a:lnTo>
                    <a:pt x="10322" y="39911"/>
                  </a:lnTo>
                  <a:lnTo>
                    <a:pt x="10561" y="40300"/>
                  </a:lnTo>
                  <a:lnTo>
                    <a:pt x="10801" y="40659"/>
                  </a:lnTo>
                  <a:lnTo>
                    <a:pt x="9753" y="38266"/>
                  </a:lnTo>
                  <a:lnTo>
                    <a:pt x="8766" y="35842"/>
                  </a:lnTo>
                  <a:lnTo>
                    <a:pt x="7809" y="33389"/>
                  </a:lnTo>
                  <a:lnTo>
                    <a:pt x="6911" y="30936"/>
                  </a:lnTo>
                  <a:lnTo>
                    <a:pt x="6073" y="28452"/>
                  </a:lnTo>
                  <a:lnTo>
                    <a:pt x="5266" y="25969"/>
                  </a:lnTo>
                  <a:lnTo>
                    <a:pt x="4518" y="23456"/>
                  </a:lnTo>
                  <a:lnTo>
                    <a:pt x="3830" y="20943"/>
                  </a:lnTo>
                  <a:lnTo>
                    <a:pt x="3201" y="18400"/>
                  </a:lnTo>
                  <a:lnTo>
                    <a:pt x="2633" y="15857"/>
                  </a:lnTo>
                  <a:lnTo>
                    <a:pt x="2124" y="13284"/>
                  </a:lnTo>
                  <a:lnTo>
                    <a:pt x="1675" y="10711"/>
                  </a:lnTo>
                  <a:lnTo>
                    <a:pt x="1287" y="8108"/>
                  </a:lnTo>
                  <a:lnTo>
                    <a:pt x="957" y="5505"/>
                  </a:lnTo>
                  <a:lnTo>
                    <a:pt x="688" y="2902"/>
                  </a:lnTo>
                  <a:lnTo>
                    <a:pt x="479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3"/>
            <p:cNvSpPr/>
            <p:nvPr/>
          </p:nvSpPr>
          <p:spPr>
            <a:xfrm>
              <a:off x="6037025" y="2855975"/>
              <a:ext cx="218425" cy="977600"/>
            </a:xfrm>
            <a:custGeom>
              <a:avLst/>
              <a:gdLst/>
              <a:ahLst/>
              <a:cxnLst/>
              <a:rect l="l" t="t" r="r" b="b"/>
              <a:pathLst>
                <a:path w="8737" h="39104" extrusionOk="0">
                  <a:moveTo>
                    <a:pt x="180" y="1"/>
                  </a:moveTo>
                  <a:lnTo>
                    <a:pt x="121" y="31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30"/>
                  </a:lnTo>
                  <a:lnTo>
                    <a:pt x="868" y="2334"/>
                  </a:lnTo>
                  <a:lnTo>
                    <a:pt x="1706" y="4369"/>
                  </a:lnTo>
                  <a:lnTo>
                    <a:pt x="2484" y="6403"/>
                  </a:lnTo>
                  <a:lnTo>
                    <a:pt x="3202" y="8467"/>
                  </a:lnTo>
                  <a:lnTo>
                    <a:pt x="3800" y="10322"/>
                  </a:lnTo>
                  <a:lnTo>
                    <a:pt x="4369" y="12147"/>
                  </a:lnTo>
                  <a:lnTo>
                    <a:pt x="4907" y="14002"/>
                  </a:lnTo>
                  <a:lnTo>
                    <a:pt x="5386" y="15887"/>
                  </a:lnTo>
                  <a:lnTo>
                    <a:pt x="5835" y="17772"/>
                  </a:lnTo>
                  <a:lnTo>
                    <a:pt x="6254" y="19657"/>
                  </a:lnTo>
                  <a:lnTo>
                    <a:pt x="6643" y="21542"/>
                  </a:lnTo>
                  <a:lnTo>
                    <a:pt x="6972" y="23456"/>
                  </a:lnTo>
                  <a:lnTo>
                    <a:pt x="7271" y="25371"/>
                  </a:lnTo>
                  <a:lnTo>
                    <a:pt x="7540" y="27286"/>
                  </a:lnTo>
                  <a:lnTo>
                    <a:pt x="7750" y="29201"/>
                  </a:lnTo>
                  <a:lnTo>
                    <a:pt x="7959" y="31145"/>
                  </a:lnTo>
                  <a:lnTo>
                    <a:pt x="8079" y="33090"/>
                  </a:lnTo>
                  <a:lnTo>
                    <a:pt x="8198" y="35005"/>
                  </a:lnTo>
                  <a:lnTo>
                    <a:pt x="8258" y="36949"/>
                  </a:lnTo>
                  <a:lnTo>
                    <a:pt x="8288" y="38894"/>
                  </a:lnTo>
                  <a:lnTo>
                    <a:pt x="8318" y="38984"/>
                  </a:lnTo>
                  <a:lnTo>
                    <a:pt x="8348" y="39044"/>
                  </a:lnTo>
                  <a:lnTo>
                    <a:pt x="8438" y="39074"/>
                  </a:lnTo>
                  <a:lnTo>
                    <a:pt x="8498" y="39104"/>
                  </a:lnTo>
                  <a:lnTo>
                    <a:pt x="8587" y="39074"/>
                  </a:lnTo>
                  <a:lnTo>
                    <a:pt x="8647" y="39044"/>
                  </a:lnTo>
                  <a:lnTo>
                    <a:pt x="8707" y="38984"/>
                  </a:lnTo>
                  <a:lnTo>
                    <a:pt x="8737" y="38894"/>
                  </a:lnTo>
                  <a:lnTo>
                    <a:pt x="8707" y="36680"/>
                  </a:lnTo>
                  <a:lnTo>
                    <a:pt x="8617" y="34496"/>
                  </a:lnTo>
                  <a:lnTo>
                    <a:pt x="8468" y="32312"/>
                  </a:lnTo>
                  <a:lnTo>
                    <a:pt x="8288" y="30098"/>
                  </a:lnTo>
                  <a:lnTo>
                    <a:pt x="8079" y="28183"/>
                  </a:lnTo>
                  <a:lnTo>
                    <a:pt x="7839" y="26269"/>
                  </a:lnTo>
                  <a:lnTo>
                    <a:pt x="7540" y="24324"/>
                  </a:lnTo>
                  <a:lnTo>
                    <a:pt x="7241" y="22409"/>
                  </a:lnTo>
                  <a:lnTo>
                    <a:pt x="6882" y="20524"/>
                  </a:lnTo>
                  <a:lnTo>
                    <a:pt x="6463" y="18610"/>
                  </a:lnTo>
                  <a:lnTo>
                    <a:pt x="6044" y="16725"/>
                  </a:lnTo>
                  <a:lnTo>
                    <a:pt x="5566" y="14840"/>
                  </a:lnTo>
                  <a:lnTo>
                    <a:pt x="5057" y="12955"/>
                  </a:lnTo>
                  <a:lnTo>
                    <a:pt x="4489" y="11100"/>
                  </a:lnTo>
                  <a:lnTo>
                    <a:pt x="3920" y="9215"/>
                  </a:lnTo>
                  <a:lnTo>
                    <a:pt x="3292" y="7390"/>
                  </a:lnTo>
                  <a:lnTo>
                    <a:pt x="2604" y="5536"/>
                  </a:lnTo>
                  <a:lnTo>
                    <a:pt x="1916" y="3711"/>
                  </a:lnTo>
                  <a:lnTo>
                    <a:pt x="1168" y="1915"/>
                  </a:lnTo>
                  <a:lnTo>
                    <a:pt x="390" y="120"/>
                  </a:lnTo>
                  <a:lnTo>
                    <a:pt x="330" y="6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3"/>
            <p:cNvSpPr/>
            <p:nvPr/>
          </p:nvSpPr>
          <p:spPr>
            <a:xfrm>
              <a:off x="6051250" y="2937500"/>
              <a:ext cx="92775" cy="97275"/>
            </a:xfrm>
            <a:custGeom>
              <a:avLst/>
              <a:gdLst/>
              <a:ahLst/>
              <a:cxnLst/>
              <a:rect l="l" t="t" r="r" b="b"/>
              <a:pathLst>
                <a:path w="3711" h="3891" extrusionOk="0">
                  <a:moveTo>
                    <a:pt x="3471" y="1"/>
                  </a:moveTo>
                  <a:lnTo>
                    <a:pt x="3381" y="31"/>
                  </a:lnTo>
                  <a:lnTo>
                    <a:pt x="3321" y="90"/>
                  </a:lnTo>
                  <a:lnTo>
                    <a:pt x="3291" y="150"/>
                  </a:lnTo>
                  <a:lnTo>
                    <a:pt x="2334" y="3322"/>
                  </a:lnTo>
                  <a:lnTo>
                    <a:pt x="359" y="1676"/>
                  </a:lnTo>
                  <a:lnTo>
                    <a:pt x="299" y="1646"/>
                  </a:lnTo>
                  <a:lnTo>
                    <a:pt x="210" y="1616"/>
                  </a:lnTo>
                  <a:lnTo>
                    <a:pt x="120" y="1646"/>
                  </a:lnTo>
                  <a:lnTo>
                    <a:pt x="60" y="1676"/>
                  </a:lnTo>
                  <a:lnTo>
                    <a:pt x="0" y="1736"/>
                  </a:lnTo>
                  <a:lnTo>
                    <a:pt x="0" y="1826"/>
                  </a:lnTo>
                  <a:lnTo>
                    <a:pt x="0" y="1915"/>
                  </a:lnTo>
                  <a:lnTo>
                    <a:pt x="60" y="1975"/>
                  </a:lnTo>
                  <a:lnTo>
                    <a:pt x="2304" y="3830"/>
                  </a:lnTo>
                  <a:lnTo>
                    <a:pt x="2394" y="3890"/>
                  </a:lnTo>
                  <a:lnTo>
                    <a:pt x="2513" y="3890"/>
                  </a:lnTo>
                  <a:lnTo>
                    <a:pt x="2603" y="3860"/>
                  </a:lnTo>
                  <a:lnTo>
                    <a:pt x="2663" y="3740"/>
                  </a:lnTo>
                  <a:lnTo>
                    <a:pt x="3680" y="270"/>
                  </a:lnTo>
                  <a:lnTo>
                    <a:pt x="3710" y="180"/>
                  </a:lnTo>
                  <a:lnTo>
                    <a:pt x="3680" y="120"/>
                  </a:lnTo>
                  <a:lnTo>
                    <a:pt x="3620" y="61"/>
                  </a:lnTo>
                  <a:lnTo>
                    <a:pt x="3531" y="31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3"/>
            <p:cNvSpPr/>
            <p:nvPr/>
          </p:nvSpPr>
          <p:spPr>
            <a:xfrm>
              <a:off x="6182875" y="3161150"/>
              <a:ext cx="46400" cy="134650"/>
            </a:xfrm>
            <a:custGeom>
              <a:avLst/>
              <a:gdLst/>
              <a:ahLst/>
              <a:cxnLst/>
              <a:rect l="l" t="t" r="r" b="b"/>
              <a:pathLst>
                <a:path w="1856" h="5386" extrusionOk="0">
                  <a:moveTo>
                    <a:pt x="1527" y="0"/>
                  </a:moveTo>
                  <a:lnTo>
                    <a:pt x="1467" y="60"/>
                  </a:lnTo>
                  <a:lnTo>
                    <a:pt x="1437" y="150"/>
                  </a:lnTo>
                  <a:lnTo>
                    <a:pt x="31" y="5116"/>
                  </a:lnTo>
                  <a:lnTo>
                    <a:pt x="1" y="5206"/>
                  </a:lnTo>
                  <a:lnTo>
                    <a:pt x="31" y="5296"/>
                  </a:lnTo>
                  <a:lnTo>
                    <a:pt x="91" y="5356"/>
                  </a:lnTo>
                  <a:lnTo>
                    <a:pt x="180" y="5385"/>
                  </a:lnTo>
                  <a:lnTo>
                    <a:pt x="330" y="5385"/>
                  </a:lnTo>
                  <a:lnTo>
                    <a:pt x="390" y="5326"/>
                  </a:lnTo>
                  <a:lnTo>
                    <a:pt x="420" y="5236"/>
                  </a:lnTo>
                  <a:lnTo>
                    <a:pt x="1856" y="270"/>
                  </a:lnTo>
                  <a:lnTo>
                    <a:pt x="1856" y="180"/>
                  </a:lnTo>
                  <a:lnTo>
                    <a:pt x="1826" y="90"/>
                  </a:lnTo>
                  <a:lnTo>
                    <a:pt x="1766" y="30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3"/>
            <p:cNvSpPr/>
            <p:nvPr/>
          </p:nvSpPr>
          <p:spPr>
            <a:xfrm>
              <a:off x="6120800" y="3208275"/>
              <a:ext cx="71075" cy="80800"/>
            </a:xfrm>
            <a:custGeom>
              <a:avLst/>
              <a:gdLst/>
              <a:ahLst/>
              <a:cxnLst/>
              <a:rect l="l" t="t" r="r" b="b"/>
              <a:pathLst>
                <a:path w="2843" h="3232" extrusionOk="0">
                  <a:moveTo>
                    <a:pt x="120" y="0"/>
                  </a:moveTo>
                  <a:lnTo>
                    <a:pt x="61" y="60"/>
                  </a:lnTo>
                  <a:lnTo>
                    <a:pt x="1" y="12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31" y="359"/>
                  </a:lnTo>
                  <a:lnTo>
                    <a:pt x="2484" y="3141"/>
                  </a:lnTo>
                  <a:lnTo>
                    <a:pt x="2544" y="3201"/>
                  </a:lnTo>
                  <a:lnTo>
                    <a:pt x="2634" y="3231"/>
                  </a:lnTo>
                  <a:lnTo>
                    <a:pt x="2693" y="3201"/>
                  </a:lnTo>
                  <a:lnTo>
                    <a:pt x="2753" y="3171"/>
                  </a:lnTo>
                  <a:lnTo>
                    <a:pt x="2813" y="3112"/>
                  </a:lnTo>
                  <a:lnTo>
                    <a:pt x="2843" y="3022"/>
                  </a:lnTo>
                  <a:lnTo>
                    <a:pt x="2843" y="2932"/>
                  </a:lnTo>
                  <a:lnTo>
                    <a:pt x="2783" y="2842"/>
                  </a:lnTo>
                  <a:lnTo>
                    <a:pt x="360" y="6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3"/>
            <p:cNvSpPr/>
            <p:nvPr/>
          </p:nvSpPr>
          <p:spPr>
            <a:xfrm>
              <a:off x="6144000" y="3420675"/>
              <a:ext cx="151850" cy="148875"/>
            </a:xfrm>
            <a:custGeom>
              <a:avLst/>
              <a:gdLst/>
              <a:ahLst/>
              <a:cxnLst/>
              <a:rect l="l" t="t" r="r" b="b"/>
              <a:pathLst>
                <a:path w="6074" h="5955" extrusionOk="0">
                  <a:moveTo>
                    <a:pt x="5834" y="1"/>
                  </a:moveTo>
                  <a:lnTo>
                    <a:pt x="5774" y="31"/>
                  </a:lnTo>
                  <a:lnTo>
                    <a:pt x="5685" y="61"/>
                  </a:lnTo>
                  <a:lnTo>
                    <a:pt x="5655" y="150"/>
                  </a:lnTo>
                  <a:lnTo>
                    <a:pt x="3441" y="5266"/>
                  </a:lnTo>
                  <a:lnTo>
                    <a:pt x="419" y="450"/>
                  </a:lnTo>
                  <a:lnTo>
                    <a:pt x="359" y="360"/>
                  </a:lnTo>
                  <a:lnTo>
                    <a:pt x="269" y="330"/>
                  </a:lnTo>
                  <a:lnTo>
                    <a:pt x="210" y="330"/>
                  </a:lnTo>
                  <a:lnTo>
                    <a:pt x="120" y="360"/>
                  </a:lnTo>
                  <a:lnTo>
                    <a:pt x="60" y="420"/>
                  </a:lnTo>
                  <a:lnTo>
                    <a:pt x="30" y="480"/>
                  </a:lnTo>
                  <a:lnTo>
                    <a:pt x="0" y="569"/>
                  </a:lnTo>
                  <a:lnTo>
                    <a:pt x="30" y="659"/>
                  </a:lnTo>
                  <a:lnTo>
                    <a:pt x="3291" y="5835"/>
                  </a:lnTo>
                  <a:lnTo>
                    <a:pt x="3321" y="5895"/>
                  </a:lnTo>
                  <a:lnTo>
                    <a:pt x="3381" y="5925"/>
                  </a:lnTo>
                  <a:lnTo>
                    <a:pt x="3501" y="5955"/>
                  </a:lnTo>
                  <a:lnTo>
                    <a:pt x="3590" y="5895"/>
                  </a:lnTo>
                  <a:lnTo>
                    <a:pt x="3680" y="5805"/>
                  </a:lnTo>
                  <a:lnTo>
                    <a:pt x="6044" y="270"/>
                  </a:lnTo>
                  <a:lnTo>
                    <a:pt x="6074" y="180"/>
                  </a:lnTo>
                  <a:lnTo>
                    <a:pt x="6044" y="120"/>
                  </a:lnTo>
                  <a:lnTo>
                    <a:pt x="6014" y="61"/>
                  </a:lnTo>
                  <a:lnTo>
                    <a:pt x="5924" y="31"/>
                  </a:lnTo>
                  <a:lnTo>
                    <a:pt x="583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3"/>
            <p:cNvSpPr/>
            <p:nvPr/>
          </p:nvSpPr>
          <p:spPr>
            <a:xfrm>
              <a:off x="5722150" y="3487250"/>
              <a:ext cx="450300" cy="370250"/>
            </a:xfrm>
            <a:custGeom>
              <a:avLst/>
              <a:gdLst/>
              <a:ahLst/>
              <a:cxnLst/>
              <a:rect l="l" t="t" r="r" b="b"/>
              <a:pathLst>
                <a:path w="18012" h="14810" extrusionOk="0">
                  <a:moveTo>
                    <a:pt x="0" y="1"/>
                  </a:moveTo>
                  <a:lnTo>
                    <a:pt x="2603" y="1018"/>
                  </a:lnTo>
                  <a:lnTo>
                    <a:pt x="3561" y="1377"/>
                  </a:lnTo>
                  <a:lnTo>
                    <a:pt x="4458" y="1796"/>
                  </a:lnTo>
                  <a:lnTo>
                    <a:pt x="5386" y="2185"/>
                  </a:lnTo>
                  <a:lnTo>
                    <a:pt x="6253" y="2633"/>
                  </a:lnTo>
                  <a:lnTo>
                    <a:pt x="7121" y="3082"/>
                  </a:lnTo>
                  <a:lnTo>
                    <a:pt x="7988" y="3591"/>
                  </a:lnTo>
                  <a:lnTo>
                    <a:pt x="8796" y="4099"/>
                  </a:lnTo>
                  <a:lnTo>
                    <a:pt x="9604" y="4608"/>
                  </a:lnTo>
                  <a:lnTo>
                    <a:pt x="10382" y="5176"/>
                  </a:lnTo>
                  <a:lnTo>
                    <a:pt x="11130" y="5775"/>
                  </a:lnTo>
                  <a:lnTo>
                    <a:pt x="11878" y="6373"/>
                  </a:lnTo>
                  <a:lnTo>
                    <a:pt x="12566" y="7031"/>
                  </a:lnTo>
                  <a:lnTo>
                    <a:pt x="13254" y="7719"/>
                  </a:lnTo>
                  <a:lnTo>
                    <a:pt x="13912" y="8407"/>
                  </a:lnTo>
                  <a:lnTo>
                    <a:pt x="14511" y="9155"/>
                  </a:lnTo>
                  <a:lnTo>
                    <a:pt x="15109" y="9933"/>
                  </a:lnTo>
                  <a:lnTo>
                    <a:pt x="15528" y="10502"/>
                  </a:lnTo>
                  <a:lnTo>
                    <a:pt x="15917" y="11130"/>
                  </a:lnTo>
                  <a:lnTo>
                    <a:pt x="16665" y="12357"/>
                  </a:lnTo>
                  <a:lnTo>
                    <a:pt x="17353" y="13583"/>
                  </a:lnTo>
                  <a:lnTo>
                    <a:pt x="18011" y="14810"/>
                  </a:lnTo>
                  <a:lnTo>
                    <a:pt x="18011" y="14810"/>
                  </a:lnTo>
                  <a:lnTo>
                    <a:pt x="17802" y="14152"/>
                  </a:lnTo>
                  <a:lnTo>
                    <a:pt x="17562" y="13464"/>
                  </a:lnTo>
                  <a:lnTo>
                    <a:pt x="17293" y="12835"/>
                  </a:lnTo>
                  <a:lnTo>
                    <a:pt x="16994" y="12177"/>
                  </a:lnTo>
                  <a:lnTo>
                    <a:pt x="16515" y="11190"/>
                  </a:lnTo>
                  <a:lnTo>
                    <a:pt x="15947" y="10203"/>
                  </a:lnTo>
                  <a:lnTo>
                    <a:pt x="15348" y="9245"/>
                  </a:lnTo>
                  <a:lnTo>
                    <a:pt x="14720" y="8348"/>
                  </a:lnTo>
                  <a:lnTo>
                    <a:pt x="14032" y="7450"/>
                  </a:lnTo>
                  <a:lnTo>
                    <a:pt x="13284" y="6612"/>
                  </a:lnTo>
                  <a:lnTo>
                    <a:pt x="12506" y="5805"/>
                  </a:lnTo>
                  <a:lnTo>
                    <a:pt x="11668" y="5057"/>
                  </a:lnTo>
                  <a:lnTo>
                    <a:pt x="10801" y="4339"/>
                  </a:lnTo>
                  <a:lnTo>
                    <a:pt x="10232" y="3890"/>
                  </a:lnTo>
                  <a:lnTo>
                    <a:pt x="9604" y="3471"/>
                  </a:lnTo>
                  <a:lnTo>
                    <a:pt x="9006" y="3082"/>
                  </a:lnTo>
                  <a:lnTo>
                    <a:pt x="8347" y="2693"/>
                  </a:lnTo>
                  <a:lnTo>
                    <a:pt x="7719" y="2334"/>
                  </a:lnTo>
                  <a:lnTo>
                    <a:pt x="7061" y="2005"/>
                  </a:lnTo>
                  <a:lnTo>
                    <a:pt x="6373" y="1706"/>
                  </a:lnTo>
                  <a:lnTo>
                    <a:pt x="5715" y="1407"/>
                  </a:lnTo>
                  <a:lnTo>
                    <a:pt x="5027" y="1167"/>
                  </a:lnTo>
                  <a:lnTo>
                    <a:pt x="4308" y="928"/>
                  </a:lnTo>
                  <a:lnTo>
                    <a:pt x="3620" y="689"/>
                  </a:lnTo>
                  <a:lnTo>
                    <a:pt x="2902" y="509"/>
                  </a:lnTo>
                  <a:lnTo>
                    <a:pt x="2184" y="330"/>
                  </a:lnTo>
                  <a:lnTo>
                    <a:pt x="1466" y="210"/>
                  </a:lnTo>
                  <a:lnTo>
                    <a:pt x="718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3"/>
            <p:cNvSpPr/>
            <p:nvPr/>
          </p:nvSpPr>
          <p:spPr>
            <a:xfrm>
              <a:off x="5660800" y="3484250"/>
              <a:ext cx="516125" cy="423375"/>
            </a:xfrm>
            <a:custGeom>
              <a:avLst/>
              <a:gdLst/>
              <a:ahLst/>
              <a:cxnLst/>
              <a:rect l="l" t="t" r="r" b="b"/>
              <a:pathLst>
                <a:path w="20645" h="16935" extrusionOk="0">
                  <a:moveTo>
                    <a:pt x="1" y="1"/>
                  </a:moveTo>
                  <a:lnTo>
                    <a:pt x="1048" y="1257"/>
                  </a:lnTo>
                  <a:lnTo>
                    <a:pt x="2125" y="2484"/>
                  </a:lnTo>
                  <a:lnTo>
                    <a:pt x="3232" y="3711"/>
                  </a:lnTo>
                  <a:lnTo>
                    <a:pt x="4369" y="4877"/>
                  </a:lnTo>
                  <a:lnTo>
                    <a:pt x="5536" y="6044"/>
                  </a:lnTo>
                  <a:lnTo>
                    <a:pt x="6703" y="7151"/>
                  </a:lnTo>
                  <a:lnTo>
                    <a:pt x="7929" y="8258"/>
                  </a:lnTo>
                  <a:lnTo>
                    <a:pt x="9156" y="9335"/>
                  </a:lnTo>
                  <a:lnTo>
                    <a:pt x="10413" y="10382"/>
                  </a:lnTo>
                  <a:lnTo>
                    <a:pt x="11699" y="11400"/>
                  </a:lnTo>
                  <a:lnTo>
                    <a:pt x="13015" y="12387"/>
                  </a:lnTo>
                  <a:lnTo>
                    <a:pt x="14332" y="13344"/>
                  </a:lnTo>
                  <a:lnTo>
                    <a:pt x="15678" y="14272"/>
                  </a:lnTo>
                  <a:lnTo>
                    <a:pt x="17054" y="15169"/>
                  </a:lnTo>
                  <a:lnTo>
                    <a:pt x="18431" y="16037"/>
                  </a:lnTo>
                  <a:lnTo>
                    <a:pt x="19837" y="16905"/>
                  </a:lnTo>
                  <a:lnTo>
                    <a:pt x="19986" y="16934"/>
                  </a:lnTo>
                  <a:lnTo>
                    <a:pt x="20256" y="16934"/>
                  </a:lnTo>
                  <a:lnTo>
                    <a:pt x="20375" y="16875"/>
                  </a:lnTo>
                  <a:lnTo>
                    <a:pt x="20465" y="16815"/>
                  </a:lnTo>
                  <a:lnTo>
                    <a:pt x="20555" y="16695"/>
                  </a:lnTo>
                  <a:lnTo>
                    <a:pt x="20615" y="16575"/>
                  </a:lnTo>
                  <a:lnTo>
                    <a:pt x="20645" y="16426"/>
                  </a:lnTo>
                  <a:lnTo>
                    <a:pt x="20645" y="16127"/>
                  </a:lnTo>
                  <a:lnTo>
                    <a:pt x="20615" y="15887"/>
                  </a:lnTo>
                  <a:lnTo>
                    <a:pt x="20555" y="15409"/>
                  </a:lnTo>
                  <a:lnTo>
                    <a:pt x="20465" y="14930"/>
                  </a:lnTo>
                  <a:lnTo>
                    <a:pt x="19807" y="13703"/>
                  </a:lnTo>
                  <a:lnTo>
                    <a:pt x="19119" y="12477"/>
                  </a:lnTo>
                  <a:lnTo>
                    <a:pt x="18371" y="11250"/>
                  </a:lnTo>
                  <a:lnTo>
                    <a:pt x="17982" y="10622"/>
                  </a:lnTo>
                  <a:lnTo>
                    <a:pt x="17563" y="10053"/>
                  </a:lnTo>
                  <a:lnTo>
                    <a:pt x="16965" y="9275"/>
                  </a:lnTo>
                  <a:lnTo>
                    <a:pt x="16366" y="8527"/>
                  </a:lnTo>
                  <a:lnTo>
                    <a:pt x="15708" y="7839"/>
                  </a:lnTo>
                  <a:lnTo>
                    <a:pt x="15020" y="7151"/>
                  </a:lnTo>
                  <a:lnTo>
                    <a:pt x="14332" y="6493"/>
                  </a:lnTo>
                  <a:lnTo>
                    <a:pt x="13584" y="5895"/>
                  </a:lnTo>
                  <a:lnTo>
                    <a:pt x="12836" y="5296"/>
                  </a:lnTo>
                  <a:lnTo>
                    <a:pt x="12058" y="4728"/>
                  </a:lnTo>
                  <a:lnTo>
                    <a:pt x="11250" y="4219"/>
                  </a:lnTo>
                  <a:lnTo>
                    <a:pt x="10442" y="3711"/>
                  </a:lnTo>
                  <a:lnTo>
                    <a:pt x="9575" y="3202"/>
                  </a:lnTo>
                  <a:lnTo>
                    <a:pt x="8707" y="2753"/>
                  </a:lnTo>
                  <a:lnTo>
                    <a:pt x="7840" y="2305"/>
                  </a:lnTo>
                  <a:lnTo>
                    <a:pt x="6912" y="1916"/>
                  </a:lnTo>
                  <a:lnTo>
                    <a:pt x="6015" y="1497"/>
                  </a:lnTo>
                  <a:lnTo>
                    <a:pt x="5057" y="1138"/>
                  </a:lnTo>
                  <a:lnTo>
                    <a:pt x="2454" y="121"/>
                  </a:lnTo>
                  <a:lnTo>
                    <a:pt x="1826" y="61"/>
                  </a:lnTo>
                  <a:lnTo>
                    <a:pt x="1228" y="31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3"/>
            <p:cNvSpPr/>
            <p:nvPr/>
          </p:nvSpPr>
          <p:spPr>
            <a:xfrm>
              <a:off x="5652575" y="3484250"/>
              <a:ext cx="504150" cy="422625"/>
            </a:xfrm>
            <a:custGeom>
              <a:avLst/>
              <a:gdLst/>
              <a:ahLst/>
              <a:cxnLst/>
              <a:rect l="l" t="t" r="r" b="b"/>
              <a:pathLst>
                <a:path w="20166" h="16905" extrusionOk="0">
                  <a:moveTo>
                    <a:pt x="1" y="1"/>
                  </a:moveTo>
                  <a:lnTo>
                    <a:pt x="61" y="31"/>
                  </a:lnTo>
                  <a:lnTo>
                    <a:pt x="120" y="121"/>
                  </a:lnTo>
                  <a:lnTo>
                    <a:pt x="300" y="390"/>
                  </a:lnTo>
                  <a:lnTo>
                    <a:pt x="599" y="868"/>
                  </a:lnTo>
                  <a:lnTo>
                    <a:pt x="1198" y="1736"/>
                  </a:lnTo>
                  <a:lnTo>
                    <a:pt x="1826" y="2604"/>
                  </a:lnTo>
                  <a:lnTo>
                    <a:pt x="2484" y="3441"/>
                  </a:lnTo>
                  <a:lnTo>
                    <a:pt x="3172" y="4279"/>
                  </a:lnTo>
                  <a:lnTo>
                    <a:pt x="3860" y="5087"/>
                  </a:lnTo>
                  <a:lnTo>
                    <a:pt x="4578" y="5895"/>
                  </a:lnTo>
                  <a:lnTo>
                    <a:pt x="5326" y="6673"/>
                  </a:lnTo>
                  <a:lnTo>
                    <a:pt x="6074" y="7421"/>
                  </a:lnTo>
                  <a:lnTo>
                    <a:pt x="6852" y="8168"/>
                  </a:lnTo>
                  <a:lnTo>
                    <a:pt x="7630" y="8887"/>
                  </a:lnTo>
                  <a:lnTo>
                    <a:pt x="8438" y="9605"/>
                  </a:lnTo>
                  <a:lnTo>
                    <a:pt x="9276" y="10293"/>
                  </a:lnTo>
                  <a:lnTo>
                    <a:pt x="10113" y="10951"/>
                  </a:lnTo>
                  <a:lnTo>
                    <a:pt x="10981" y="11609"/>
                  </a:lnTo>
                  <a:lnTo>
                    <a:pt x="11848" y="12237"/>
                  </a:lnTo>
                  <a:lnTo>
                    <a:pt x="12716" y="12836"/>
                  </a:lnTo>
                  <a:lnTo>
                    <a:pt x="13614" y="13434"/>
                  </a:lnTo>
                  <a:lnTo>
                    <a:pt x="14511" y="13973"/>
                  </a:lnTo>
                  <a:lnTo>
                    <a:pt x="15439" y="14511"/>
                  </a:lnTo>
                  <a:lnTo>
                    <a:pt x="16366" y="15050"/>
                  </a:lnTo>
                  <a:lnTo>
                    <a:pt x="17324" y="15528"/>
                  </a:lnTo>
                  <a:lnTo>
                    <a:pt x="18281" y="16007"/>
                  </a:lnTo>
                  <a:lnTo>
                    <a:pt x="19238" y="16456"/>
                  </a:lnTo>
                  <a:lnTo>
                    <a:pt x="19657" y="16695"/>
                  </a:lnTo>
                  <a:lnTo>
                    <a:pt x="19926" y="16815"/>
                  </a:lnTo>
                  <a:lnTo>
                    <a:pt x="20166" y="16905"/>
                  </a:lnTo>
                  <a:lnTo>
                    <a:pt x="18760" y="16037"/>
                  </a:lnTo>
                  <a:lnTo>
                    <a:pt x="17383" y="15169"/>
                  </a:lnTo>
                  <a:lnTo>
                    <a:pt x="16007" y="14272"/>
                  </a:lnTo>
                  <a:lnTo>
                    <a:pt x="14661" y="13344"/>
                  </a:lnTo>
                  <a:lnTo>
                    <a:pt x="13344" y="12387"/>
                  </a:lnTo>
                  <a:lnTo>
                    <a:pt x="12028" y="11400"/>
                  </a:lnTo>
                  <a:lnTo>
                    <a:pt x="10742" y="10382"/>
                  </a:lnTo>
                  <a:lnTo>
                    <a:pt x="9485" y="9335"/>
                  </a:lnTo>
                  <a:lnTo>
                    <a:pt x="8258" y="8258"/>
                  </a:lnTo>
                  <a:lnTo>
                    <a:pt x="7032" y="7151"/>
                  </a:lnTo>
                  <a:lnTo>
                    <a:pt x="5865" y="6044"/>
                  </a:lnTo>
                  <a:lnTo>
                    <a:pt x="4698" y="4877"/>
                  </a:lnTo>
                  <a:lnTo>
                    <a:pt x="3561" y="3711"/>
                  </a:lnTo>
                  <a:lnTo>
                    <a:pt x="2454" y="2484"/>
                  </a:lnTo>
                  <a:lnTo>
                    <a:pt x="1377" y="1257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3"/>
            <p:cNvSpPr/>
            <p:nvPr/>
          </p:nvSpPr>
          <p:spPr>
            <a:xfrm>
              <a:off x="5764775" y="3548575"/>
              <a:ext cx="461525" cy="425625"/>
            </a:xfrm>
            <a:custGeom>
              <a:avLst/>
              <a:gdLst/>
              <a:ahLst/>
              <a:cxnLst/>
              <a:rect l="l" t="t" r="r" b="b"/>
              <a:pathLst>
                <a:path w="18461" h="17025" extrusionOk="0">
                  <a:moveTo>
                    <a:pt x="90" y="1"/>
                  </a:moveTo>
                  <a:lnTo>
                    <a:pt x="60" y="31"/>
                  </a:lnTo>
                  <a:lnTo>
                    <a:pt x="30" y="61"/>
                  </a:lnTo>
                  <a:lnTo>
                    <a:pt x="1" y="180"/>
                  </a:lnTo>
                  <a:lnTo>
                    <a:pt x="30" y="210"/>
                  </a:lnTo>
                  <a:lnTo>
                    <a:pt x="60" y="270"/>
                  </a:lnTo>
                  <a:lnTo>
                    <a:pt x="1227" y="988"/>
                  </a:lnTo>
                  <a:lnTo>
                    <a:pt x="2394" y="1706"/>
                  </a:lnTo>
                  <a:lnTo>
                    <a:pt x="3531" y="2484"/>
                  </a:lnTo>
                  <a:lnTo>
                    <a:pt x="4638" y="3262"/>
                  </a:lnTo>
                  <a:lnTo>
                    <a:pt x="5625" y="3980"/>
                  </a:lnTo>
                  <a:lnTo>
                    <a:pt x="6553" y="4728"/>
                  </a:lnTo>
                  <a:lnTo>
                    <a:pt x="7510" y="5476"/>
                  </a:lnTo>
                  <a:lnTo>
                    <a:pt x="8438" y="6254"/>
                  </a:lnTo>
                  <a:lnTo>
                    <a:pt x="9335" y="7061"/>
                  </a:lnTo>
                  <a:lnTo>
                    <a:pt x="10233" y="7869"/>
                  </a:lnTo>
                  <a:lnTo>
                    <a:pt x="11130" y="8707"/>
                  </a:lnTo>
                  <a:lnTo>
                    <a:pt x="11968" y="9545"/>
                  </a:lnTo>
                  <a:lnTo>
                    <a:pt x="12836" y="10442"/>
                  </a:lnTo>
                  <a:lnTo>
                    <a:pt x="13643" y="11310"/>
                  </a:lnTo>
                  <a:lnTo>
                    <a:pt x="14451" y="12207"/>
                  </a:lnTo>
                  <a:lnTo>
                    <a:pt x="15259" y="13135"/>
                  </a:lnTo>
                  <a:lnTo>
                    <a:pt x="16007" y="14062"/>
                  </a:lnTo>
                  <a:lnTo>
                    <a:pt x="16785" y="15020"/>
                  </a:lnTo>
                  <a:lnTo>
                    <a:pt x="17503" y="15977"/>
                  </a:lnTo>
                  <a:lnTo>
                    <a:pt x="18221" y="16964"/>
                  </a:lnTo>
                  <a:lnTo>
                    <a:pt x="18251" y="16994"/>
                  </a:lnTo>
                  <a:lnTo>
                    <a:pt x="18311" y="17024"/>
                  </a:lnTo>
                  <a:lnTo>
                    <a:pt x="18370" y="17024"/>
                  </a:lnTo>
                  <a:lnTo>
                    <a:pt x="18400" y="16994"/>
                  </a:lnTo>
                  <a:lnTo>
                    <a:pt x="18430" y="16964"/>
                  </a:lnTo>
                  <a:lnTo>
                    <a:pt x="18460" y="16905"/>
                  </a:lnTo>
                  <a:lnTo>
                    <a:pt x="18460" y="16875"/>
                  </a:lnTo>
                  <a:lnTo>
                    <a:pt x="18430" y="16815"/>
                  </a:lnTo>
                  <a:lnTo>
                    <a:pt x="17622" y="15708"/>
                  </a:lnTo>
                  <a:lnTo>
                    <a:pt x="16785" y="14601"/>
                  </a:lnTo>
                  <a:lnTo>
                    <a:pt x="15947" y="13524"/>
                  </a:lnTo>
                  <a:lnTo>
                    <a:pt x="15049" y="12477"/>
                  </a:lnTo>
                  <a:lnTo>
                    <a:pt x="14242" y="11579"/>
                  </a:lnTo>
                  <a:lnTo>
                    <a:pt x="13434" y="10682"/>
                  </a:lnTo>
                  <a:lnTo>
                    <a:pt x="12596" y="9814"/>
                  </a:lnTo>
                  <a:lnTo>
                    <a:pt x="11729" y="8946"/>
                  </a:lnTo>
                  <a:lnTo>
                    <a:pt x="10861" y="8109"/>
                  </a:lnTo>
                  <a:lnTo>
                    <a:pt x="9963" y="7271"/>
                  </a:lnTo>
                  <a:lnTo>
                    <a:pt x="9066" y="6463"/>
                  </a:lnTo>
                  <a:lnTo>
                    <a:pt x="8138" y="5655"/>
                  </a:lnTo>
                  <a:lnTo>
                    <a:pt x="7211" y="4907"/>
                  </a:lnTo>
                  <a:lnTo>
                    <a:pt x="6254" y="4129"/>
                  </a:lnTo>
                  <a:lnTo>
                    <a:pt x="5266" y="3411"/>
                  </a:lnTo>
                  <a:lnTo>
                    <a:pt x="4279" y="2693"/>
                  </a:lnTo>
                  <a:lnTo>
                    <a:pt x="3292" y="1975"/>
                  </a:lnTo>
                  <a:lnTo>
                    <a:pt x="2274" y="1317"/>
                  </a:lnTo>
                  <a:lnTo>
                    <a:pt x="1227" y="659"/>
                  </a:lnTo>
                  <a:lnTo>
                    <a:pt x="18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3"/>
            <p:cNvSpPr/>
            <p:nvPr/>
          </p:nvSpPr>
          <p:spPr>
            <a:xfrm>
              <a:off x="5816375" y="3555325"/>
              <a:ext cx="51650" cy="60600"/>
            </a:xfrm>
            <a:custGeom>
              <a:avLst/>
              <a:gdLst/>
              <a:ahLst/>
              <a:cxnLst/>
              <a:rect l="l" t="t" r="r" b="b"/>
              <a:pathLst>
                <a:path w="2066" h="2424" extrusionOk="0">
                  <a:moveTo>
                    <a:pt x="1228" y="0"/>
                  </a:moveTo>
                  <a:lnTo>
                    <a:pt x="1168" y="30"/>
                  </a:lnTo>
                  <a:lnTo>
                    <a:pt x="1138" y="30"/>
                  </a:lnTo>
                  <a:lnTo>
                    <a:pt x="1078" y="90"/>
                  </a:lnTo>
                  <a:lnTo>
                    <a:pt x="1078" y="120"/>
                  </a:lnTo>
                  <a:lnTo>
                    <a:pt x="1078" y="180"/>
                  </a:lnTo>
                  <a:lnTo>
                    <a:pt x="1736" y="2124"/>
                  </a:lnTo>
                  <a:lnTo>
                    <a:pt x="151" y="2005"/>
                  </a:lnTo>
                  <a:lnTo>
                    <a:pt x="61" y="2034"/>
                  </a:lnTo>
                  <a:lnTo>
                    <a:pt x="1" y="2064"/>
                  </a:lnTo>
                  <a:lnTo>
                    <a:pt x="1" y="2124"/>
                  </a:lnTo>
                  <a:lnTo>
                    <a:pt x="1" y="2184"/>
                  </a:lnTo>
                  <a:lnTo>
                    <a:pt x="1" y="2214"/>
                  </a:lnTo>
                  <a:lnTo>
                    <a:pt x="31" y="2274"/>
                  </a:lnTo>
                  <a:lnTo>
                    <a:pt x="91" y="2274"/>
                  </a:lnTo>
                  <a:lnTo>
                    <a:pt x="1916" y="2423"/>
                  </a:lnTo>
                  <a:lnTo>
                    <a:pt x="1976" y="2423"/>
                  </a:lnTo>
                  <a:lnTo>
                    <a:pt x="2035" y="2364"/>
                  </a:lnTo>
                  <a:lnTo>
                    <a:pt x="2065" y="2304"/>
                  </a:lnTo>
                  <a:lnTo>
                    <a:pt x="2065" y="2244"/>
                  </a:lnTo>
                  <a:lnTo>
                    <a:pt x="1347" y="90"/>
                  </a:lnTo>
                  <a:lnTo>
                    <a:pt x="1317" y="60"/>
                  </a:lnTo>
                  <a:lnTo>
                    <a:pt x="1258" y="30"/>
                  </a:lnTo>
                  <a:lnTo>
                    <a:pt x="122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3"/>
            <p:cNvSpPr/>
            <p:nvPr/>
          </p:nvSpPr>
          <p:spPr>
            <a:xfrm>
              <a:off x="5967475" y="3639075"/>
              <a:ext cx="33675" cy="82300"/>
            </a:xfrm>
            <a:custGeom>
              <a:avLst/>
              <a:gdLst/>
              <a:ahLst/>
              <a:cxnLst/>
              <a:rect l="l" t="t" r="r" b="b"/>
              <a:pathLst>
                <a:path w="1347" h="3292" extrusionOk="0">
                  <a:moveTo>
                    <a:pt x="90" y="1"/>
                  </a:moveTo>
                  <a:lnTo>
                    <a:pt x="60" y="31"/>
                  </a:lnTo>
                  <a:lnTo>
                    <a:pt x="0" y="61"/>
                  </a:lnTo>
                  <a:lnTo>
                    <a:pt x="0" y="121"/>
                  </a:lnTo>
                  <a:lnTo>
                    <a:pt x="0" y="150"/>
                  </a:lnTo>
                  <a:lnTo>
                    <a:pt x="1077" y="3232"/>
                  </a:lnTo>
                  <a:lnTo>
                    <a:pt x="1107" y="3262"/>
                  </a:lnTo>
                  <a:lnTo>
                    <a:pt x="1167" y="3292"/>
                  </a:lnTo>
                  <a:lnTo>
                    <a:pt x="1257" y="3292"/>
                  </a:lnTo>
                  <a:lnTo>
                    <a:pt x="1287" y="3262"/>
                  </a:lnTo>
                  <a:lnTo>
                    <a:pt x="1347" y="3232"/>
                  </a:lnTo>
                  <a:lnTo>
                    <a:pt x="1347" y="3202"/>
                  </a:lnTo>
                  <a:lnTo>
                    <a:pt x="1347" y="3142"/>
                  </a:lnTo>
                  <a:lnTo>
                    <a:pt x="270" y="61"/>
                  </a:lnTo>
                  <a:lnTo>
                    <a:pt x="240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3"/>
            <p:cNvSpPr/>
            <p:nvPr/>
          </p:nvSpPr>
          <p:spPr>
            <a:xfrm>
              <a:off x="5934575" y="3698175"/>
              <a:ext cx="62850" cy="20225"/>
            </a:xfrm>
            <a:custGeom>
              <a:avLst/>
              <a:gdLst/>
              <a:ahLst/>
              <a:cxnLst/>
              <a:rect l="l" t="t" r="r" b="b"/>
              <a:pathLst>
                <a:path w="2514" h="809" extrusionOk="0">
                  <a:moveTo>
                    <a:pt x="90" y="0"/>
                  </a:moveTo>
                  <a:lnTo>
                    <a:pt x="60" y="30"/>
                  </a:lnTo>
                  <a:lnTo>
                    <a:pt x="30" y="60"/>
                  </a:lnTo>
                  <a:lnTo>
                    <a:pt x="0" y="90"/>
                  </a:lnTo>
                  <a:lnTo>
                    <a:pt x="30" y="210"/>
                  </a:lnTo>
                  <a:lnTo>
                    <a:pt x="60" y="240"/>
                  </a:lnTo>
                  <a:lnTo>
                    <a:pt x="90" y="270"/>
                  </a:lnTo>
                  <a:lnTo>
                    <a:pt x="2364" y="808"/>
                  </a:lnTo>
                  <a:lnTo>
                    <a:pt x="2453" y="808"/>
                  </a:lnTo>
                  <a:lnTo>
                    <a:pt x="2483" y="778"/>
                  </a:lnTo>
                  <a:lnTo>
                    <a:pt x="2513" y="718"/>
                  </a:lnTo>
                  <a:lnTo>
                    <a:pt x="2483" y="629"/>
                  </a:lnTo>
                  <a:lnTo>
                    <a:pt x="2453" y="569"/>
                  </a:lnTo>
                  <a:lnTo>
                    <a:pt x="2423" y="56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3"/>
            <p:cNvSpPr/>
            <p:nvPr/>
          </p:nvSpPr>
          <p:spPr>
            <a:xfrm>
              <a:off x="6026550" y="3747550"/>
              <a:ext cx="95025" cy="98750"/>
            </a:xfrm>
            <a:custGeom>
              <a:avLst/>
              <a:gdLst/>
              <a:ahLst/>
              <a:cxnLst/>
              <a:rect l="l" t="t" r="r" b="b"/>
              <a:pathLst>
                <a:path w="3801" h="3950" extrusionOk="0">
                  <a:moveTo>
                    <a:pt x="2843" y="0"/>
                  </a:moveTo>
                  <a:lnTo>
                    <a:pt x="2783" y="60"/>
                  </a:lnTo>
                  <a:lnTo>
                    <a:pt x="2753" y="120"/>
                  </a:lnTo>
                  <a:lnTo>
                    <a:pt x="2753" y="180"/>
                  </a:lnTo>
                  <a:lnTo>
                    <a:pt x="3472" y="3590"/>
                  </a:lnTo>
                  <a:lnTo>
                    <a:pt x="180" y="2214"/>
                  </a:lnTo>
                  <a:lnTo>
                    <a:pt x="121" y="2184"/>
                  </a:lnTo>
                  <a:lnTo>
                    <a:pt x="91" y="2214"/>
                  </a:lnTo>
                  <a:lnTo>
                    <a:pt x="1" y="2274"/>
                  </a:lnTo>
                  <a:lnTo>
                    <a:pt x="1" y="2334"/>
                  </a:lnTo>
                  <a:lnTo>
                    <a:pt x="1" y="2364"/>
                  </a:lnTo>
                  <a:lnTo>
                    <a:pt x="31" y="2423"/>
                  </a:lnTo>
                  <a:lnTo>
                    <a:pt x="61" y="2453"/>
                  </a:lnTo>
                  <a:lnTo>
                    <a:pt x="3591" y="3919"/>
                  </a:lnTo>
                  <a:lnTo>
                    <a:pt x="3681" y="3949"/>
                  </a:lnTo>
                  <a:lnTo>
                    <a:pt x="3741" y="3919"/>
                  </a:lnTo>
                  <a:lnTo>
                    <a:pt x="3801" y="3859"/>
                  </a:lnTo>
                  <a:lnTo>
                    <a:pt x="3801" y="3770"/>
                  </a:lnTo>
                  <a:lnTo>
                    <a:pt x="2993" y="90"/>
                  </a:lnTo>
                  <a:lnTo>
                    <a:pt x="2993" y="30"/>
                  </a:lnTo>
                  <a:lnTo>
                    <a:pt x="293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3"/>
            <p:cNvSpPr/>
            <p:nvPr/>
          </p:nvSpPr>
          <p:spPr>
            <a:xfrm>
              <a:off x="6660075" y="277520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0"/>
                  </a:lnTo>
                  <a:lnTo>
                    <a:pt x="958" y="60"/>
                  </a:lnTo>
                  <a:lnTo>
                    <a:pt x="839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49" y="629"/>
                  </a:lnTo>
                  <a:lnTo>
                    <a:pt x="809" y="808"/>
                  </a:lnTo>
                  <a:lnTo>
                    <a:pt x="868" y="988"/>
                  </a:lnTo>
                  <a:lnTo>
                    <a:pt x="988" y="116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3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1" y="1377"/>
                  </a:lnTo>
                  <a:lnTo>
                    <a:pt x="31" y="1467"/>
                  </a:lnTo>
                  <a:lnTo>
                    <a:pt x="1" y="1556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5"/>
                  </a:lnTo>
                  <a:lnTo>
                    <a:pt x="270" y="2005"/>
                  </a:lnTo>
                  <a:lnTo>
                    <a:pt x="450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6" y="2544"/>
                  </a:lnTo>
                  <a:lnTo>
                    <a:pt x="1916" y="2394"/>
                  </a:lnTo>
                  <a:lnTo>
                    <a:pt x="1886" y="2244"/>
                  </a:lnTo>
                  <a:lnTo>
                    <a:pt x="1856" y="2185"/>
                  </a:lnTo>
                  <a:lnTo>
                    <a:pt x="1916" y="2244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3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3" y="179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64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5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2" y="988"/>
                  </a:lnTo>
                  <a:lnTo>
                    <a:pt x="3262" y="868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79"/>
                  </a:lnTo>
                  <a:lnTo>
                    <a:pt x="2933" y="419"/>
                  </a:lnTo>
                  <a:lnTo>
                    <a:pt x="2783" y="389"/>
                  </a:lnTo>
                  <a:lnTo>
                    <a:pt x="2634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6" y="838"/>
                  </a:lnTo>
                  <a:lnTo>
                    <a:pt x="1886" y="629"/>
                  </a:lnTo>
                  <a:lnTo>
                    <a:pt x="1766" y="419"/>
                  </a:lnTo>
                  <a:lnTo>
                    <a:pt x="1646" y="240"/>
                  </a:lnTo>
                  <a:lnTo>
                    <a:pt x="1527" y="120"/>
                  </a:lnTo>
                  <a:lnTo>
                    <a:pt x="1347" y="30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3"/>
            <p:cNvSpPr/>
            <p:nvPr/>
          </p:nvSpPr>
          <p:spPr>
            <a:xfrm>
              <a:off x="6688500" y="2801375"/>
              <a:ext cx="27700" cy="26950"/>
            </a:xfrm>
            <a:custGeom>
              <a:avLst/>
              <a:gdLst/>
              <a:ahLst/>
              <a:cxnLst/>
              <a:rect l="l" t="t" r="r" b="b"/>
              <a:pathLst>
                <a:path w="1108" h="1078" extrusionOk="0">
                  <a:moveTo>
                    <a:pt x="449" y="1"/>
                  </a:moveTo>
                  <a:lnTo>
                    <a:pt x="330" y="31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1" y="240"/>
                  </a:lnTo>
                  <a:lnTo>
                    <a:pt x="31" y="360"/>
                  </a:lnTo>
                  <a:lnTo>
                    <a:pt x="1" y="479"/>
                  </a:lnTo>
                  <a:lnTo>
                    <a:pt x="1" y="599"/>
                  </a:lnTo>
                  <a:lnTo>
                    <a:pt x="31" y="719"/>
                  </a:lnTo>
                  <a:lnTo>
                    <a:pt x="90" y="808"/>
                  </a:lnTo>
                  <a:lnTo>
                    <a:pt x="150" y="928"/>
                  </a:lnTo>
                  <a:lnTo>
                    <a:pt x="240" y="988"/>
                  </a:lnTo>
                  <a:lnTo>
                    <a:pt x="330" y="1048"/>
                  </a:lnTo>
                  <a:lnTo>
                    <a:pt x="449" y="1078"/>
                  </a:lnTo>
                  <a:lnTo>
                    <a:pt x="599" y="1078"/>
                  </a:lnTo>
                  <a:lnTo>
                    <a:pt x="749" y="1048"/>
                  </a:lnTo>
                  <a:lnTo>
                    <a:pt x="868" y="958"/>
                  </a:lnTo>
                  <a:lnTo>
                    <a:pt x="958" y="868"/>
                  </a:lnTo>
                  <a:lnTo>
                    <a:pt x="1048" y="749"/>
                  </a:lnTo>
                  <a:lnTo>
                    <a:pt x="1078" y="629"/>
                  </a:lnTo>
                  <a:lnTo>
                    <a:pt x="1108" y="479"/>
                  </a:lnTo>
                  <a:lnTo>
                    <a:pt x="1078" y="360"/>
                  </a:lnTo>
                  <a:lnTo>
                    <a:pt x="988" y="210"/>
                  </a:lnTo>
                  <a:lnTo>
                    <a:pt x="928" y="150"/>
                  </a:lnTo>
                  <a:lnTo>
                    <a:pt x="838" y="60"/>
                  </a:lnTo>
                  <a:lnTo>
                    <a:pt x="749" y="31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3"/>
            <p:cNvSpPr/>
            <p:nvPr/>
          </p:nvSpPr>
          <p:spPr>
            <a:xfrm>
              <a:off x="6986200" y="3496975"/>
              <a:ext cx="81550" cy="73325"/>
            </a:xfrm>
            <a:custGeom>
              <a:avLst/>
              <a:gdLst/>
              <a:ahLst/>
              <a:cxnLst/>
              <a:rect l="l" t="t" r="r" b="b"/>
              <a:pathLst>
                <a:path w="3262" h="2933" extrusionOk="0">
                  <a:moveTo>
                    <a:pt x="1137" y="0"/>
                  </a:moveTo>
                  <a:lnTo>
                    <a:pt x="1047" y="30"/>
                  </a:lnTo>
                  <a:lnTo>
                    <a:pt x="958" y="60"/>
                  </a:lnTo>
                  <a:lnTo>
                    <a:pt x="838" y="180"/>
                  </a:lnTo>
                  <a:lnTo>
                    <a:pt x="778" y="330"/>
                  </a:lnTo>
                  <a:lnTo>
                    <a:pt x="748" y="479"/>
                  </a:lnTo>
                  <a:lnTo>
                    <a:pt x="748" y="659"/>
                  </a:lnTo>
                  <a:lnTo>
                    <a:pt x="808" y="838"/>
                  </a:lnTo>
                  <a:lnTo>
                    <a:pt x="868" y="988"/>
                  </a:lnTo>
                  <a:lnTo>
                    <a:pt x="958" y="1167"/>
                  </a:lnTo>
                  <a:lnTo>
                    <a:pt x="1077" y="1317"/>
                  </a:lnTo>
                  <a:lnTo>
                    <a:pt x="1077" y="1317"/>
                  </a:lnTo>
                  <a:lnTo>
                    <a:pt x="898" y="1227"/>
                  </a:lnTo>
                  <a:lnTo>
                    <a:pt x="718" y="1137"/>
                  </a:lnTo>
                  <a:lnTo>
                    <a:pt x="509" y="1137"/>
                  </a:lnTo>
                  <a:lnTo>
                    <a:pt x="299" y="1197"/>
                  </a:lnTo>
                  <a:lnTo>
                    <a:pt x="210" y="1227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0" y="1766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269" y="2035"/>
                  </a:lnTo>
                  <a:lnTo>
                    <a:pt x="41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7" y="1945"/>
                  </a:lnTo>
                  <a:lnTo>
                    <a:pt x="1137" y="1855"/>
                  </a:lnTo>
                  <a:lnTo>
                    <a:pt x="1017" y="1975"/>
                  </a:lnTo>
                  <a:lnTo>
                    <a:pt x="958" y="2125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7" y="2723"/>
                  </a:lnTo>
                  <a:lnTo>
                    <a:pt x="1107" y="2813"/>
                  </a:lnTo>
                  <a:lnTo>
                    <a:pt x="1257" y="2903"/>
                  </a:lnTo>
                  <a:lnTo>
                    <a:pt x="1406" y="2932"/>
                  </a:lnTo>
                  <a:lnTo>
                    <a:pt x="1556" y="2903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39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54" y="2454"/>
                  </a:lnTo>
                  <a:lnTo>
                    <a:pt x="2304" y="2514"/>
                  </a:lnTo>
                  <a:lnTo>
                    <a:pt x="2483" y="2543"/>
                  </a:lnTo>
                  <a:lnTo>
                    <a:pt x="2633" y="2514"/>
                  </a:lnTo>
                  <a:lnTo>
                    <a:pt x="2783" y="2484"/>
                  </a:lnTo>
                  <a:lnTo>
                    <a:pt x="2932" y="239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2" y="1796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3" y="1437"/>
                  </a:lnTo>
                  <a:lnTo>
                    <a:pt x="2753" y="1377"/>
                  </a:lnTo>
                  <a:lnTo>
                    <a:pt x="2992" y="128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1" y="1018"/>
                  </a:lnTo>
                  <a:lnTo>
                    <a:pt x="3261" y="898"/>
                  </a:lnTo>
                  <a:lnTo>
                    <a:pt x="3261" y="748"/>
                  </a:lnTo>
                  <a:lnTo>
                    <a:pt x="3172" y="599"/>
                  </a:lnTo>
                  <a:lnTo>
                    <a:pt x="3082" y="47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3" y="479"/>
                  </a:lnTo>
                  <a:lnTo>
                    <a:pt x="2364" y="539"/>
                  </a:lnTo>
                  <a:lnTo>
                    <a:pt x="2244" y="659"/>
                  </a:lnTo>
                  <a:lnTo>
                    <a:pt x="2154" y="77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5" y="419"/>
                  </a:lnTo>
                  <a:lnTo>
                    <a:pt x="1646" y="270"/>
                  </a:lnTo>
                  <a:lnTo>
                    <a:pt x="1496" y="120"/>
                  </a:lnTo>
                  <a:lnTo>
                    <a:pt x="1347" y="30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3"/>
            <p:cNvSpPr/>
            <p:nvPr/>
          </p:nvSpPr>
          <p:spPr>
            <a:xfrm>
              <a:off x="7014625" y="35231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1"/>
                  </a:moveTo>
                  <a:lnTo>
                    <a:pt x="329" y="31"/>
                  </a:lnTo>
                  <a:lnTo>
                    <a:pt x="239" y="90"/>
                  </a:lnTo>
                  <a:lnTo>
                    <a:pt x="150" y="150"/>
                  </a:lnTo>
                  <a:lnTo>
                    <a:pt x="60" y="270"/>
                  </a:lnTo>
                  <a:lnTo>
                    <a:pt x="30" y="360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39" y="1018"/>
                  </a:lnTo>
                  <a:lnTo>
                    <a:pt x="329" y="1078"/>
                  </a:lnTo>
                  <a:lnTo>
                    <a:pt x="449" y="1108"/>
                  </a:lnTo>
                  <a:lnTo>
                    <a:pt x="598" y="1108"/>
                  </a:lnTo>
                  <a:lnTo>
                    <a:pt x="748" y="1048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7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60"/>
                  </a:lnTo>
                  <a:lnTo>
                    <a:pt x="987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1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3"/>
            <p:cNvSpPr/>
            <p:nvPr/>
          </p:nvSpPr>
          <p:spPr>
            <a:xfrm>
              <a:off x="7128300" y="333765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1"/>
                  </a:lnTo>
                  <a:lnTo>
                    <a:pt x="958" y="61"/>
                  </a:lnTo>
                  <a:lnTo>
                    <a:pt x="838" y="180"/>
                  </a:lnTo>
                  <a:lnTo>
                    <a:pt x="779" y="300"/>
                  </a:lnTo>
                  <a:lnTo>
                    <a:pt x="749" y="480"/>
                  </a:lnTo>
                  <a:lnTo>
                    <a:pt x="749" y="629"/>
                  </a:lnTo>
                  <a:lnTo>
                    <a:pt x="808" y="809"/>
                  </a:lnTo>
                  <a:lnTo>
                    <a:pt x="868" y="988"/>
                  </a:lnTo>
                  <a:lnTo>
                    <a:pt x="988" y="1168"/>
                  </a:lnTo>
                  <a:lnTo>
                    <a:pt x="1078" y="1317"/>
                  </a:lnTo>
                  <a:lnTo>
                    <a:pt x="898" y="1198"/>
                  </a:lnTo>
                  <a:lnTo>
                    <a:pt x="719" y="1138"/>
                  </a:lnTo>
                  <a:lnTo>
                    <a:pt x="509" y="1138"/>
                  </a:lnTo>
                  <a:lnTo>
                    <a:pt x="330" y="1168"/>
                  </a:lnTo>
                  <a:lnTo>
                    <a:pt x="240" y="1228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1" y="1467"/>
                  </a:lnTo>
                  <a:lnTo>
                    <a:pt x="1" y="1557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6"/>
                  </a:lnTo>
                  <a:lnTo>
                    <a:pt x="27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6"/>
                  </a:lnTo>
                  <a:lnTo>
                    <a:pt x="1138" y="1856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5"/>
                  </a:lnTo>
                  <a:lnTo>
                    <a:pt x="898" y="2424"/>
                  </a:lnTo>
                  <a:lnTo>
                    <a:pt x="928" y="2574"/>
                  </a:lnTo>
                  <a:lnTo>
                    <a:pt x="1018" y="2694"/>
                  </a:lnTo>
                  <a:lnTo>
                    <a:pt x="1138" y="2813"/>
                  </a:lnTo>
                  <a:lnTo>
                    <a:pt x="1257" y="290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4"/>
                  </a:lnTo>
                  <a:lnTo>
                    <a:pt x="1886" y="2544"/>
                  </a:lnTo>
                  <a:lnTo>
                    <a:pt x="1915" y="2394"/>
                  </a:lnTo>
                  <a:lnTo>
                    <a:pt x="1886" y="2245"/>
                  </a:lnTo>
                  <a:lnTo>
                    <a:pt x="1915" y="2275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2" y="2245"/>
                  </a:lnTo>
                  <a:lnTo>
                    <a:pt x="3082" y="2095"/>
                  </a:lnTo>
                  <a:lnTo>
                    <a:pt x="3082" y="1946"/>
                  </a:lnTo>
                  <a:lnTo>
                    <a:pt x="3022" y="1796"/>
                  </a:lnTo>
                  <a:lnTo>
                    <a:pt x="2933" y="1646"/>
                  </a:lnTo>
                  <a:lnTo>
                    <a:pt x="2813" y="1527"/>
                  </a:lnTo>
                  <a:lnTo>
                    <a:pt x="2663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87"/>
                  </a:lnTo>
                  <a:lnTo>
                    <a:pt x="3082" y="1198"/>
                  </a:lnTo>
                  <a:lnTo>
                    <a:pt x="3172" y="1108"/>
                  </a:lnTo>
                  <a:lnTo>
                    <a:pt x="3232" y="988"/>
                  </a:lnTo>
                  <a:lnTo>
                    <a:pt x="3262" y="869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80"/>
                  </a:lnTo>
                  <a:lnTo>
                    <a:pt x="2933" y="420"/>
                  </a:lnTo>
                  <a:lnTo>
                    <a:pt x="2783" y="390"/>
                  </a:lnTo>
                  <a:lnTo>
                    <a:pt x="2634" y="390"/>
                  </a:lnTo>
                  <a:lnTo>
                    <a:pt x="2484" y="450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9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9"/>
                  </a:lnTo>
                  <a:lnTo>
                    <a:pt x="1886" y="629"/>
                  </a:lnTo>
                  <a:lnTo>
                    <a:pt x="1766" y="420"/>
                  </a:lnTo>
                  <a:lnTo>
                    <a:pt x="1646" y="240"/>
                  </a:lnTo>
                  <a:lnTo>
                    <a:pt x="1527" y="121"/>
                  </a:lnTo>
                  <a:lnTo>
                    <a:pt x="1347" y="31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3"/>
            <p:cNvSpPr/>
            <p:nvPr/>
          </p:nvSpPr>
          <p:spPr>
            <a:xfrm>
              <a:off x="7156725" y="3363850"/>
              <a:ext cx="27700" cy="27675"/>
            </a:xfrm>
            <a:custGeom>
              <a:avLst/>
              <a:gdLst/>
              <a:ahLst/>
              <a:cxnLst/>
              <a:rect l="l" t="t" r="r" b="b"/>
              <a:pathLst>
                <a:path w="1108" h="1107" extrusionOk="0">
                  <a:moveTo>
                    <a:pt x="449" y="0"/>
                  </a:moveTo>
                  <a:lnTo>
                    <a:pt x="330" y="30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0" y="239"/>
                  </a:lnTo>
                  <a:lnTo>
                    <a:pt x="31" y="359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31" y="718"/>
                  </a:lnTo>
                  <a:lnTo>
                    <a:pt x="90" y="808"/>
                  </a:lnTo>
                  <a:lnTo>
                    <a:pt x="150" y="927"/>
                  </a:lnTo>
                  <a:lnTo>
                    <a:pt x="240" y="987"/>
                  </a:lnTo>
                  <a:lnTo>
                    <a:pt x="330" y="1047"/>
                  </a:lnTo>
                  <a:lnTo>
                    <a:pt x="449" y="1107"/>
                  </a:lnTo>
                  <a:lnTo>
                    <a:pt x="599" y="1077"/>
                  </a:lnTo>
                  <a:lnTo>
                    <a:pt x="749" y="1047"/>
                  </a:lnTo>
                  <a:lnTo>
                    <a:pt x="868" y="987"/>
                  </a:lnTo>
                  <a:lnTo>
                    <a:pt x="958" y="868"/>
                  </a:lnTo>
                  <a:lnTo>
                    <a:pt x="1048" y="748"/>
                  </a:lnTo>
                  <a:lnTo>
                    <a:pt x="1078" y="628"/>
                  </a:lnTo>
                  <a:lnTo>
                    <a:pt x="1108" y="479"/>
                  </a:lnTo>
                  <a:lnTo>
                    <a:pt x="1078" y="359"/>
                  </a:lnTo>
                  <a:lnTo>
                    <a:pt x="988" y="209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9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3"/>
            <p:cNvSpPr/>
            <p:nvPr/>
          </p:nvSpPr>
          <p:spPr>
            <a:xfrm>
              <a:off x="5828350" y="2950225"/>
              <a:ext cx="82300" cy="72575"/>
            </a:xfrm>
            <a:custGeom>
              <a:avLst/>
              <a:gdLst/>
              <a:ahLst/>
              <a:cxnLst/>
              <a:rect l="l" t="t" r="r" b="b"/>
              <a:pathLst>
                <a:path w="3292" h="2903" extrusionOk="0">
                  <a:moveTo>
                    <a:pt x="1078" y="0"/>
                  </a:moveTo>
                  <a:lnTo>
                    <a:pt x="988" y="60"/>
                  </a:lnTo>
                  <a:lnTo>
                    <a:pt x="868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79" y="629"/>
                  </a:lnTo>
                  <a:lnTo>
                    <a:pt x="808" y="808"/>
                  </a:lnTo>
                  <a:lnTo>
                    <a:pt x="898" y="988"/>
                  </a:lnTo>
                  <a:lnTo>
                    <a:pt x="988" y="1137"/>
                  </a:lnTo>
                  <a:lnTo>
                    <a:pt x="1078" y="128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0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47"/>
                  </a:lnTo>
                  <a:lnTo>
                    <a:pt x="60" y="1436"/>
                  </a:lnTo>
                  <a:lnTo>
                    <a:pt x="31" y="1556"/>
                  </a:lnTo>
                  <a:lnTo>
                    <a:pt x="1" y="1646"/>
                  </a:lnTo>
                  <a:lnTo>
                    <a:pt x="31" y="1736"/>
                  </a:lnTo>
                  <a:lnTo>
                    <a:pt x="60" y="1825"/>
                  </a:lnTo>
                  <a:lnTo>
                    <a:pt x="150" y="1945"/>
                  </a:lnTo>
                  <a:lnTo>
                    <a:pt x="30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138" y="1855"/>
                  </a:lnTo>
                  <a:lnTo>
                    <a:pt x="1048" y="1975"/>
                  </a:lnTo>
                  <a:lnTo>
                    <a:pt x="958" y="2095"/>
                  </a:lnTo>
                  <a:lnTo>
                    <a:pt x="928" y="2244"/>
                  </a:lnTo>
                  <a:lnTo>
                    <a:pt x="898" y="2394"/>
                  </a:lnTo>
                  <a:lnTo>
                    <a:pt x="958" y="254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2"/>
                  </a:lnTo>
                  <a:lnTo>
                    <a:pt x="1437" y="2902"/>
                  </a:lnTo>
                  <a:lnTo>
                    <a:pt x="1586" y="2872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5" y="2543"/>
                  </a:lnTo>
                  <a:lnTo>
                    <a:pt x="1915" y="2394"/>
                  </a:lnTo>
                  <a:lnTo>
                    <a:pt x="1885" y="2244"/>
                  </a:lnTo>
                  <a:lnTo>
                    <a:pt x="1856" y="2184"/>
                  </a:lnTo>
                  <a:lnTo>
                    <a:pt x="1915" y="2244"/>
                  </a:lnTo>
                  <a:lnTo>
                    <a:pt x="2035" y="2364"/>
                  </a:lnTo>
                  <a:lnTo>
                    <a:pt x="2185" y="2424"/>
                  </a:lnTo>
                  <a:lnTo>
                    <a:pt x="2334" y="2484"/>
                  </a:lnTo>
                  <a:lnTo>
                    <a:pt x="2484" y="2513"/>
                  </a:lnTo>
                  <a:lnTo>
                    <a:pt x="2663" y="2513"/>
                  </a:lnTo>
                  <a:lnTo>
                    <a:pt x="2813" y="2454"/>
                  </a:lnTo>
                  <a:lnTo>
                    <a:pt x="2933" y="236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15"/>
                  </a:lnTo>
                  <a:lnTo>
                    <a:pt x="3052" y="176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93" y="1466"/>
                  </a:lnTo>
                  <a:lnTo>
                    <a:pt x="2514" y="1406"/>
                  </a:lnTo>
                  <a:lnTo>
                    <a:pt x="2753" y="1347"/>
                  </a:lnTo>
                  <a:lnTo>
                    <a:pt x="2992" y="1257"/>
                  </a:lnTo>
                  <a:lnTo>
                    <a:pt x="3112" y="1197"/>
                  </a:lnTo>
                  <a:lnTo>
                    <a:pt x="3202" y="1107"/>
                  </a:lnTo>
                  <a:lnTo>
                    <a:pt x="3262" y="988"/>
                  </a:lnTo>
                  <a:lnTo>
                    <a:pt x="3292" y="868"/>
                  </a:lnTo>
                  <a:lnTo>
                    <a:pt x="3262" y="718"/>
                  </a:lnTo>
                  <a:lnTo>
                    <a:pt x="3202" y="569"/>
                  </a:lnTo>
                  <a:lnTo>
                    <a:pt x="3082" y="479"/>
                  </a:lnTo>
                  <a:lnTo>
                    <a:pt x="2963" y="389"/>
                  </a:lnTo>
                  <a:lnTo>
                    <a:pt x="2633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18"/>
                  </a:lnTo>
                  <a:lnTo>
                    <a:pt x="197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76" y="240"/>
                  </a:lnTo>
                  <a:lnTo>
                    <a:pt x="1526" y="90"/>
                  </a:lnTo>
                  <a:lnTo>
                    <a:pt x="1347" y="30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3"/>
            <p:cNvSpPr/>
            <p:nvPr/>
          </p:nvSpPr>
          <p:spPr>
            <a:xfrm>
              <a:off x="5856775" y="29756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39" y="1"/>
                  </a:moveTo>
                  <a:lnTo>
                    <a:pt x="449" y="30"/>
                  </a:lnTo>
                  <a:lnTo>
                    <a:pt x="360" y="60"/>
                  </a:lnTo>
                  <a:lnTo>
                    <a:pt x="240" y="90"/>
                  </a:lnTo>
                  <a:lnTo>
                    <a:pt x="150" y="180"/>
                  </a:lnTo>
                  <a:lnTo>
                    <a:pt x="90" y="270"/>
                  </a:lnTo>
                  <a:lnTo>
                    <a:pt x="30" y="389"/>
                  </a:lnTo>
                  <a:lnTo>
                    <a:pt x="1" y="509"/>
                  </a:lnTo>
                  <a:lnTo>
                    <a:pt x="30" y="62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60" y="1078"/>
                  </a:lnTo>
                  <a:lnTo>
                    <a:pt x="479" y="1108"/>
                  </a:lnTo>
                  <a:lnTo>
                    <a:pt x="599" y="1108"/>
                  </a:lnTo>
                  <a:lnTo>
                    <a:pt x="748" y="1078"/>
                  </a:lnTo>
                  <a:lnTo>
                    <a:pt x="868" y="98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108" y="659"/>
                  </a:lnTo>
                  <a:lnTo>
                    <a:pt x="1108" y="509"/>
                  </a:lnTo>
                  <a:lnTo>
                    <a:pt x="1078" y="360"/>
                  </a:lnTo>
                  <a:lnTo>
                    <a:pt x="1018" y="240"/>
                  </a:lnTo>
                  <a:lnTo>
                    <a:pt x="928" y="150"/>
                  </a:lnTo>
                  <a:lnTo>
                    <a:pt x="868" y="90"/>
                  </a:lnTo>
                  <a:lnTo>
                    <a:pt x="748" y="60"/>
                  </a:lnTo>
                  <a:lnTo>
                    <a:pt x="659" y="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3"/>
            <p:cNvSpPr/>
            <p:nvPr/>
          </p:nvSpPr>
          <p:spPr>
            <a:xfrm>
              <a:off x="5985425" y="3462575"/>
              <a:ext cx="82300" cy="73325"/>
            </a:xfrm>
            <a:custGeom>
              <a:avLst/>
              <a:gdLst/>
              <a:ahLst/>
              <a:cxnLst/>
              <a:rect l="l" t="t" r="r" b="b"/>
              <a:pathLst>
                <a:path w="3292" h="2933" extrusionOk="0">
                  <a:moveTo>
                    <a:pt x="1167" y="0"/>
                  </a:moveTo>
                  <a:lnTo>
                    <a:pt x="1048" y="30"/>
                  </a:lnTo>
                  <a:lnTo>
                    <a:pt x="988" y="60"/>
                  </a:lnTo>
                  <a:lnTo>
                    <a:pt x="868" y="180"/>
                  </a:lnTo>
                  <a:lnTo>
                    <a:pt x="778" y="329"/>
                  </a:lnTo>
                  <a:lnTo>
                    <a:pt x="748" y="479"/>
                  </a:lnTo>
                  <a:lnTo>
                    <a:pt x="748" y="658"/>
                  </a:lnTo>
                  <a:lnTo>
                    <a:pt x="808" y="838"/>
                  </a:lnTo>
                  <a:lnTo>
                    <a:pt x="898" y="988"/>
                  </a:lnTo>
                  <a:lnTo>
                    <a:pt x="988" y="1167"/>
                  </a:lnTo>
                  <a:lnTo>
                    <a:pt x="1078" y="1317"/>
                  </a:lnTo>
                  <a:lnTo>
                    <a:pt x="898" y="1227"/>
                  </a:lnTo>
                  <a:lnTo>
                    <a:pt x="719" y="1167"/>
                  </a:lnTo>
                  <a:lnTo>
                    <a:pt x="509" y="1137"/>
                  </a:lnTo>
                  <a:lnTo>
                    <a:pt x="330" y="119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76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30" y="1765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300" y="2035"/>
                  </a:lnTo>
                  <a:lnTo>
                    <a:pt x="44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8" y="1945"/>
                  </a:lnTo>
                  <a:lnTo>
                    <a:pt x="1137" y="1855"/>
                  </a:lnTo>
                  <a:lnTo>
                    <a:pt x="1137" y="1855"/>
                  </a:lnTo>
                  <a:lnTo>
                    <a:pt x="1048" y="1975"/>
                  </a:lnTo>
                  <a:lnTo>
                    <a:pt x="958" y="2124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723"/>
                  </a:lnTo>
                  <a:lnTo>
                    <a:pt x="1137" y="2813"/>
                  </a:lnTo>
                  <a:lnTo>
                    <a:pt x="1257" y="2902"/>
                  </a:lnTo>
                  <a:lnTo>
                    <a:pt x="1407" y="2932"/>
                  </a:lnTo>
                  <a:lnTo>
                    <a:pt x="1586" y="2902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42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85" y="2454"/>
                  </a:lnTo>
                  <a:lnTo>
                    <a:pt x="2334" y="2513"/>
                  </a:lnTo>
                  <a:lnTo>
                    <a:pt x="2484" y="2543"/>
                  </a:lnTo>
                  <a:lnTo>
                    <a:pt x="2633" y="2513"/>
                  </a:lnTo>
                  <a:lnTo>
                    <a:pt x="2783" y="2483"/>
                  </a:lnTo>
                  <a:lnTo>
                    <a:pt x="2932" y="2394"/>
                  </a:lnTo>
                  <a:lnTo>
                    <a:pt x="3022" y="2274"/>
                  </a:lnTo>
                  <a:lnTo>
                    <a:pt x="3082" y="2094"/>
                  </a:lnTo>
                  <a:lnTo>
                    <a:pt x="3082" y="1945"/>
                  </a:lnTo>
                  <a:lnTo>
                    <a:pt x="3022" y="1795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4" y="1436"/>
                  </a:lnTo>
                  <a:lnTo>
                    <a:pt x="2753" y="1376"/>
                  </a:lnTo>
                  <a:lnTo>
                    <a:pt x="2992" y="1287"/>
                  </a:lnTo>
                  <a:lnTo>
                    <a:pt x="3082" y="1227"/>
                  </a:lnTo>
                  <a:lnTo>
                    <a:pt x="3172" y="1107"/>
                  </a:lnTo>
                  <a:lnTo>
                    <a:pt x="3232" y="1017"/>
                  </a:lnTo>
                  <a:lnTo>
                    <a:pt x="3291" y="898"/>
                  </a:lnTo>
                  <a:lnTo>
                    <a:pt x="3262" y="748"/>
                  </a:lnTo>
                  <a:lnTo>
                    <a:pt x="3202" y="599"/>
                  </a:lnTo>
                  <a:lnTo>
                    <a:pt x="3082" y="50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4" y="479"/>
                  </a:lnTo>
                  <a:lnTo>
                    <a:pt x="2364" y="539"/>
                  </a:lnTo>
                  <a:lnTo>
                    <a:pt x="2244" y="658"/>
                  </a:lnTo>
                  <a:lnTo>
                    <a:pt x="2155" y="778"/>
                  </a:lnTo>
                  <a:lnTo>
                    <a:pt x="2065" y="898"/>
                  </a:lnTo>
                  <a:lnTo>
                    <a:pt x="2005" y="1047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46" y="269"/>
                  </a:lnTo>
                  <a:lnTo>
                    <a:pt x="1526" y="120"/>
                  </a:lnTo>
                  <a:lnTo>
                    <a:pt x="1347" y="30"/>
                  </a:lnTo>
                  <a:lnTo>
                    <a:pt x="1257" y="3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3"/>
            <p:cNvSpPr/>
            <p:nvPr/>
          </p:nvSpPr>
          <p:spPr>
            <a:xfrm>
              <a:off x="6013850" y="34887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0"/>
                  </a:moveTo>
                  <a:lnTo>
                    <a:pt x="329" y="30"/>
                  </a:lnTo>
                  <a:lnTo>
                    <a:pt x="240" y="90"/>
                  </a:lnTo>
                  <a:lnTo>
                    <a:pt x="150" y="150"/>
                  </a:lnTo>
                  <a:lnTo>
                    <a:pt x="90" y="270"/>
                  </a:lnTo>
                  <a:lnTo>
                    <a:pt x="30" y="359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8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29" y="1077"/>
                  </a:lnTo>
                  <a:lnTo>
                    <a:pt x="479" y="1107"/>
                  </a:lnTo>
                  <a:lnTo>
                    <a:pt x="599" y="1107"/>
                  </a:lnTo>
                  <a:lnTo>
                    <a:pt x="748" y="1047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8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59"/>
                  </a:lnTo>
                  <a:lnTo>
                    <a:pt x="988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3"/>
            <p:cNvSpPr/>
            <p:nvPr/>
          </p:nvSpPr>
          <p:spPr>
            <a:xfrm>
              <a:off x="6439425" y="2652525"/>
              <a:ext cx="74825" cy="74825"/>
            </a:xfrm>
            <a:custGeom>
              <a:avLst/>
              <a:gdLst/>
              <a:ahLst/>
              <a:cxnLst/>
              <a:rect l="l" t="t" r="r" b="b"/>
              <a:pathLst>
                <a:path w="2993" h="2993" extrusionOk="0">
                  <a:moveTo>
                    <a:pt x="629" y="1"/>
                  </a:moveTo>
                  <a:lnTo>
                    <a:pt x="539" y="31"/>
                  </a:lnTo>
                  <a:lnTo>
                    <a:pt x="450" y="61"/>
                  </a:lnTo>
                  <a:lnTo>
                    <a:pt x="360" y="121"/>
                  </a:lnTo>
                  <a:lnTo>
                    <a:pt x="300" y="210"/>
                  </a:lnTo>
                  <a:lnTo>
                    <a:pt x="270" y="360"/>
                  </a:lnTo>
                  <a:lnTo>
                    <a:pt x="270" y="510"/>
                  </a:lnTo>
                  <a:lnTo>
                    <a:pt x="330" y="659"/>
                  </a:lnTo>
                  <a:lnTo>
                    <a:pt x="390" y="779"/>
                  </a:lnTo>
                  <a:lnTo>
                    <a:pt x="599" y="988"/>
                  </a:lnTo>
                  <a:lnTo>
                    <a:pt x="719" y="1078"/>
                  </a:lnTo>
                  <a:lnTo>
                    <a:pt x="839" y="1168"/>
                  </a:lnTo>
                  <a:lnTo>
                    <a:pt x="839" y="1168"/>
                  </a:lnTo>
                  <a:lnTo>
                    <a:pt x="689" y="1138"/>
                  </a:lnTo>
                  <a:lnTo>
                    <a:pt x="539" y="1138"/>
                  </a:lnTo>
                  <a:lnTo>
                    <a:pt x="360" y="1168"/>
                  </a:lnTo>
                  <a:lnTo>
                    <a:pt x="240" y="1228"/>
                  </a:lnTo>
                  <a:lnTo>
                    <a:pt x="121" y="1347"/>
                  </a:lnTo>
                  <a:lnTo>
                    <a:pt x="31" y="1467"/>
                  </a:lnTo>
                  <a:lnTo>
                    <a:pt x="1" y="1646"/>
                  </a:lnTo>
                  <a:lnTo>
                    <a:pt x="1" y="1796"/>
                  </a:lnTo>
                  <a:lnTo>
                    <a:pt x="61" y="1946"/>
                  </a:lnTo>
                  <a:lnTo>
                    <a:pt x="180" y="2065"/>
                  </a:lnTo>
                  <a:lnTo>
                    <a:pt x="300" y="2125"/>
                  </a:lnTo>
                  <a:lnTo>
                    <a:pt x="450" y="2185"/>
                  </a:lnTo>
                  <a:lnTo>
                    <a:pt x="599" y="2155"/>
                  </a:lnTo>
                  <a:lnTo>
                    <a:pt x="749" y="2095"/>
                  </a:lnTo>
                  <a:lnTo>
                    <a:pt x="869" y="2005"/>
                  </a:lnTo>
                  <a:lnTo>
                    <a:pt x="898" y="1946"/>
                  </a:lnTo>
                  <a:lnTo>
                    <a:pt x="928" y="1886"/>
                  </a:lnTo>
                  <a:lnTo>
                    <a:pt x="869" y="2035"/>
                  </a:lnTo>
                  <a:lnTo>
                    <a:pt x="839" y="2185"/>
                  </a:lnTo>
                  <a:lnTo>
                    <a:pt x="839" y="2335"/>
                  </a:lnTo>
                  <a:lnTo>
                    <a:pt x="869" y="2514"/>
                  </a:lnTo>
                  <a:lnTo>
                    <a:pt x="928" y="2664"/>
                  </a:lnTo>
                  <a:lnTo>
                    <a:pt x="1018" y="2783"/>
                  </a:lnTo>
                  <a:lnTo>
                    <a:pt x="1138" y="2903"/>
                  </a:lnTo>
                  <a:lnTo>
                    <a:pt x="1287" y="2963"/>
                  </a:lnTo>
                  <a:lnTo>
                    <a:pt x="1437" y="2993"/>
                  </a:lnTo>
                  <a:lnTo>
                    <a:pt x="1616" y="2963"/>
                  </a:lnTo>
                  <a:lnTo>
                    <a:pt x="1736" y="2873"/>
                  </a:lnTo>
                  <a:lnTo>
                    <a:pt x="1856" y="2753"/>
                  </a:lnTo>
                  <a:lnTo>
                    <a:pt x="1916" y="2604"/>
                  </a:lnTo>
                  <a:lnTo>
                    <a:pt x="1946" y="2454"/>
                  </a:lnTo>
                  <a:lnTo>
                    <a:pt x="1946" y="2275"/>
                  </a:lnTo>
                  <a:lnTo>
                    <a:pt x="1916" y="2125"/>
                  </a:lnTo>
                  <a:lnTo>
                    <a:pt x="2065" y="2305"/>
                  </a:lnTo>
                  <a:lnTo>
                    <a:pt x="2275" y="2454"/>
                  </a:lnTo>
                  <a:lnTo>
                    <a:pt x="2394" y="2514"/>
                  </a:lnTo>
                  <a:lnTo>
                    <a:pt x="2514" y="2544"/>
                  </a:lnTo>
                  <a:lnTo>
                    <a:pt x="2634" y="2544"/>
                  </a:lnTo>
                  <a:lnTo>
                    <a:pt x="2753" y="2514"/>
                  </a:lnTo>
                  <a:lnTo>
                    <a:pt x="2873" y="2424"/>
                  </a:lnTo>
                  <a:lnTo>
                    <a:pt x="2963" y="2305"/>
                  </a:lnTo>
                  <a:lnTo>
                    <a:pt x="2993" y="2155"/>
                  </a:lnTo>
                  <a:lnTo>
                    <a:pt x="2993" y="1976"/>
                  </a:lnTo>
                  <a:lnTo>
                    <a:pt x="2933" y="1856"/>
                  </a:lnTo>
                  <a:lnTo>
                    <a:pt x="2843" y="1706"/>
                  </a:lnTo>
                  <a:lnTo>
                    <a:pt x="2723" y="1617"/>
                  </a:lnTo>
                  <a:lnTo>
                    <a:pt x="2604" y="1557"/>
                  </a:lnTo>
                  <a:lnTo>
                    <a:pt x="2454" y="1497"/>
                  </a:lnTo>
                  <a:lnTo>
                    <a:pt x="2305" y="1467"/>
                  </a:lnTo>
                  <a:lnTo>
                    <a:pt x="2125" y="1467"/>
                  </a:lnTo>
                  <a:lnTo>
                    <a:pt x="1976" y="1497"/>
                  </a:lnTo>
                  <a:lnTo>
                    <a:pt x="2125" y="1347"/>
                  </a:lnTo>
                  <a:lnTo>
                    <a:pt x="2275" y="1168"/>
                  </a:lnTo>
                  <a:lnTo>
                    <a:pt x="2394" y="988"/>
                  </a:lnTo>
                  <a:lnTo>
                    <a:pt x="2484" y="809"/>
                  </a:lnTo>
                  <a:lnTo>
                    <a:pt x="2544" y="599"/>
                  </a:lnTo>
                  <a:lnTo>
                    <a:pt x="2514" y="420"/>
                  </a:lnTo>
                  <a:lnTo>
                    <a:pt x="2484" y="330"/>
                  </a:lnTo>
                  <a:lnTo>
                    <a:pt x="2454" y="240"/>
                  </a:lnTo>
                  <a:lnTo>
                    <a:pt x="2394" y="151"/>
                  </a:lnTo>
                  <a:lnTo>
                    <a:pt x="2305" y="121"/>
                  </a:lnTo>
                  <a:lnTo>
                    <a:pt x="2155" y="61"/>
                  </a:lnTo>
                  <a:lnTo>
                    <a:pt x="1976" y="61"/>
                  </a:lnTo>
                  <a:lnTo>
                    <a:pt x="1826" y="121"/>
                  </a:lnTo>
                  <a:lnTo>
                    <a:pt x="1706" y="210"/>
                  </a:lnTo>
                  <a:lnTo>
                    <a:pt x="1587" y="360"/>
                  </a:lnTo>
                  <a:lnTo>
                    <a:pt x="1467" y="510"/>
                  </a:lnTo>
                  <a:lnTo>
                    <a:pt x="1347" y="659"/>
                  </a:lnTo>
                  <a:lnTo>
                    <a:pt x="1287" y="839"/>
                  </a:lnTo>
                  <a:lnTo>
                    <a:pt x="1287" y="629"/>
                  </a:lnTo>
                  <a:lnTo>
                    <a:pt x="1228" y="420"/>
                  </a:lnTo>
                  <a:lnTo>
                    <a:pt x="1138" y="240"/>
                  </a:lnTo>
                  <a:lnTo>
                    <a:pt x="1018" y="91"/>
                  </a:lnTo>
                  <a:lnTo>
                    <a:pt x="928" y="61"/>
                  </a:lnTo>
                  <a:lnTo>
                    <a:pt x="839" y="3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3"/>
            <p:cNvSpPr/>
            <p:nvPr/>
          </p:nvSpPr>
          <p:spPr>
            <a:xfrm>
              <a:off x="6458875" y="2675725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69" y="0"/>
                  </a:moveTo>
                  <a:lnTo>
                    <a:pt x="450" y="30"/>
                  </a:lnTo>
                  <a:lnTo>
                    <a:pt x="360" y="60"/>
                  </a:lnTo>
                  <a:lnTo>
                    <a:pt x="240" y="120"/>
                  </a:lnTo>
                  <a:lnTo>
                    <a:pt x="150" y="210"/>
                  </a:lnTo>
                  <a:lnTo>
                    <a:pt x="91" y="300"/>
                  </a:lnTo>
                  <a:lnTo>
                    <a:pt x="31" y="419"/>
                  </a:lnTo>
                  <a:lnTo>
                    <a:pt x="1" y="539"/>
                  </a:lnTo>
                  <a:lnTo>
                    <a:pt x="1" y="659"/>
                  </a:lnTo>
                  <a:lnTo>
                    <a:pt x="61" y="778"/>
                  </a:lnTo>
                  <a:lnTo>
                    <a:pt x="120" y="898"/>
                  </a:lnTo>
                  <a:lnTo>
                    <a:pt x="240" y="988"/>
                  </a:lnTo>
                  <a:lnTo>
                    <a:pt x="360" y="1048"/>
                  </a:lnTo>
                  <a:lnTo>
                    <a:pt x="479" y="1107"/>
                  </a:lnTo>
                  <a:lnTo>
                    <a:pt x="629" y="1107"/>
                  </a:lnTo>
                  <a:lnTo>
                    <a:pt x="779" y="1077"/>
                  </a:lnTo>
                  <a:lnTo>
                    <a:pt x="898" y="1018"/>
                  </a:lnTo>
                  <a:lnTo>
                    <a:pt x="988" y="928"/>
                  </a:lnTo>
                  <a:lnTo>
                    <a:pt x="1078" y="808"/>
                  </a:lnTo>
                  <a:lnTo>
                    <a:pt x="1108" y="689"/>
                  </a:lnTo>
                  <a:lnTo>
                    <a:pt x="1108" y="599"/>
                  </a:lnTo>
                  <a:lnTo>
                    <a:pt x="1108" y="479"/>
                  </a:lnTo>
                  <a:lnTo>
                    <a:pt x="1078" y="389"/>
                  </a:lnTo>
                  <a:lnTo>
                    <a:pt x="1048" y="30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9" y="60"/>
                  </a:lnTo>
                  <a:lnTo>
                    <a:pt x="689" y="30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3"/>
            <p:cNvSpPr/>
            <p:nvPr/>
          </p:nvSpPr>
          <p:spPr>
            <a:xfrm>
              <a:off x="6244225" y="2818575"/>
              <a:ext cx="77800" cy="71825"/>
            </a:xfrm>
            <a:custGeom>
              <a:avLst/>
              <a:gdLst/>
              <a:ahLst/>
              <a:cxnLst/>
              <a:rect l="l" t="t" r="r" b="b"/>
              <a:pathLst>
                <a:path w="3112" h="2873" extrusionOk="0">
                  <a:moveTo>
                    <a:pt x="1496" y="1"/>
                  </a:moveTo>
                  <a:lnTo>
                    <a:pt x="1317" y="31"/>
                  </a:lnTo>
                  <a:lnTo>
                    <a:pt x="1197" y="91"/>
                  </a:lnTo>
                  <a:lnTo>
                    <a:pt x="1077" y="210"/>
                  </a:lnTo>
                  <a:lnTo>
                    <a:pt x="1017" y="360"/>
                  </a:lnTo>
                  <a:lnTo>
                    <a:pt x="988" y="509"/>
                  </a:lnTo>
                  <a:lnTo>
                    <a:pt x="1017" y="659"/>
                  </a:lnTo>
                  <a:lnTo>
                    <a:pt x="1107" y="779"/>
                  </a:lnTo>
                  <a:lnTo>
                    <a:pt x="1120" y="804"/>
                  </a:lnTo>
                  <a:lnTo>
                    <a:pt x="1120" y="804"/>
                  </a:lnTo>
                  <a:lnTo>
                    <a:pt x="1077" y="779"/>
                  </a:lnTo>
                  <a:lnTo>
                    <a:pt x="928" y="719"/>
                  </a:lnTo>
                  <a:lnTo>
                    <a:pt x="778" y="689"/>
                  </a:lnTo>
                  <a:lnTo>
                    <a:pt x="599" y="689"/>
                  </a:lnTo>
                  <a:lnTo>
                    <a:pt x="449" y="719"/>
                  </a:lnTo>
                  <a:lnTo>
                    <a:pt x="299" y="779"/>
                  </a:lnTo>
                  <a:lnTo>
                    <a:pt x="180" y="868"/>
                  </a:lnTo>
                  <a:lnTo>
                    <a:pt x="60" y="1018"/>
                  </a:lnTo>
                  <a:lnTo>
                    <a:pt x="30" y="1168"/>
                  </a:lnTo>
                  <a:lnTo>
                    <a:pt x="0" y="1317"/>
                  </a:lnTo>
                  <a:lnTo>
                    <a:pt x="60" y="1467"/>
                  </a:lnTo>
                  <a:lnTo>
                    <a:pt x="150" y="1586"/>
                  </a:lnTo>
                  <a:lnTo>
                    <a:pt x="299" y="1706"/>
                  </a:lnTo>
                  <a:lnTo>
                    <a:pt x="449" y="1766"/>
                  </a:lnTo>
                  <a:lnTo>
                    <a:pt x="599" y="1796"/>
                  </a:lnTo>
                  <a:lnTo>
                    <a:pt x="778" y="1766"/>
                  </a:lnTo>
                  <a:lnTo>
                    <a:pt x="569" y="1916"/>
                  </a:lnTo>
                  <a:lnTo>
                    <a:pt x="359" y="2065"/>
                  </a:lnTo>
                  <a:lnTo>
                    <a:pt x="299" y="2185"/>
                  </a:lnTo>
                  <a:lnTo>
                    <a:pt x="240" y="2275"/>
                  </a:lnTo>
                  <a:lnTo>
                    <a:pt x="210" y="2394"/>
                  </a:lnTo>
                  <a:lnTo>
                    <a:pt x="210" y="2544"/>
                  </a:lnTo>
                  <a:lnTo>
                    <a:pt x="269" y="2663"/>
                  </a:lnTo>
                  <a:lnTo>
                    <a:pt x="389" y="2783"/>
                  </a:lnTo>
                  <a:lnTo>
                    <a:pt x="539" y="2843"/>
                  </a:lnTo>
                  <a:lnTo>
                    <a:pt x="688" y="2873"/>
                  </a:lnTo>
                  <a:lnTo>
                    <a:pt x="838" y="2843"/>
                  </a:lnTo>
                  <a:lnTo>
                    <a:pt x="988" y="2783"/>
                  </a:lnTo>
                  <a:lnTo>
                    <a:pt x="1107" y="2693"/>
                  </a:lnTo>
                  <a:lnTo>
                    <a:pt x="1197" y="2574"/>
                  </a:lnTo>
                  <a:lnTo>
                    <a:pt x="1257" y="2424"/>
                  </a:lnTo>
                  <a:lnTo>
                    <a:pt x="1317" y="2275"/>
                  </a:lnTo>
                  <a:lnTo>
                    <a:pt x="1347" y="2125"/>
                  </a:lnTo>
                  <a:lnTo>
                    <a:pt x="1376" y="1975"/>
                  </a:lnTo>
                  <a:lnTo>
                    <a:pt x="1496" y="2155"/>
                  </a:lnTo>
                  <a:lnTo>
                    <a:pt x="1616" y="2334"/>
                  </a:lnTo>
                  <a:lnTo>
                    <a:pt x="1795" y="2484"/>
                  </a:lnTo>
                  <a:lnTo>
                    <a:pt x="1945" y="2634"/>
                  </a:lnTo>
                  <a:lnTo>
                    <a:pt x="2124" y="2693"/>
                  </a:lnTo>
                  <a:lnTo>
                    <a:pt x="2334" y="2723"/>
                  </a:lnTo>
                  <a:lnTo>
                    <a:pt x="2424" y="2723"/>
                  </a:lnTo>
                  <a:lnTo>
                    <a:pt x="2513" y="2693"/>
                  </a:lnTo>
                  <a:lnTo>
                    <a:pt x="2603" y="2634"/>
                  </a:lnTo>
                  <a:lnTo>
                    <a:pt x="2663" y="2574"/>
                  </a:lnTo>
                  <a:lnTo>
                    <a:pt x="2753" y="2454"/>
                  </a:lnTo>
                  <a:lnTo>
                    <a:pt x="2753" y="2275"/>
                  </a:lnTo>
                  <a:lnTo>
                    <a:pt x="2753" y="2125"/>
                  </a:lnTo>
                  <a:lnTo>
                    <a:pt x="2663" y="1945"/>
                  </a:lnTo>
                  <a:lnTo>
                    <a:pt x="2573" y="1826"/>
                  </a:lnTo>
                  <a:lnTo>
                    <a:pt x="2454" y="1676"/>
                  </a:lnTo>
                  <a:lnTo>
                    <a:pt x="2304" y="1527"/>
                  </a:lnTo>
                  <a:lnTo>
                    <a:pt x="2154" y="1437"/>
                  </a:lnTo>
                  <a:lnTo>
                    <a:pt x="2364" y="1467"/>
                  </a:lnTo>
                  <a:lnTo>
                    <a:pt x="2573" y="1467"/>
                  </a:lnTo>
                  <a:lnTo>
                    <a:pt x="2753" y="1407"/>
                  </a:lnTo>
                  <a:lnTo>
                    <a:pt x="2932" y="1317"/>
                  </a:lnTo>
                  <a:lnTo>
                    <a:pt x="2992" y="1227"/>
                  </a:lnTo>
                  <a:lnTo>
                    <a:pt x="3052" y="1168"/>
                  </a:lnTo>
                  <a:lnTo>
                    <a:pt x="3082" y="1048"/>
                  </a:lnTo>
                  <a:lnTo>
                    <a:pt x="3112" y="958"/>
                  </a:lnTo>
                  <a:lnTo>
                    <a:pt x="3112" y="868"/>
                  </a:lnTo>
                  <a:lnTo>
                    <a:pt x="3082" y="749"/>
                  </a:lnTo>
                  <a:lnTo>
                    <a:pt x="3022" y="689"/>
                  </a:lnTo>
                  <a:lnTo>
                    <a:pt x="2962" y="599"/>
                  </a:lnTo>
                  <a:lnTo>
                    <a:pt x="2842" y="539"/>
                  </a:lnTo>
                  <a:lnTo>
                    <a:pt x="2693" y="509"/>
                  </a:lnTo>
                  <a:lnTo>
                    <a:pt x="2543" y="509"/>
                  </a:lnTo>
                  <a:lnTo>
                    <a:pt x="2394" y="569"/>
                  </a:lnTo>
                  <a:lnTo>
                    <a:pt x="2154" y="719"/>
                  </a:lnTo>
                  <a:lnTo>
                    <a:pt x="2035" y="809"/>
                  </a:lnTo>
                  <a:lnTo>
                    <a:pt x="1915" y="928"/>
                  </a:lnTo>
                  <a:lnTo>
                    <a:pt x="2005" y="779"/>
                  </a:lnTo>
                  <a:lnTo>
                    <a:pt x="2035" y="629"/>
                  </a:lnTo>
                  <a:lnTo>
                    <a:pt x="2035" y="479"/>
                  </a:lnTo>
                  <a:lnTo>
                    <a:pt x="1975" y="330"/>
                  </a:lnTo>
                  <a:lnTo>
                    <a:pt x="1885" y="180"/>
                  </a:lnTo>
                  <a:lnTo>
                    <a:pt x="1765" y="91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3"/>
            <p:cNvSpPr/>
            <p:nvPr/>
          </p:nvSpPr>
          <p:spPr>
            <a:xfrm>
              <a:off x="6268150" y="2838775"/>
              <a:ext cx="26950" cy="27700"/>
            </a:xfrm>
            <a:custGeom>
              <a:avLst/>
              <a:gdLst/>
              <a:ahLst/>
              <a:cxnLst/>
              <a:rect l="l" t="t" r="r" b="b"/>
              <a:pathLst>
                <a:path w="1078" h="1108" extrusionOk="0">
                  <a:moveTo>
                    <a:pt x="449" y="1"/>
                  </a:moveTo>
                  <a:lnTo>
                    <a:pt x="330" y="60"/>
                  </a:lnTo>
                  <a:lnTo>
                    <a:pt x="180" y="120"/>
                  </a:lnTo>
                  <a:lnTo>
                    <a:pt x="90" y="240"/>
                  </a:lnTo>
                  <a:lnTo>
                    <a:pt x="31" y="360"/>
                  </a:lnTo>
                  <a:lnTo>
                    <a:pt x="1" y="509"/>
                  </a:lnTo>
                  <a:lnTo>
                    <a:pt x="1" y="629"/>
                  </a:lnTo>
                  <a:lnTo>
                    <a:pt x="31" y="778"/>
                  </a:lnTo>
                  <a:lnTo>
                    <a:pt x="120" y="898"/>
                  </a:lnTo>
                  <a:lnTo>
                    <a:pt x="210" y="988"/>
                  </a:lnTo>
                  <a:lnTo>
                    <a:pt x="300" y="1048"/>
                  </a:lnTo>
                  <a:lnTo>
                    <a:pt x="419" y="1078"/>
                  </a:lnTo>
                  <a:lnTo>
                    <a:pt x="509" y="1108"/>
                  </a:lnTo>
                  <a:lnTo>
                    <a:pt x="629" y="1078"/>
                  </a:lnTo>
                  <a:lnTo>
                    <a:pt x="719" y="1078"/>
                  </a:lnTo>
                  <a:lnTo>
                    <a:pt x="808" y="1018"/>
                  </a:lnTo>
                  <a:lnTo>
                    <a:pt x="898" y="95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078" y="659"/>
                  </a:lnTo>
                  <a:lnTo>
                    <a:pt x="1078" y="539"/>
                  </a:lnTo>
                  <a:lnTo>
                    <a:pt x="1078" y="449"/>
                  </a:lnTo>
                  <a:lnTo>
                    <a:pt x="1048" y="33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8" y="60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3"/>
            <p:cNvSpPr/>
            <p:nvPr/>
          </p:nvSpPr>
          <p:spPr>
            <a:xfrm>
              <a:off x="6139500" y="3506700"/>
              <a:ext cx="754725" cy="496650"/>
            </a:xfrm>
            <a:custGeom>
              <a:avLst/>
              <a:gdLst/>
              <a:ahLst/>
              <a:cxnLst/>
              <a:rect l="l" t="t" r="r" b="b"/>
              <a:pathLst>
                <a:path w="30189" h="19866" extrusionOk="0">
                  <a:moveTo>
                    <a:pt x="14062" y="0"/>
                  </a:moveTo>
                  <a:lnTo>
                    <a:pt x="13165" y="30"/>
                  </a:lnTo>
                  <a:lnTo>
                    <a:pt x="12327" y="90"/>
                  </a:lnTo>
                  <a:lnTo>
                    <a:pt x="10652" y="240"/>
                  </a:lnTo>
                  <a:lnTo>
                    <a:pt x="9096" y="419"/>
                  </a:lnTo>
                  <a:lnTo>
                    <a:pt x="7630" y="659"/>
                  </a:lnTo>
                  <a:lnTo>
                    <a:pt x="6254" y="928"/>
                  </a:lnTo>
                  <a:lnTo>
                    <a:pt x="4997" y="1197"/>
                  </a:lnTo>
                  <a:lnTo>
                    <a:pt x="3830" y="1496"/>
                  </a:lnTo>
                  <a:lnTo>
                    <a:pt x="2813" y="1795"/>
                  </a:lnTo>
                  <a:lnTo>
                    <a:pt x="1915" y="2065"/>
                  </a:lnTo>
                  <a:lnTo>
                    <a:pt x="1676" y="2154"/>
                  </a:lnTo>
                  <a:lnTo>
                    <a:pt x="1467" y="2274"/>
                  </a:lnTo>
                  <a:lnTo>
                    <a:pt x="1227" y="2394"/>
                  </a:lnTo>
                  <a:lnTo>
                    <a:pt x="1048" y="2543"/>
                  </a:lnTo>
                  <a:lnTo>
                    <a:pt x="868" y="2723"/>
                  </a:lnTo>
                  <a:lnTo>
                    <a:pt x="689" y="2902"/>
                  </a:lnTo>
                  <a:lnTo>
                    <a:pt x="539" y="3082"/>
                  </a:lnTo>
                  <a:lnTo>
                    <a:pt x="390" y="3291"/>
                  </a:lnTo>
                  <a:lnTo>
                    <a:pt x="270" y="3501"/>
                  </a:lnTo>
                  <a:lnTo>
                    <a:pt x="180" y="3740"/>
                  </a:lnTo>
                  <a:lnTo>
                    <a:pt x="90" y="3950"/>
                  </a:lnTo>
                  <a:lnTo>
                    <a:pt x="31" y="4189"/>
                  </a:lnTo>
                  <a:lnTo>
                    <a:pt x="1" y="4458"/>
                  </a:lnTo>
                  <a:lnTo>
                    <a:pt x="1" y="4698"/>
                  </a:lnTo>
                  <a:lnTo>
                    <a:pt x="1" y="4967"/>
                  </a:lnTo>
                  <a:lnTo>
                    <a:pt x="31" y="5206"/>
                  </a:lnTo>
                  <a:lnTo>
                    <a:pt x="2454" y="19866"/>
                  </a:lnTo>
                  <a:lnTo>
                    <a:pt x="27705" y="19866"/>
                  </a:lnTo>
                  <a:lnTo>
                    <a:pt x="30188" y="5027"/>
                  </a:lnTo>
                  <a:lnTo>
                    <a:pt x="30188" y="4757"/>
                  </a:lnTo>
                  <a:lnTo>
                    <a:pt x="30188" y="4518"/>
                  </a:lnTo>
                  <a:lnTo>
                    <a:pt x="30158" y="4279"/>
                  </a:lnTo>
                  <a:lnTo>
                    <a:pt x="30099" y="4069"/>
                  </a:lnTo>
                  <a:lnTo>
                    <a:pt x="30009" y="3830"/>
                  </a:lnTo>
                  <a:lnTo>
                    <a:pt x="29889" y="3620"/>
                  </a:lnTo>
                  <a:lnTo>
                    <a:pt x="29769" y="3411"/>
                  </a:lnTo>
                  <a:lnTo>
                    <a:pt x="29620" y="3232"/>
                  </a:lnTo>
                  <a:lnTo>
                    <a:pt x="29440" y="3022"/>
                  </a:lnTo>
                  <a:lnTo>
                    <a:pt x="29261" y="2873"/>
                  </a:lnTo>
                  <a:lnTo>
                    <a:pt x="28842" y="2543"/>
                  </a:lnTo>
                  <a:lnTo>
                    <a:pt x="28393" y="2304"/>
                  </a:lnTo>
                  <a:lnTo>
                    <a:pt x="27944" y="2095"/>
                  </a:lnTo>
                  <a:lnTo>
                    <a:pt x="26867" y="1766"/>
                  </a:lnTo>
                  <a:lnTo>
                    <a:pt x="25820" y="1436"/>
                  </a:lnTo>
                  <a:lnTo>
                    <a:pt x="24773" y="1167"/>
                  </a:lnTo>
                  <a:lnTo>
                    <a:pt x="23726" y="928"/>
                  </a:lnTo>
                  <a:lnTo>
                    <a:pt x="22709" y="718"/>
                  </a:lnTo>
                  <a:lnTo>
                    <a:pt x="21691" y="539"/>
                  </a:lnTo>
                  <a:lnTo>
                    <a:pt x="20674" y="389"/>
                  </a:lnTo>
                  <a:lnTo>
                    <a:pt x="19687" y="240"/>
                  </a:lnTo>
                  <a:lnTo>
                    <a:pt x="18700" y="150"/>
                  </a:lnTo>
                  <a:lnTo>
                    <a:pt x="17742" y="90"/>
                  </a:lnTo>
                  <a:lnTo>
                    <a:pt x="16785" y="30"/>
                  </a:lnTo>
                  <a:lnTo>
                    <a:pt x="15857" y="0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3"/>
            <p:cNvSpPr/>
            <p:nvPr/>
          </p:nvSpPr>
          <p:spPr>
            <a:xfrm>
              <a:off x="6139500" y="3608425"/>
              <a:ext cx="700875" cy="394925"/>
            </a:xfrm>
            <a:custGeom>
              <a:avLst/>
              <a:gdLst/>
              <a:ahLst/>
              <a:cxnLst/>
              <a:rect l="l" t="t" r="r" b="b"/>
              <a:pathLst>
                <a:path w="28035" h="15797" extrusionOk="0">
                  <a:moveTo>
                    <a:pt x="60" y="0"/>
                  </a:moveTo>
                  <a:lnTo>
                    <a:pt x="31" y="270"/>
                  </a:lnTo>
                  <a:lnTo>
                    <a:pt x="1" y="569"/>
                  </a:lnTo>
                  <a:lnTo>
                    <a:pt x="1" y="838"/>
                  </a:lnTo>
                  <a:lnTo>
                    <a:pt x="31" y="1137"/>
                  </a:lnTo>
                  <a:lnTo>
                    <a:pt x="2454" y="15797"/>
                  </a:lnTo>
                  <a:lnTo>
                    <a:pt x="27705" y="15797"/>
                  </a:lnTo>
                  <a:lnTo>
                    <a:pt x="28034" y="13523"/>
                  </a:lnTo>
                  <a:lnTo>
                    <a:pt x="27526" y="13852"/>
                  </a:lnTo>
                  <a:lnTo>
                    <a:pt x="26987" y="14151"/>
                  </a:lnTo>
                  <a:lnTo>
                    <a:pt x="26448" y="14421"/>
                  </a:lnTo>
                  <a:lnTo>
                    <a:pt x="25910" y="14660"/>
                  </a:lnTo>
                  <a:lnTo>
                    <a:pt x="25341" y="14870"/>
                  </a:lnTo>
                  <a:lnTo>
                    <a:pt x="24773" y="15049"/>
                  </a:lnTo>
                  <a:lnTo>
                    <a:pt x="24205" y="15229"/>
                  </a:lnTo>
                  <a:lnTo>
                    <a:pt x="23606" y="15348"/>
                  </a:lnTo>
                  <a:lnTo>
                    <a:pt x="23008" y="15408"/>
                  </a:lnTo>
                  <a:lnTo>
                    <a:pt x="22409" y="15468"/>
                  </a:lnTo>
                  <a:lnTo>
                    <a:pt x="21781" y="15468"/>
                  </a:lnTo>
                  <a:lnTo>
                    <a:pt x="21153" y="15438"/>
                  </a:lnTo>
                  <a:lnTo>
                    <a:pt x="20495" y="15348"/>
                  </a:lnTo>
                  <a:lnTo>
                    <a:pt x="19837" y="15229"/>
                  </a:lnTo>
                  <a:lnTo>
                    <a:pt x="19178" y="15079"/>
                  </a:lnTo>
                  <a:lnTo>
                    <a:pt x="18490" y="14840"/>
                  </a:lnTo>
                  <a:lnTo>
                    <a:pt x="18311" y="14840"/>
                  </a:lnTo>
                  <a:lnTo>
                    <a:pt x="18071" y="14780"/>
                  </a:lnTo>
                  <a:lnTo>
                    <a:pt x="17503" y="14660"/>
                  </a:lnTo>
                  <a:lnTo>
                    <a:pt x="16934" y="14511"/>
                  </a:lnTo>
                  <a:lnTo>
                    <a:pt x="16725" y="14481"/>
                  </a:lnTo>
                  <a:lnTo>
                    <a:pt x="16545" y="14451"/>
                  </a:lnTo>
                  <a:lnTo>
                    <a:pt x="15648" y="14690"/>
                  </a:lnTo>
                  <a:lnTo>
                    <a:pt x="14780" y="14870"/>
                  </a:lnTo>
                  <a:lnTo>
                    <a:pt x="13943" y="14959"/>
                  </a:lnTo>
                  <a:lnTo>
                    <a:pt x="13105" y="14989"/>
                  </a:lnTo>
                  <a:lnTo>
                    <a:pt x="12297" y="14989"/>
                  </a:lnTo>
                  <a:lnTo>
                    <a:pt x="11519" y="14899"/>
                  </a:lnTo>
                  <a:lnTo>
                    <a:pt x="10741" y="14750"/>
                  </a:lnTo>
                  <a:lnTo>
                    <a:pt x="9993" y="14570"/>
                  </a:lnTo>
                  <a:lnTo>
                    <a:pt x="9275" y="14301"/>
                  </a:lnTo>
                  <a:lnTo>
                    <a:pt x="8587" y="14002"/>
                  </a:lnTo>
                  <a:lnTo>
                    <a:pt x="7899" y="13673"/>
                  </a:lnTo>
                  <a:lnTo>
                    <a:pt x="7271" y="13284"/>
                  </a:lnTo>
                  <a:lnTo>
                    <a:pt x="6643" y="12835"/>
                  </a:lnTo>
                  <a:lnTo>
                    <a:pt x="6014" y="12356"/>
                  </a:lnTo>
                  <a:lnTo>
                    <a:pt x="5446" y="11848"/>
                  </a:lnTo>
                  <a:lnTo>
                    <a:pt x="4907" y="11309"/>
                  </a:lnTo>
                  <a:lnTo>
                    <a:pt x="4369" y="10741"/>
                  </a:lnTo>
                  <a:lnTo>
                    <a:pt x="3890" y="10142"/>
                  </a:lnTo>
                  <a:lnTo>
                    <a:pt x="3411" y="9514"/>
                  </a:lnTo>
                  <a:lnTo>
                    <a:pt x="2963" y="8856"/>
                  </a:lnTo>
                  <a:lnTo>
                    <a:pt x="2574" y="8168"/>
                  </a:lnTo>
                  <a:lnTo>
                    <a:pt x="2185" y="7480"/>
                  </a:lnTo>
                  <a:lnTo>
                    <a:pt x="1826" y="6762"/>
                  </a:lnTo>
                  <a:lnTo>
                    <a:pt x="1497" y="6044"/>
                  </a:lnTo>
                  <a:lnTo>
                    <a:pt x="1197" y="5296"/>
                  </a:lnTo>
                  <a:lnTo>
                    <a:pt x="958" y="4548"/>
                  </a:lnTo>
                  <a:lnTo>
                    <a:pt x="719" y="3800"/>
                  </a:lnTo>
                  <a:lnTo>
                    <a:pt x="509" y="3022"/>
                  </a:lnTo>
                  <a:lnTo>
                    <a:pt x="360" y="2274"/>
                  </a:lnTo>
                  <a:lnTo>
                    <a:pt x="240" y="1526"/>
                  </a:lnTo>
                  <a:lnTo>
                    <a:pt x="120" y="7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3"/>
            <p:cNvSpPr/>
            <p:nvPr/>
          </p:nvSpPr>
          <p:spPr>
            <a:xfrm>
              <a:off x="6395300" y="3296525"/>
              <a:ext cx="238625" cy="405400"/>
            </a:xfrm>
            <a:custGeom>
              <a:avLst/>
              <a:gdLst/>
              <a:ahLst/>
              <a:cxnLst/>
              <a:rect l="l" t="t" r="r" b="b"/>
              <a:pathLst>
                <a:path w="9545" h="16216" extrusionOk="0">
                  <a:moveTo>
                    <a:pt x="1586" y="0"/>
                  </a:moveTo>
                  <a:lnTo>
                    <a:pt x="1586" y="8557"/>
                  </a:lnTo>
                  <a:lnTo>
                    <a:pt x="1586" y="9814"/>
                  </a:lnTo>
                  <a:lnTo>
                    <a:pt x="1227" y="10083"/>
                  </a:lnTo>
                  <a:lnTo>
                    <a:pt x="928" y="10382"/>
                  </a:lnTo>
                  <a:lnTo>
                    <a:pt x="659" y="10681"/>
                  </a:lnTo>
                  <a:lnTo>
                    <a:pt x="420" y="11040"/>
                  </a:lnTo>
                  <a:lnTo>
                    <a:pt x="240" y="11369"/>
                  </a:lnTo>
                  <a:lnTo>
                    <a:pt x="120" y="11758"/>
                  </a:lnTo>
                  <a:lnTo>
                    <a:pt x="31" y="12147"/>
                  </a:lnTo>
                  <a:lnTo>
                    <a:pt x="1" y="12536"/>
                  </a:lnTo>
                  <a:lnTo>
                    <a:pt x="31" y="12925"/>
                  </a:lnTo>
                  <a:lnTo>
                    <a:pt x="90" y="13284"/>
                  </a:lnTo>
                  <a:lnTo>
                    <a:pt x="210" y="13643"/>
                  </a:lnTo>
                  <a:lnTo>
                    <a:pt x="360" y="13972"/>
                  </a:lnTo>
                  <a:lnTo>
                    <a:pt x="569" y="14301"/>
                  </a:lnTo>
                  <a:lnTo>
                    <a:pt x="809" y="14600"/>
                  </a:lnTo>
                  <a:lnTo>
                    <a:pt x="1078" y="14870"/>
                  </a:lnTo>
                  <a:lnTo>
                    <a:pt x="1407" y="15139"/>
                  </a:lnTo>
                  <a:lnTo>
                    <a:pt x="1736" y="15378"/>
                  </a:lnTo>
                  <a:lnTo>
                    <a:pt x="2095" y="15588"/>
                  </a:lnTo>
                  <a:lnTo>
                    <a:pt x="2484" y="15767"/>
                  </a:lnTo>
                  <a:lnTo>
                    <a:pt x="2903" y="15917"/>
                  </a:lnTo>
                  <a:lnTo>
                    <a:pt x="3352" y="16036"/>
                  </a:lnTo>
                  <a:lnTo>
                    <a:pt x="3800" y="16126"/>
                  </a:lnTo>
                  <a:lnTo>
                    <a:pt x="4279" y="16186"/>
                  </a:lnTo>
                  <a:lnTo>
                    <a:pt x="4758" y="16216"/>
                  </a:lnTo>
                  <a:lnTo>
                    <a:pt x="5266" y="16186"/>
                  </a:lnTo>
                  <a:lnTo>
                    <a:pt x="5745" y="16126"/>
                  </a:lnTo>
                  <a:lnTo>
                    <a:pt x="6194" y="16036"/>
                  </a:lnTo>
                  <a:lnTo>
                    <a:pt x="6643" y="15917"/>
                  </a:lnTo>
                  <a:lnTo>
                    <a:pt x="7032" y="15767"/>
                  </a:lnTo>
                  <a:lnTo>
                    <a:pt x="7450" y="15588"/>
                  </a:lnTo>
                  <a:lnTo>
                    <a:pt x="7809" y="15378"/>
                  </a:lnTo>
                  <a:lnTo>
                    <a:pt x="8139" y="15139"/>
                  </a:lnTo>
                  <a:lnTo>
                    <a:pt x="8468" y="14870"/>
                  </a:lnTo>
                  <a:lnTo>
                    <a:pt x="8737" y="14600"/>
                  </a:lnTo>
                  <a:lnTo>
                    <a:pt x="8976" y="14301"/>
                  </a:lnTo>
                  <a:lnTo>
                    <a:pt x="9156" y="13972"/>
                  </a:lnTo>
                  <a:lnTo>
                    <a:pt x="9335" y="13643"/>
                  </a:lnTo>
                  <a:lnTo>
                    <a:pt x="9455" y="13284"/>
                  </a:lnTo>
                  <a:lnTo>
                    <a:pt x="9515" y="12925"/>
                  </a:lnTo>
                  <a:lnTo>
                    <a:pt x="9545" y="12536"/>
                  </a:lnTo>
                  <a:lnTo>
                    <a:pt x="9545" y="12327"/>
                  </a:lnTo>
                  <a:lnTo>
                    <a:pt x="9515" y="12087"/>
                  </a:lnTo>
                  <a:lnTo>
                    <a:pt x="9395" y="11639"/>
                  </a:lnTo>
                  <a:lnTo>
                    <a:pt x="9245" y="11250"/>
                  </a:lnTo>
                  <a:lnTo>
                    <a:pt x="9006" y="10831"/>
                  </a:lnTo>
                  <a:lnTo>
                    <a:pt x="8707" y="10472"/>
                  </a:lnTo>
                  <a:lnTo>
                    <a:pt x="8378" y="10143"/>
                  </a:lnTo>
                  <a:lnTo>
                    <a:pt x="7989" y="9843"/>
                  </a:lnTo>
                  <a:lnTo>
                    <a:pt x="7540" y="9574"/>
                  </a:lnTo>
                  <a:lnTo>
                    <a:pt x="7540" y="4757"/>
                  </a:lnTo>
                  <a:lnTo>
                    <a:pt x="754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3"/>
            <p:cNvSpPr/>
            <p:nvPr/>
          </p:nvSpPr>
          <p:spPr>
            <a:xfrm>
              <a:off x="6434950" y="3374300"/>
              <a:ext cx="148875" cy="159350"/>
            </a:xfrm>
            <a:custGeom>
              <a:avLst/>
              <a:gdLst/>
              <a:ahLst/>
              <a:cxnLst/>
              <a:rect l="l" t="t" r="r" b="b"/>
              <a:pathLst>
                <a:path w="5955" h="6374" extrusionOk="0">
                  <a:moveTo>
                    <a:pt x="0" y="1"/>
                  </a:moveTo>
                  <a:lnTo>
                    <a:pt x="0" y="6373"/>
                  </a:lnTo>
                  <a:lnTo>
                    <a:pt x="449" y="6314"/>
                  </a:lnTo>
                  <a:lnTo>
                    <a:pt x="868" y="6254"/>
                  </a:lnTo>
                  <a:lnTo>
                    <a:pt x="1287" y="6164"/>
                  </a:lnTo>
                  <a:lnTo>
                    <a:pt x="1706" y="6044"/>
                  </a:lnTo>
                  <a:lnTo>
                    <a:pt x="2125" y="5925"/>
                  </a:lnTo>
                  <a:lnTo>
                    <a:pt x="2543" y="5775"/>
                  </a:lnTo>
                  <a:lnTo>
                    <a:pt x="2932" y="5625"/>
                  </a:lnTo>
                  <a:lnTo>
                    <a:pt x="3321" y="5446"/>
                  </a:lnTo>
                  <a:lnTo>
                    <a:pt x="3680" y="5266"/>
                  </a:lnTo>
                  <a:lnTo>
                    <a:pt x="4039" y="5057"/>
                  </a:lnTo>
                  <a:lnTo>
                    <a:pt x="4727" y="4578"/>
                  </a:lnTo>
                  <a:lnTo>
                    <a:pt x="5386" y="4070"/>
                  </a:lnTo>
                  <a:lnTo>
                    <a:pt x="5954" y="3531"/>
                  </a:lnTo>
                  <a:lnTo>
                    <a:pt x="5954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3"/>
            <p:cNvSpPr/>
            <p:nvPr/>
          </p:nvSpPr>
          <p:spPr>
            <a:xfrm>
              <a:off x="6226275" y="2898600"/>
              <a:ext cx="525075" cy="457025"/>
            </a:xfrm>
            <a:custGeom>
              <a:avLst/>
              <a:gdLst/>
              <a:ahLst/>
              <a:cxnLst/>
              <a:rect l="l" t="t" r="r" b="b"/>
              <a:pathLst>
                <a:path w="21003" h="18281" extrusionOk="0">
                  <a:moveTo>
                    <a:pt x="8916" y="1"/>
                  </a:moveTo>
                  <a:lnTo>
                    <a:pt x="8377" y="31"/>
                  </a:lnTo>
                  <a:lnTo>
                    <a:pt x="7869" y="121"/>
                  </a:lnTo>
                  <a:lnTo>
                    <a:pt x="7360" y="210"/>
                  </a:lnTo>
                  <a:lnTo>
                    <a:pt x="6881" y="360"/>
                  </a:lnTo>
                  <a:lnTo>
                    <a:pt x="6373" y="510"/>
                  </a:lnTo>
                  <a:lnTo>
                    <a:pt x="5894" y="719"/>
                  </a:lnTo>
                  <a:lnTo>
                    <a:pt x="5445" y="958"/>
                  </a:lnTo>
                  <a:lnTo>
                    <a:pt x="4997" y="1198"/>
                  </a:lnTo>
                  <a:lnTo>
                    <a:pt x="4578" y="1467"/>
                  </a:lnTo>
                  <a:lnTo>
                    <a:pt x="4159" y="1766"/>
                  </a:lnTo>
                  <a:lnTo>
                    <a:pt x="3770" y="2095"/>
                  </a:lnTo>
                  <a:lnTo>
                    <a:pt x="3411" y="2454"/>
                  </a:lnTo>
                  <a:lnTo>
                    <a:pt x="3022" y="2813"/>
                  </a:lnTo>
                  <a:lnTo>
                    <a:pt x="2693" y="3202"/>
                  </a:lnTo>
                  <a:lnTo>
                    <a:pt x="2364" y="3591"/>
                  </a:lnTo>
                  <a:lnTo>
                    <a:pt x="2065" y="4010"/>
                  </a:lnTo>
                  <a:lnTo>
                    <a:pt x="1765" y="4429"/>
                  </a:lnTo>
                  <a:lnTo>
                    <a:pt x="1496" y="4878"/>
                  </a:lnTo>
                  <a:lnTo>
                    <a:pt x="1227" y="5326"/>
                  </a:lnTo>
                  <a:lnTo>
                    <a:pt x="1017" y="5775"/>
                  </a:lnTo>
                  <a:lnTo>
                    <a:pt x="778" y="6254"/>
                  </a:lnTo>
                  <a:lnTo>
                    <a:pt x="599" y="6733"/>
                  </a:lnTo>
                  <a:lnTo>
                    <a:pt x="419" y="7151"/>
                  </a:lnTo>
                  <a:lnTo>
                    <a:pt x="299" y="7570"/>
                  </a:lnTo>
                  <a:lnTo>
                    <a:pt x="180" y="8019"/>
                  </a:lnTo>
                  <a:lnTo>
                    <a:pt x="90" y="8438"/>
                  </a:lnTo>
                  <a:lnTo>
                    <a:pt x="30" y="8887"/>
                  </a:lnTo>
                  <a:lnTo>
                    <a:pt x="0" y="9335"/>
                  </a:lnTo>
                  <a:lnTo>
                    <a:pt x="30" y="9784"/>
                  </a:lnTo>
                  <a:lnTo>
                    <a:pt x="90" y="10203"/>
                  </a:lnTo>
                  <a:lnTo>
                    <a:pt x="210" y="10652"/>
                  </a:lnTo>
                  <a:lnTo>
                    <a:pt x="359" y="11101"/>
                  </a:lnTo>
                  <a:lnTo>
                    <a:pt x="569" y="11519"/>
                  </a:lnTo>
                  <a:lnTo>
                    <a:pt x="808" y="11938"/>
                  </a:lnTo>
                  <a:lnTo>
                    <a:pt x="1077" y="12327"/>
                  </a:lnTo>
                  <a:lnTo>
                    <a:pt x="1347" y="12716"/>
                  </a:lnTo>
                  <a:lnTo>
                    <a:pt x="1945" y="13434"/>
                  </a:lnTo>
                  <a:lnTo>
                    <a:pt x="5206" y="17443"/>
                  </a:lnTo>
                  <a:lnTo>
                    <a:pt x="6492" y="17683"/>
                  </a:lnTo>
                  <a:lnTo>
                    <a:pt x="7809" y="17892"/>
                  </a:lnTo>
                  <a:lnTo>
                    <a:pt x="9155" y="18072"/>
                  </a:lnTo>
                  <a:lnTo>
                    <a:pt x="10531" y="18191"/>
                  </a:lnTo>
                  <a:lnTo>
                    <a:pt x="11878" y="18251"/>
                  </a:lnTo>
                  <a:lnTo>
                    <a:pt x="12566" y="18281"/>
                  </a:lnTo>
                  <a:lnTo>
                    <a:pt x="13224" y="18251"/>
                  </a:lnTo>
                  <a:lnTo>
                    <a:pt x="13882" y="18221"/>
                  </a:lnTo>
                  <a:lnTo>
                    <a:pt x="14541" y="18191"/>
                  </a:lnTo>
                  <a:lnTo>
                    <a:pt x="15199" y="18101"/>
                  </a:lnTo>
                  <a:lnTo>
                    <a:pt x="15827" y="18012"/>
                  </a:lnTo>
                  <a:lnTo>
                    <a:pt x="16246" y="17922"/>
                  </a:lnTo>
                  <a:lnTo>
                    <a:pt x="16635" y="17802"/>
                  </a:lnTo>
                  <a:lnTo>
                    <a:pt x="16844" y="17712"/>
                  </a:lnTo>
                  <a:lnTo>
                    <a:pt x="17024" y="17623"/>
                  </a:lnTo>
                  <a:lnTo>
                    <a:pt x="17173" y="17503"/>
                  </a:lnTo>
                  <a:lnTo>
                    <a:pt x="17323" y="17353"/>
                  </a:lnTo>
                  <a:lnTo>
                    <a:pt x="17502" y="17144"/>
                  </a:lnTo>
                  <a:lnTo>
                    <a:pt x="17592" y="16875"/>
                  </a:lnTo>
                  <a:lnTo>
                    <a:pt x="17682" y="16606"/>
                  </a:lnTo>
                  <a:lnTo>
                    <a:pt x="17742" y="16336"/>
                  </a:lnTo>
                  <a:lnTo>
                    <a:pt x="17832" y="15738"/>
                  </a:lnTo>
                  <a:lnTo>
                    <a:pt x="17891" y="15469"/>
                  </a:lnTo>
                  <a:lnTo>
                    <a:pt x="17951" y="15169"/>
                  </a:lnTo>
                  <a:lnTo>
                    <a:pt x="18101" y="14810"/>
                  </a:lnTo>
                  <a:lnTo>
                    <a:pt x="18280" y="14481"/>
                  </a:lnTo>
                  <a:lnTo>
                    <a:pt x="18490" y="14182"/>
                  </a:lnTo>
                  <a:lnTo>
                    <a:pt x="18759" y="13853"/>
                  </a:lnTo>
                  <a:lnTo>
                    <a:pt x="19268" y="13285"/>
                  </a:lnTo>
                  <a:lnTo>
                    <a:pt x="19537" y="12985"/>
                  </a:lnTo>
                  <a:lnTo>
                    <a:pt x="19776" y="12656"/>
                  </a:lnTo>
                  <a:lnTo>
                    <a:pt x="20075" y="12237"/>
                  </a:lnTo>
                  <a:lnTo>
                    <a:pt x="20345" y="11759"/>
                  </a:lnTo>
                  <a:lnTo>
                    <a:pt x="20554" y="11250"/>
                  </a:lnTo>
                  <a:lnTo>
                    <a:pt x="20704" y="10742"/>
                  </a:lnTo>
                  <a:lnTo>
                    <a:pt x="20853" y="10203"/>
                  </a:lnTo>
                  <a:lnTo>
                    <a:pt x="20943" y="9694"/>
                  </a:lnTo>
                  <a:lnTo>
                    <a:pt x="21003" y="9156"/>
                  </a:lnTo>
                  <a:lnTo>
                    <a:pt x="21003" y="8587"/>
                  </a:lnTo>
                  <a:lnTo>
                    <a:pt x="21003" y="8049"/>
                  </a:lnTo>
                  <a:lnTo>
                    <a:pt x="20943" y="7451"/>
                  </a:lnTo>
                  <a:lnTo>
                    <a:pt x="20883" y="6822"/>
                  </a:lnTo>
                  <a:lnTo>
                    <a:pt x="20734" y="6194"/>
                  </a:lnTo>
                  <a:lnTo>
                    <a:pt x="20584" y="5536"/>
                  </a:lnTo>
                  <a:lnTo>
                    <a:pt x="20375" y="4908"/>
                  </a:lnTo>
                  <a:lnTo>
                    <a:pt x="20105" y="4279"/>
                  </a:lnTo>
                  <a:lnTo>
                    <a:pt x="19806" y="3681"/>
                  </a:lnTo>
                  <a:lnTo>
                    <a:pt x="19477" y="3112"/>
                  </a:lnTo>
                  <a:lnTo>
                    <a:pt x="19298" y="2843"/>
                  </a:lnTo>
                  <a:lnTo>
                    <a:pt x="19088" y="2604"/>
                  </a:lnTo>
                  <a:lnTo>
                    <a:pt x="18879" y="2365"/>
                  </a:lnTo>
                  <a:lnTo>
                    <a:pt x="18639" y="2155"/>
                  </a:lnTo>
                  <a:lnTo>
                    <a:pt x="18400" y="1946"/>
                  </a:lnTo>
                  <a:lnTo>
                    <a:pt x="18131" y="1766"/>
                  </a:lnTo>
                  <a:lnTo>
                    <a:pt x="17861" y="1587"/>
                  </a:lnTo>
                  <a:lnTo>
                    <a:pt x="17592" y="1437"/>
                  </a:lnTo>
                  <a:lnTo>
                    <a:pt x="17293" y="1317"/>
                  </a:lnTo>
                  <a:lnTo>
                    <a:pt x="16994" y="1228"/>
                  </a:lnTo>
                  <a:lnTo>
                    <a:pt x="16665" y="1168"/>
                  </a:lnTo>
                  <a:lnTo>
                    <a:pt x="16306" y="1108"/>
                  </a:lnTo>
                  <a:lnTo>
                    <a:pt x="15977" y="1078"/>
                  </a:lnTo>
                  <a:lnTo>
                    <a:pt x="15588" y="1108"/>
                  </a:lnTo>
                  <a:lnTo>
                    <a:pt x="14989" y="1138"/>
                  </a:lnTo>
                  <a:lnTo>
                    <a:pt x="14570" y="1228"/>
                  </a:lnTo>
                  <a:lnTo>
                    <a:pt x="14361" y="1258"/>
                  </a:lnTo>
                  <a:lnTo>
                    <a:pt x="14152" y="1347"/>
                  </a:lnTo>
                  <a:lnTo>
                    <a:pt x="13613" y="1617"/>
                  </a:lnTo>
                  <a:lnTo>
                    <a:pt x="13224" y="1287"/>
                  </a:lnTo>
                  <a:lnTo>
                    <a:pt x="12805" y="988"/>
                  </a:lnTo>
                  <a:lnTo>
                    <a:pt x="12356" y="749"/>
                  </a:lnTo>
                  <a:lnTo>
                    <a:pt x="11908" y="540"/>
                  </a:lnTo>
                  <a:lnTo>
                    <a:pt x="11429" y="360"/>
                  </a:lnTo>
                  <a:lnTo>
                    <a:pt x="10950" y="210"/>
                  </a:lnTo>
                  <a:lnTo>
                    <a:pt x="10442" y="121"/>
                  </a:lnTo>
                  <a:lnTo>
                    <a:pt x="9933" y="61"/>
                  </a:lnTo>
                  <a:lnTo>
                    <a:pt x="9424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3"/>
            <p:cNvSpPr/>
            <p:nvPr/>
          </p:nvSpPr>
          <p:spPr>
            <a:xfrm>
              <a:off x="6244975" y="2931525"/>
              <a:ext cx="488425" cy="423375"/>
            </a:xfrm>
            <a:custGeom>
              <a:avLst/>
              <a:gdLst/>
              <a:ahLst/>
              <a:cxnLst/>
              <a:rect l="l" t="t" r="r" b="b"/>
              <a:pathLst>
                <a:path w="19537" h="16935" extrusionOk="0">
                  <a:moveTo>
                    <a:pt x="8258" y="0"/>
                  </a:moveTo>
                  <a:lnTo>
                    <a:pt x="7779" y="30"/>
                  </a:lnTo>
                  <a:lnTo>
                    <a:pt x="7300" y="90"/>
                  </a:lnTo>
                  <a:lnTo>
                    <a:pt x="6851" y="180"/>
                  </a:lnTo>
                  <a:lnTo>
                    <a:pt x="6373" y="329"/>
                  </a:lnTo>
                  <a:lnTo>
                    <a:pt x="5924" y="479"/>
                  </a:lnTo>
                  <a:lnTo>
                    <a:pt x="5475" y="659"/>
                  </a:lnTo>
                  <a:lnTo>
                    <a:pt x="5056" y="868"/>
                  </a:lnTo>
                  <a:lnTo>
                    <a:pt x="4637" y="1107"/>
                  </a:lnTo>
                  <a:lnTo>
                    <a:pt x="4249" y="1377"/>
                  </a:lnTo>
                  <a:lnTo>
                    <a:pt x="3860" y="1646"/>
                  </a:lnTo>
                  <a:lnTo>
                    <a:pt x="3501" y="1945"/>
                  </a:lnTo>
                  <a:lnTo>
                    <a:pt x="3142" y="2274"/>
                  </a:lnTo>
                  <a:lnTo>
                    <a:pt x="2812" y="2603"/>
                  </a:lnTo>
                  <a:lnTo>
                    <a:pt x="2483" y="2962"/>
                  </a:lnTo>
                  <a:lnTo>
                    <a:pt x="2184" y="3321"/>
                  </a:lnTo>
                  <a:lnTo>
                    <a:pt x="1915" y="3710"/>
                  </a:lnTo>
                  <a:lnTo>
                    <a:pt x="1616" y="4129"/>
                  </a:lnTo>
                  <a:lnTo>
                    <a:pt x="1376" y="4518"/>
                  </a:lnTo>
                  <a:lnTo>
                    <a:pt x="1137" y="4937"/>
                  </a:lnTo>
                  <a:lnTo>
                    <a:pt x="928" y="5356"/>
                  </a:lnTo>
                  <a:lnTo>
                    <a:pt x="718" y="5804"/>
                  </a:lnTo>
                  <a:lnTo>
                    <a:pt x="539" y="6253"/>
                  </a:lnTo>
                  <a:lnTo>
                    <a:pt x="389" y="6642"/>
                  </a:lnTo>
                  <a:lnTo>
                    <a:pt x="269" y="7031"/>
                  </a:lnTo>
                  <a:lnTo>
                    <a:pt x="150" y="7420"/>
                  </a:lnTo>
                  <a:lnTo>
                    <a:pt x="60" y="7839"/>
                  </a:lnTo>
                  <a:lnTo>
                    <a:pt x="0" y="8258"/>
                  </a:lnTo>
                  <a:lnTo>
                    <a:pt x="0" y="8647"/>
                  </a:lnTo>
                  <a:lnTo>
                    <a:pt x="0" y="9066"/>
                  </a:lnTo>
                  <a:lnTo>
                    <a:pt x="60" y="9484"/>
                  </a:lnTo>
                  <a:lnTo>
                    <a:pt x="180" y="9903"/>
                  </a:lnTo>
                  <a:lnTo>
                    <a:pt x="329" y="10292"/>
                  </a:lnTo>
                  <a:lnTo>
                    <a:pt x="509" y="10681"/>
                  </a:lnTo>
                  <a:lnTo>
                    <a:pt x="748" y="11070"/>
                  </a:lnTo>
                  <a:lnTo>
                    <a:pt x="987" y="11429"/>
                  </a:lnTo>
                  <a:lnTo>
                    <a:pt x="1257" y="11788"/>
                  </a:lnTo>
                  <a:lnTo>
                    <a:pt x="1795" y="12476"/>
                  </a:lnTo>
                  <a:lnTo>
                    <a:pt x="4817" y="16186"/>
                  </a:lnTo>
                  <a:lnTo>
                    <a:pt x="6014" y="16425"/>
                  </a:lnTo>
                  <a:lnTo>
                    <a:pt x="7240" y="16605"/>
                  </a:lnTo>
                  <a:lnTo>
                    <a:pt x="8497" y="16755"/>
                  </a:lnTo>
                  <a:lnTo>
                    <a:pt x="9754" y="16874"/>
                  </a:lnTo>
                  <a:lnTo>
                    <a:pt x="11040" y="16934"/>
                  </a:lnTo>
                  <a:lnTo>
                    <a:pt x="12297" y="16934"/>
                  </a:lnTo>
                  <a:lnTo>
                    <a:pt x="12895" y="16904"/>
                  </a:lnTo>
                  <a:lnTo>
                    <a:pt x="13523" y="16874"/>
                  </a:lnTo>
                  <a:lnTo>
                    <a:pt x="14122" y="16784"/>
                  </a:lnTo>
                  <a:lnTo>
                    <a:pt x="14720" y="16695"/>
                  </a:lnTo>
                  <a:lnTo>
                    <a:pt x="15109" y="16635"/>
                  </a:lnTo>
                  <a:lnTo>
                    <a:pt x="15468" y="16515"/>
                  </a:lnTo>
                  <a:lnTo>
                    <a:pt x="15647" y="16455"/>
                  </a:lnTo>
                  <a:lnTo>
                    <a:pt x="15827" y="16366"/>
                  </a:lnTo>
                  <a:lnTo>
                    <a:pt x="15977" y="16246"/>
                  </a:lnTo>
                  <a:lnTo>
                    <a:pt x="16096" y="16096"/>
                  </a:lnTo>
                  <a:lnTo>
                    <a:pt x="16246" y="15887"/>
                  </a:lnTo>
                  <a:lnTo>
                    <a:pt x="16365" y="15677"/>
                  </a:lnTo>
                  <a:lnTo>
                    <a:pt x="16425" y="15408"/>
                  </a:lnTo>
                  <a:lnTo>
                    <a:pt x="16485" y="15139"/>
                  </a:lnTo>
                  <a:lnTo>
                    <a:pt x="16575" y="14630"/>
                  </a:lnTo>
                  <a:lnTo>
                    <a:pt x="16605" y="14361"/>
                  </a:lnTo>
                  <a:lnTo>
                    <a:pt x="16695" y="14092"/>
                  </a:lnTo>
                  <a:lnTo>
                    <a:pt x="16814" y="13763"/>
                  </a:lnTo>
                  <a:lnTo>
                    <a:pt x="16994" y="13434"/>
                  </a:lnTo>
                  <a:lnTo>
                    <a:pt x="17203" y="13134"/>
                  </a:lnTo>
                  <a:lnTo>
                    <a:pt x="17413" y="12865"/>
                  </a:lnTo>
                  <a:lnTo>
                    <a:pt x="17921" y="12327"/>
                  </a:lnTo>
                  <a:lnTo>
                    <a:pt x="18161" y="12027"/>
                  </a:lnTo>
                  <a:lnTo>
                    <a:pt x="18400" y="11758"/>
                  </a:lnTo>
                  <a:lnTo>
                    <a:pt x="18669" y="11339"/>
                  </a:lnTo>
                  <a:lnTo>
                    <a:pt x="18909" y="10891"/>
                  </a:lnTo>
                  <a:lnTo>
                    <a:pt x="19088" y="10442"/>
                  </a:lnTo>
                  <a:lnTo>
                    <a:pt x="19268" y="9963"/>
                  </a:lnTo>
                  <a:lnTo>
                    <a:pt x="19387" y="9484"/>
                  </a:lnTo>
                  <a:lnTo>
                    <a:pt x="19447" y="8976"/>
                  </a:lnTo>
                  <a:lnTo>
                    <a:pt x="19507" y="8467"/>
                  </a:lnTo>
                  <a:lnTo>
                    <a:pt x="19537" y="7989"/>
                  </a:lnTo>
                  <a:lnTo>
                    <a:pt x="19507" y="7450"/>
                  </a:lnTo>
                  <a:lnTo>
                    <a:pt x="19477" y="6911"/>
                  </a:lnTo>
                  <a:lnTo>
                    <a:pt x="19387" y="6343"/>
                  </a:lnTo>
                  <a:lnTo>
                    <a:pt x="19268" y="5745"/>
                  </a:lnTo>
                  <a:lnTo>
                    <a:pt x="19118" y="5146"/>
                  </a:lnTo>
                  <a:lnTo>
                    <a:pt x="18938" y="4548"/>
                  </a:lnTo>
                  <a:lnTo>
                    <a:pt x="18699" y="3979"/>
                  </a:lnTo>
                  <a:lnTo>
                    <a:pt x="18430" y="3411"/>
                  </a:lnTo>
                  <a:lnTo>
                    <a:pt x="18101" y="2902"/>
                  </a:lnTo>
                  <a:lnTo>
                    <a:pt x="17742" y="2424"/>
                  </a:lnTo>
                  <a:lnTo>
                    <a:pt x="17532" y="2184"/>
                  </a:lnTo>
                  <a:lnTo>
                    <a:pt x="17323" y="2005"/>
                  </a:lnTo>
                  <a:lnTo>
                    <a:pt x="17084" y="1795"/>
                  </a:lnTo>
                  <a:lnTo>
                    <a:pt x="16844" y="1616"/>
                  </a:lnTo>
                  <a:lnTo>
                    <a:pt x="16605" y="1466"/>
                  </a:lnTo>
                  <a:lnTo>
                    <a:pt x="16336" y="1347"/>
                  </a:lnTo>
                  <a:lnTo>
                    <a:pt x="16066" y="1227"/>
                  </a:lnTo>
                  <a:lnTo>
                    <a:pt x="15767" y="1137"/>
                  </a:lnTo>
                  <a:lnTo>
                    <a:pt x="15468" y="1077"/>
                  </a:lnTo>
                  <a:lnTo>
                    <a:pt x="15169" y="1018"/>
                  </a:lnTo>
                  <a:lnTo>
                    <a:pt x="14481" y="1018"/>
                  </a:lnTo>
                  <a:lnTo>
                    <a:pt x="13942" y="1048"/>
                  </a:lnTo>
                  <a:lnTo>
                    <a:pt x="13523" y="1137"/>
                  </a:lnTo>
                  <a:lnTo>
                    <a:pt x="13164" y="1257"/>
                  </a:lnTo>
                  <a:lnTo>
                    <a:pt x="12656" y="1496"/>
                  </a:lnTo>
                  <a:lnTo>
                    <a:pt x="12297" y="1197"/>
                  </a:lnTo>
                  <a:lnTo>
                    <a:pt x="11908" y="928"/>
                  </a:lnTo>
                  <a:lnTo>
                    <a:pt x="11489" y="689"/>
                  </a:lnTo>
                  <a:lnTo>
                    <a:pt x="11070" y="509"/>
                  </a:lnTo>
                  <a:lnTo>
                    <a:pt x="10621" y="329"/>
                  </a:lnTo>
                  <a:lnTo>
                    <a:pt x="10172" y="210"/>
                  </a:lnTo>
                  <a:lnTo>
                    <a:pt x="9694" y="90"/>
                  </a:lnTo>
                  <a:lnTo>
                    <a:pt x="9215" y="30"/>
                  </a:lnTo>
                  <a:lnTo>
                    <a:pt x="8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3"/>
            <p:cNvSpPr/>
            <p:nvPr/>
          </p:nvSpPr>
          <p:spPr>
            <a:xfrm>
              <a:off x="6660075" y="3214250"/>
              <a:ext cx="50900" cy="104725"/>
            </a:xfrm>
            <a:custGeom>
              <a:avLst/>
              <a:gdLst/>
              <a:ahLst/>
              <a:cxnLst/>
              <a:rect l="l" t="t" r="r" b="b"/>
              <a:pathLst>
                <a:path w="2036" h="4189" extrusionOk="0">
                  <a:moveTo>
                    <a:pt x="749" y="0"/>
                  </a:moveTo>
                  <a:lnTo>
                    <a:pt x="599" y="60"/>
                  </a:lnTo>
                  <a:lnTo>
                    <a:pt x="450" y="120"/>
                  </a:lnTo>
                  <a:lnTo>
                    <a:pt x="300" y="240"/>
                  </a:lnTo>
                  <a:lnTo>
                    <a:pt x="1" y="4189"/>
                  </a:lnTo>
                  <a:lnTo>
                    <a:pt x="1" y="4189"/>
                  </a:lnTo>
                  <a:lnTo>
                    <a:pt x="210" y="4099"/>
                  </a:lnTo>
                  <a:lnTo>
                    <a:pt x="420" y="4009"/>
                  </a:lnTo>
                  <a:lnTo>
                    <a:pt x="809" y="3800"/>
                  </a:lnTo>
                  <a:lnTo>
                    <a:pt x="1138" y="3531"/>
                  </a:lnTo>
                  <a:lnTo>
                    <a:pt x="1437" y="3202"/>
                  </a:lnTo>
                  <a:lnTo>
                    <a:pt x="1676" y="2813"/>
                  </a:lnTo>
                  <a:lnTo>
                    <a:pt x="1856" y="2424"/>
                  </a:lnTo>
                  <a:lnTo>
                    <a:pt x="1975" y="2005"/>
                  </a:lnTo>
                  <a:lnTo>
                    <a:pt x="2005" y="1796"/>
                  </a:lnTo>
                  <a:lnTo>
                    <a:pt x="2035" y="1586"/>
                  </a:lnTo>
                  <a:lnTo>
                    <a:pt x="2005" y="1227"/>
                  </a:lnTo>
                  <a:lnTo>
                    <a:pt x="1946" y="868"/>
                  </a:lnTo>
                  <a:lnTo>
                    <a:pt x="1886" y="689"/>
                  </a:lnTo>
                  <a:lnTo>
                    <a:pt x="1796" y="539"/>
                  </a:lnTo>
                  <a:lnTo>
                    <a:pt x="1706" y="389"/>
                  </a:lnTo>
                  <a:lnTo>
                    <a:pt x="1586" y="270"/>
                  </a:lnTo>
                  <a:lnTo>
                    <a:pt x="1437" y="150"/>
                  </a:lnTo>
                  <a:lnTo>
                    <a:pt x="1287" y="90"/>
                  </a:lnTo>
                  <a:lnTo>
                    <a:pt x="1108" y="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3"/>
            <p:cNvSpPr/>
            <p:nvPr/>
          </p:nvSpPr>
          <p:spPr>
            <a:xfrm>
              <a:off x="6283850" y="3214250"/>
              <a:ext cx="50150" cy="104725"/>
            </a:xfrm>
            <a:custGeom>
              <a:avLst/>
              <a:gdLst/>
              <a:ahLst/>
              <a:cxnLst/>
              <a:rect l="l" t="t" r="r" b="b"/>
              <a:pathLst>
                <a:path w="2006" h="4189" extrusionOk="0">
                  <a:moveTo>
                    <a:pt x="1108" y="0"/>
                  </a:moveTo>
                  <a:lnTo>
                    <a:pt x="928" y="30"/>
                  </a:lnTo>
                  <a:lnTo>
                    <a:pt x="749" y="90"/>
                  </a:lnTo>
                  <a:lnTo>
                    <a:pt x="599" y="150"/>
                  </a:lnTo>
                  <a:lnTo>
                    <a:pt x="450" y="270"/>
                  </a:lnTo>
                  <a:lnTo>
                    <a:pt x="330" y="389"/>
                  </a:lnTo>
                  <a:lnTo>
                    <a:pt x="240" y="539"/>
                  </a:lnTo>
                  <a:lnTo>
                    <a:pt x="150" y="689"/>
                  </a:lnTo>
                  <a:lnTo>
                    <a:pt x="91" y="868"/>
                  </a:lnTo>
                  <a:lnTo>
                    <a:pt x="1" y="1227"/>
                  </a:lnTo>
                  <a:lnTo>
                    <a:pt x="1" y="1586"/>
                  </a:lnTo>
                  <a:lnTo>
                    <a:pt x="31" y="1796"/>
                  </a:lnTo>
                  <a:lnTo>
                    <a:pt x="61" y="2005"/>
                  </a:lnTo>
                  <a:lnTo>
                    <a:pt x="180" y="2424"/>
                  </a:lnTo>
                  <a:lnTo>
                    <a:pt x="360" y="2813"/>
                  </a:lnTo>
                  <a:lnTo>
                    <a:pt x="599" y="3202"/>
                  </a:lnTo>
                  <a:lnTo>
                    <a:pt x="898" y="3531"/>
                  </a:lnTo>
                  <a:lnTo>
                    <a:pt x="1228" y="3800"/>
                  </a:lnTo>
                  <a:lnTo>
                    <a:pt x="1616" y="4009"/>
                  </a:lnTo>
                  <a:lnTo>
                    <a:pt x="1826" y="4099"/>
                  </a:lnTo>
                  <a:lnTo>
                    <a:pt x="2005" y="4189"/>
                  </a:lnTo>
                  <a:lnTo>
                    <a:pt x="1736" y="240"/>
                  </a:lnTo>
                  <a:lnTo>
                    <a:pt x="1587" y="120"/>
                  </a:lnTo>
                  <a:lnTo>
                    <a:pt x="1437" y="60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3"/>
            <p:cNvSpPr/>
            <p:nvPr/>
          </p:nvSpPr>
          <p:spPr>
            <a:xfrm>
              <a:off x="6318275" y="3059425"/>
              <a:ext cx="362775" cy="438325"/>
            </a:xfrm>
            <a:custGeom>
              <a:avLst/>
              <a:gdLst/>
              <a:ahLst/>
              <a:cxnLst/>
              <a:rect l="l" t="t" r="r" b="b"/>
              <a:pathLst>
                <a:path w="14511" h="17533" extrusionOk="0">
                  <a:moveTo>
                    <a:pt x="9783" y="0"/>
                  </a:moveTo>
                  <a:lnTo>
                    <a:pt x="9604" y="329"/>
                  </a:lnTo>
                  <a:lnTo>
                    <a:pt x="9394" y="629"/>
                  </a:lnTo>
                  <a:lnTo>
                    <a:pt x="9125" y="898"/>
                  </a:lnTo>
                  <a:lnTo>
                    <a:pt x="8856" y="1137"/>
                  </a:lnTo>
                  <a:lnTo>
                    <a:pt x="8527" y="1347"/>
                  </a:lnTo>
                  <a:lnTo>
                    <a:pt x="8198" y="1556"/>
                  </a:lnTo>
                  <a:lnTo>
                    <a:pt x="7839" y="1736"/>
                  </a:lnTo>
                  <a:lnTo>
                    <a:pt x="7450" y="1885"/>
                  </a:lnTo>
                  <a:lnTo>
                    <a:pt x="6672" y="2184"/>
                  </a:lnTo>
                  <a:lnTo>
                    <a:pt x="5804" y="2424"/>
                  </a:lnTo>
                  <a:lnTo>
                    <a:pt x="4099" y="2843"/>
                  </a:lnTo>
                  <a:lnTo>
                    <a:pt x="3261" y="3052"/>
                  </a:lnTo>
                  <a:lnTo>
                    <a:pt x="2483" y="3291"/>
                  </a:lnTo>
                  <a:lnTo>
                    <a:pt x="2094" y="3441"/>
                  </a:lnTo>
                  <a:lnTo>
                    <a:pt x="1765" y="3591"/>
                  </a:lnTo>
                  <a:lnTo>
                    <a:pt x="1436" y="3740"/>
                  </a:lnTo>
                  <a:lnTo>
                    <a:pt x="1137" y="3920"/>
                  </a:lnTo>
                  <a:lnTo>
                    <a:pt x="868" y="4129"/>
                  </a:lnTo>
                  <a:lnTo>
                    <a:pt x="628" y="4368"/>
                  </a:lnTo>
                  <a:lnTo>
                    <a:pt x="419" y="4608"/>
                  </a:lnTo>
                  <a:lnTo>
                    <a:pt x="239" y="4877"/>
                  </a:lnTo>
                  <a:lnTo>
                    <a:pt x="120" y="5176"/>
                  </a:lnTo>
                  <a:lnTo>
                    <a:pt x="30" y="5505"/>
                  </a:lnTo>
                  <a:lnTo>
                    <a:pt x="0" y="5894"/>
                  </a:lnTo>
                  <a:lnTo>
                    <a:pt x="0" y="6283"/>
                  </a:lnTo>
                  <a:lnTo>
                    <a:pt x="0" y="7300"/>
                  </a:lnTo>
                  <a:lnTo>
                    <a:pt x="30" y="7809"/>
                  </a:lnTo>
                  <a:lnTo>
                    <a:pt x="60" y="8318"/>
                  </a:lnTo>
                  <a:lnTo>
                    <a:pt x="90" y="8826"/>
                  </a:lnTo>
                  <a:lnTo>
                    <a:pt x="180" y="9305"/>
                  </a:lnTo>
                  <a:lnTo>
                    <a:pt x="269" y="9814"/>
                  </a:lnTo>
                  <a:lnTo>
                    <a:pt x="389" y="10292"/>
                  </a:lnTo>
                  <a:lnTo>
                    <a:pt x="509" y="10771"/>
                  </a:lnTo>
                  <a:lnTo>
                    <a:pt x="688" y="11250"/>
                  </a:lnTo>
                  <a:lnTo>
                    <a:pt x="868" y="11728"/>
                  </a:lnTo>
                  <a:lnTo>
                    <a:pt x="1047" y="12177"/>
                  </a:lnTo>
                  <a:lnTo>
                    <a:pt x="1257" y="12626"/>
                  </a:lnTo>
                  <a:lnTo>
                    <a:pt x="1496" y="13075"/>
                  </a:lnTo>
                  <a:lnTo>
                    <a:pt x="1765" y="13493"/>
                  </a:lnTo>
                  <a:lnTo>
                    <a:pt x="2035" y="13912"/>
                  </a:lnTo>
                  <a:lnTo>
                    <a:pt x="2334" y="14301"/>
                  </a:lnTo>
                  <a:lnTo>
                    <a:pt x="2663" y="14690"/>
                  </a:lnTo>
                  <a:lnTo>
                    <a:pt x="3201" y="15318"/>
                  </a:lnTo>
                  <a:lnTo>
                    <a:pt x="3800" y="15887"/>
                  </a:lnTo>
                  <a:lnTo>
                    <a:pt x="4368" y="16366"/>
                  </a:lnTo>
                  <a:lnTo>
                    <a:pt x="4967" y="16755"/>
                  </a:lnTo>
                  <a:lnTo>
                    <a:pt x="5266" y="16934"/>
                  </a:lnTo>
                  <a:lnTo>
                    <a:pt x="5535" y="17084"/>
                  </a:lnTo>
                  <a:lnTo>
                    <a:pt x="5834" y="17203"/>
                  </a:lnTo>
                  <a:lnTo>
                    <a:pt x="6133" y="17323"/>
                  </a:lnTo>
                  <a:lnTo>
                    <a:pt x="6403" y="17413"/>
                  </a:lnTo>
                  <a:lnTo>
                    <a:pt x="6702" y="17473"/>
                  </a:lnTo>
                  <a:lnTo>
                    <a:pt x="6971" y="17502"/>
                  </a:lnTo>
                  <a:lnTo>
                    <a:pt x="7270" y="17532"/>
                  </a:lnTo>
                  <a:lnTo>
                    <a:pt x="7569" y="17502"/>
                  </a:lnTo>
                  <a:lnTo>
                    <a:pt x="7869" y="17473"/>
                  </a:lnTo>
                  <a:lnTo>
                    <a:pt x="8168" y="17413"/>
                  </a:lnTo>
                  <a:lnTo>
                    <a:pt x="8467" y="17353"/>
                  </a:lnTo>
                  <a:lnTo>
                    <a:pt x="8796" y="17263"/>
                  </a:lnTo>
                  <a:lnTo>
                    <a:pt x="9095" y="17143"/>
                  </a:lnTo>
                  <a:lnTo>
                    <a:pt x="9394" y="16994"/>
                  </a:lnTo>
                  <a:lnTo>
                    <a:pt x="9724" y="16844"/>
                  </a:lnTo>
                  <a:lnTo>
                    <a:pt x="10023" y="16635"/>
                  </a:lnTo>
                  <a:lnTo>
                    <a:pt x="10322" y="16425"/>
                  </a:lnTo>
                  <a:lnTo>
                    <a:pt x="10621" y="16216"/>
                  </a:lnTo>
                  <a:lnTo>
                    <a:pt x="10920" y="15947"/>
                  </a:lnTo>
                  <a:lnTo>
                    <a:pt x="11220" y="15677"/>
                  </a:lnTo>
                  <a:lnTo>
                    <a:pt x="11519" y="15378"/>
                  </a:lnTo>
                  <a:lnTo>
                    <a:pt x="11818" y="15079"/>
                  </a:lnTo>
                  <a:lnTo>
                    <a:pt x="12117" y="14720"/>
                  </a:lnTo>
                  <a:lnTo>
                    <a:pt x="12386" y="14331"/>
                  </a:lnTo>
                  <a:lnTo>
                    <a:pt x="12686" y="13942"/>
                  </a:lnTo>
                  <a:lnTo>
                    <a:pt x="12925" y="13553"/>
                  </a:lnTo>
                  <a:lnTo>
                    <a:pt x="13164" y="13134"/>
                  </a:lnTo>
                  <a:lnTo>
                    <a:pt x="13374" y="12716"/>
                  </a:lnTo>
                  <a:lnTo>
                    <a:pt x="13583" y="12267"/>
                  </a:lnTo>
                  <a:lnTo>
                    <a:pt x="13763" y="11848"/>
                  </a:lnTo>
                  <a:lnTo>
                    <a:pt x="13912" y="11399"/>
                  </a:lnTo>
                  <a:lnTo>
                    <a:pt x="14062" y="10950"/>
                  </a:lnTo>
                  <a:lnTo>
                    <a:pt x="14181" y="10472"/>
                  </a:lnTo>
                  <a:lnTo>
                    <a:pt x="14271" y="10023"/>
                  </a:lnTo>
                  <a:lnTo>
                    <a:pt x="14361" y="9544"/>
                  </a:lnTo>
                  <a:lnTo>
                    <a:pt x="14421" y="9066"/>
                  </a:lnTo>
                  <a:lnTo>
                    <a:pt x="14481" y="8587"/>
                  </a:lnTo>
                  <a:lnTo>
                    <a:pt x="14511" y="8108"/>
                  </a:lnTo>
                  <a:lnTo>
                    <a:pt x="14511" y="7629"/>
                  </a:lnTo>
                  <a:lnTo>
                    <a:pt x="14511" y="3381"/>
                  </a:lnTo>
                  <a:lnTo>
                    <a:pt x="13792" y="3142"/>
                  </a:lnTo>
                  <a:lnTo>
                    <a:pt x="13104" y="2873"/>
                  </a:lnTo>
                  <a:lnTo>
                    <a:pt x="12446" y="2543"/>
                  </a:lnTo>
                  <a:lnTo>
                    <a:pt x="11818" y="2154"/>
                  </a:lnTo>
                  <a:lnTo>
                    <a:pt x="11249" y="1706"/>
                  </a:lnTo>
                  <a:lnTo>
                    <a:pt x="10950" y="1466"/>
                  </a:lnTo>
                  <a:lnTo>
                    <a:pt x="10711" y="1197"/>
                  </a:lnTo>
                  <a:lnTo>
                    <a:pt x="10442" y="928"/>
                  </a:lnTo>
                  <a:lnTo>
                    <a:pt x="10202" y="629"/>
                  </a:lnTo>
                  <a:lnTo>
                    <a:pt x="9993" y="329"/>
                  </a:lnTo>
                  <a:lnTo>
                    <a:pt x="9783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3"/>
            <p:cNvSpPr/>
            <p:nvPr/>
          </p:nvSpPr>
          <p:spPr>
            <a:xfrm>
              <a:off x="6356400" y="3256125"/>
              <a:ext cx="100275" cy="37425"/>
            </a:xfrm>
            <a:custGeom>
              <a:avLst/>
              <a:gdLst/>
              <a:ahLst/>
              <a:cxnLst/>
              <a:rect l="l" t="t" r="r" b="b"/>
              <a:pathLst>
                <a:path w="4011" h="1497" extrusionOk="0">
                  <a:moveTo>
                    <a:pt x="3831" y="1"/>
                  </a:moveTo>
                  <a:lnTo>
                    <a:pt x="3771" y="31"/>
                  </a:lnTo>
                  <a:lnTo>
                    <a:pt x="3711" y="61"/>
                  </a:lnTo>
                  <a:lnTo>
                    <a:pt x="3651" y="121"/>
                  </a:lnTo>
                  <a:lnTo>
                    <a:pt x="3531" y="330"/>
                  </a:lnTo>
                  <a:lnTo>
                    <a:pt x="3382" y="509"/>
                  </a:lnTo>
                  <a:lnTo>
                    <a:pt x="3202" y="689"/>
                  </a:lnTo>
                  <a:lnTo>
                    <a:pt x="2993" y="839"/>
                  </a:lnTo>
                  <a:lnTo>
                    <a:pt x="2783" y="958"/>
                  </a:lnTo>
                  <a:lnTo>
                    <a:pt x="2544" y="1048"/>
                  </a:lnTo>
                  <a:lnTo>
                    <a:pt x="2305" y="1138"/>
                  </a:lnTo>
                  <a:lnTo>
                    <a:pt x="2035" y="1168"/>
                  </a:lnTo>
                  <a:lnTo>
                    <a:pt x="1796" y="1168"/>
                  </a:lnTo>
                  <a:lnTo>
                    <a:pt x="1527" y="1108"/>
                  </a:lnTo>
                  <a:lnTo>
                    <a:pt x="1287" y="1048"/>
                  </a:lnTo>
                  <a:lnTo>
                    <a:pt x="1048" y="928"/>
                  </a:lnTo>
                  <a:lnTo>
                    <a:pt x="839" y="809"/>
                  </a:lnTo>
                  <a:lnTo>
                    <a:pt x="629" y="629"/>
                  </a:lnTo>
                  <a:lnTo>
                    <a:pt x="450" y="450"/>
                  </a:lnTo>
                  <a:lnTo>
                    <a:pt x="300" y="240"/>
                  </a:lnTo>
                  <a:lnTo>
                    <a:pt x="240" y="180"/>
                  </a:lnTo>
                  <a:lnTo>
                    <a:pt x="121" y="180"/>
                  </a:lnTo>
                  <a:lnTo>
                    <a:pt x="61" y="210"/>
                  </a:lnTo>
                  <a:lnTo>
                    <a:pt x="31" y="270"/>
                  </a:lnTo>
                  <a:lnTo>
                    <a:pt x="1" y="330"/>
                  </a:lnTo>
                  <a:lnTo>
                    <a:pt x="1" y="390"/>
                  </a:lnTo>
                  <a:lnTo>
                    <a:pt x="31" y="450"/>
                  </a:lnTo>
                  <a:lnTo>
                    <a:pt x="210" y="719"/>
                  </a:lnTo>
                  <a:lnTo>
                    <a:pt x="420" y="928"/>
                  </a:lnTo>
                  <a:lnTo>
                    <a:pt x="659" y="1108"/>
                  </a:lnTo>
                  <a:lnTo>
                    <a:pt x="928" y="1257"/>
                  </a:lnTo>
                  <a:lnTo>
                    <a:pt x="1198" y="1377"/>
                  </a:lnTo>
                  <a:lnTo>
                    <a:pt x="1497" y="1467"/>
                  </a:lnTo>
                  <a:lnTo>
                    <a:pt x="1796" y="1497"/>
                  </a:lnTo>
                  <a:lnTo>
                    <a:pt x="2095" y="1497"/>
                  </a:lnTo>
                  <a:lnTo>
                    <a:pt x="2394" y="1467"/>
                  </a:lnTo>
                  <a:lnTo>
                    <a:pt x="2694" y="1377"/>
                  </a:lnTo>
                  <a:lnTo>
                    <a:pt x="2963" y="1257"/>
                  </a:lnTo>
                  <a:lnTo>
                    <a:pt x="3202" y="1108"/>
                  </a:lnTo>
                  <a:lnTo>
                    <a:pt x="3442" y="928"/>
                  </a:lnTo>
                  <a:lnTo>
                    <a:pt x="3651" y="719"/>
                  </a:lnTo>
                  <a:lnTo>
                    <a:pt x="3831" y="480"/>
                  </a:lnTo>
                  <a:lnTo>
                    <a:pt x="3980" y="240"/>
                  </a:lnTo>
                  <a:lnTo>
                    <a:pt x="4010" y="150"/>
                  </a:lnTo>
                  <a:lnTo>
                    <a:pt x="3980" y="91"/>
                  </a:lnTo>
                  <a:lnTo>
                    <a:pt x="3950" y="61"/>
                  </a:lnTo>
                  <a:lnTo>
                    <a:pt x="3890" y="31"/>
                  </a:lnTo>
                  <a:lnTo>
                    <a:pt x="383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3"/>
            <p:cNvSpPr/>
            <p:nvPr/>
          </p:nvSpPr>
          <p:spPr>
            <a:xfrm>
              <a:off x="6533675" y="3256125"/>
              <a:ext cx="100250" cy="37425"/>
            </a:xfrm>
            <a:custGeom>
              <a:avLst/>
              <a:gdLst/>
              <a:ahLst/>
              <a:cxnLst/>
              <a:rect l="l" t="t" r="r" b="b"/>
              <a:pathLst>
                <a:path w="4010" h="1497" extrusionOk="0">
                  <a:moveTo>
                    <a:pt x="150" y="1"/>
                  </a:moveTo>
                  <a:lnTo>
                    <a:pt x="90" y="31"/>
                  </a:lnTo>
                  <a:lnTo>
                    <a:pt x="60" y="61"/>
                  </a:lnTo>
                  <a:lnTo>
                    <a:pt x="1" y="91"/>
                  </a:lnTo>
                  <a:lnTo>
                    <a:pt x="1" y="150"/>
                  </a:lnTo>
                  <a:lnTo>
                    <a:pt x="31" y="240"/>
                  </a:lnTo>
                  <a:lnTo>
                    <a:pt x="180" y="480"/>
                  </a:lnTo>
                  <a:lnTo>
                    <a:pt x="360" y="719"/>
                  </a:lnTo>
                  <a:lnTo>
                    <a:pt x="569" y="928"/>
                  </a:lnTo>
                  <a:lnTo>
                    <a:pt x="808" y="1108"/>
                  </a:lnTo>
                  <a:lnTo>
                    <a:pt x="1048" y="1257"/>
                  </a:lnTo>
                  <a:lnTo>
                    <a:pt x="1317" y="1377"/>
                  </a:lnTo>
                  <a:lnTo>
                    <a:pt x="1616" y="1467"/>
                  </a:lnTo>
                  <a:lnTo>
                    <a:pt x="1915" y="1497"/>
                  </a:lnTo>
                  <a:lnTo>
                    <a:pt x="2215" y="1497"/>
                  </a:lnTo>
                  <a:lnTo>
                    <a:pt x="2514" y="1467"/>
                  </a:lnTo>
                  <a:lnTo>
                    <a:pt x="2813" y="1377"/>
                  </a:lnTo>
                  <a:lnTo>
                    <a:pt x="3082" y="1257"/>
                  </a:lnTo>
                  <a:lnTo>
                    <a:pt x="3351" y="1108"/>
                  </a:lnTo>
                  <a:lnTo>
                    <a:pt x="3591" y="928"/>
                  </a:lnTo>
                  <a:lnTo>
                    <a:pt x="3800" y="719"/>
                  </a:lnTo>
                  <a:lnTo>
                    <a:pt x="3980" y="450"/>
                  </a:lnTo>
                  <a:lnTo>
                    <a:pt x="4010" y="390"/>
                  </a:lnTo>
                  <a:lnTo>
                    <a:pt x="4010" y="330"/>
                  </a:lnTo>
                  <a:lnTo>
                    <a:pt x="3980" y="270"/>
                  </a:lnTo>
                  <a:lnTo>
                    <a:pt x="3950" y="210"/>
                  </a:lnTo>
                  <a:lnTo>
                    <a:pt x="3890" y="180"/>
                  </a:lnTo>
                  <a:lnTo>
                    <a:pt x="3770" y="180"/>
                  </a:lnTo>
                  <a:lnTo>
                    <a:pt x="3710" y="240"/>
                  </a:lnTo>
                  <a:lnTo>
                    <a:pt x="3561" y="450"/>
                  </a:lnTo>
                  <a:lnTo>
                    <a:pt x="3381" y="629"/>
                  </a:lnTo>
                  <a:lnTo>
                    <a:pt x="3172" y="809"/>
                  </a:lnTo>
                  <a:lnTo>
                    <a:pt x="2963" y="928"/>
                  </a:lnTo>
                  <a:lnTo>
                    <a:pt x="2723" y="1048"/>
                  </a:lnTo>
                  <a:lnTo>
                    <a:pt x="2484" y="1108"/>
                  </a:lnTo>
                  <a:lnTo>
                    <a:pt x="2215" y="1168"/>
                  </a:lnTo>
                  <a:lnTo>
                    <a:pt x="1945" y="1168"/>
                  </a:lnTo>
                  <a:lnTo>
                    <a:pt x="1706" y="1138"/>
                  </a:lnTo>
                  <a:lnTo>
                    <a:pt x="1467" y="1048"/>
                  </a:lnTo>
                  <a:lnTo>
                    <a:pt x="1227" y="958"/>
                  </a:lnTo>
                  <a:lnTo>
                    <a:pt x="1018" y="839"/>
                  </a:lnTo>
                  <a:lnTo>
                    <a:pt x="808" y="689"/>
                  </a:lnTo>
                  <a:lnTo>
                    <a:pt x="629" y="509"/>
                  </a:lnTo>
                  <a:lnTo>
                    <a:pt x="479" y="330"/>
                  </a:lnTo>
                  <a:lnTo>
                    <a:pt x="330" y="121"/>
                  </a:lnTo>
                  <a:lnTo>
                    <a:pt x="300" y="61"/>
                  </a:lnTo>
                  <a:lnTo>
                    <a:pt x="24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3"/>
            <p:cNvSpPr/>
            <p:nvPr/>
          </p:nvSpPr>
          <p:spPr>
            <a:xfrm>
              <a:off x="6525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603" y="1"/>
                  </a:moveTo>
                  <a:lnTo>
                    <a:pt x="2304" y="31"/>
                  </a:lnTo>
                  <a:lnTo>
                    <a:pt x="2005" y="61"/>
                  </a:lnTo>
                  <a:lnTo>
                    <a:pt x="1706" y="91"/>
                  </a:lnTo>
                  <a:lnTo>
                    <a:pt x="1437" y="180"/>
                  </a:lnTo>
                  <a:lnTo>
                    <a:pt x="1137" y="270"/>
                  </a:lnTo>
                  <a:lnTo>
                    <a:pt x="868" y="390"/>
                  </a:lnTo>
                  <a:lnTo>
                    <a:pt x="599" y="539"/>
                  </a:lnTo>
                  <a:lnTo>
                    <a:pt x="360" y="719"/>
                  </a:lnTo>
                  <a:lnTo>
                    <a:pt x="120" y="898"/>
                  </a:lnTo>
                  <a:lnTo>
                    <a:pt x="30" y="1018"/>
                  </a:lnTo>
                  <a:lnTo>
                    <a:pt x="1" y="1138"/>
                  </a:lnTo>
                  <a:lnTo>
                    <a:pt x="30" y="1287"/>
                  </a:lnTo>
                  <a:lnTo>
                    <a:pt x="90" y="1377"/>
                  </a:lnTo>
                  <a:lnTo>
                    <a:pt x="180" y="1467"/>
                  </a:lnTo>
                  <a:lnTo>
                    <a:pt x="300" y="1527"/>
                  </a:lnTo>
                  <a:lnTo>
                    <a:pt x="419" y="1497"/>
                  </a:lnTo>
                  <a:lnTo>
                    <a:pt x="569" y="1437"/>
                  </a:lnTo>
                  <a:lnTo>
                    <a:pt x="748" y="1287"/>
                  </a:lnTo>
                  <a:lnTo>
                    <a:pt x="958" y="1138"/>
                  </a:lnTo>
                  <a:lnTo>
                    <a:pt x="1167" y="1018"/>
                  </a:lnTo>
                  <a:lnTo>
                    <a:pt x="1377" y="928"/>
                  </a:lnTo>
                  <a:lnTo>
                    <a:pt x="1616" y="839"/>
                  </a:lnTo>
                  <a:lnTo>
                    <a:pt x="1855" y="779"/>
                  </a:lnTo>
                  <a:lnTo>
                    <a:pt x="2065" y="749"/>
                  </a:lnTo>
                  <a:lnTo>
                    <a:pt x="2334" y="719"/>
                  </a:lnTo>
                  <a:lnTo>
                    <a:pt x="2574" y="689"/>
                  </a:lnTo>
                  <a:lnTo>
                    <a:pt x="2813" y="719"/>
                  </a:lnTo>
                  <a:lnTo>
                    <a:pt x="3052" y="749"/>
                  </a:lnTo>
                  <a:lnTo>
                    <a:pt x="3292" y="779"/>
                  </a:lnTo>
                  <a:lnTo>
                    <a:pt x="3501" y="868"/>
                  </a:lnTo>
                  <a:lnTo>
                    <a:pt x="3740" y="958"/>
                  </a:lnTo>
                  <a:lnTo>
                    <a:pt x="3950" y="1048"/>
                  </a:lnTo>
                  <a:lnTo>
                    <a:pt x="4159" y="1168"/>
                  </a:lnTo>
                  <a:lnTo>
                    <a:pt x="4309" y="1227"/>
                  </a:lnTo>
                  <a:lnTo>
                    <a:pt x="4428" y="1227"/>
                  </a:lnTo>
                  <a:lnTo>
                    <a:pt x="4548" y="1168"/>
                  </a:lnTo>
                  <a:lnTo>
                    <a:pt x="4638" y="1078"/>
                  </a:lnTo>
                  <a:lnTo>
                    <a:pt x="4698" y="958"/>
                  </a:lnTo>
                  <a:lnTo>
                    <a:pt x="4728" y="839"/>
                  </a:lnTo>
                  <a:lnTo>
                    <a:pt x="4668" y="719"/>
                  </a:lnTo>
                  <a:lnTo>
                    <a:pt x="4578" y="629"/>
                  </a:lnTo>
                  <a:lnTo>
                    <a:pt x="4309" y="450"/>
                  </a:lnTo>
                  <a:lnTo>
                    <a:pt x="4039" y="330"/>
                  </a:lnTo>
                  <a:lnTo>
                    <a:pt x="3770" y="210"/>
                  </a:lnTo>
                  <a:lnTo>
                    <a:pt x="3471" y="121"/>
                  </a:lnTo>
                  <a:lnTo>
                    <a:pt x="3202" y="61"/>
                  </a:lnTo>
                  <a:lnTo>
                    <a:pt x="2903" y="31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3"/>
            <p:cNvSpPr/>
            <p:nvPr/>
          </p:nvSpPr>
          <p:spPr>
            <a:xfrm>
              <a:off x="6344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124" y="1"/>
                  </a:moveTo>
                  <a:lnTo>
                    <a:pt x="1825" y="31"/>
                  </a:lnTo>
                  <a:lnTo>
                    <a:pt x="1526" y="61"/>
                  </a:lnTo>
                  <a:lnTo>
                    <a:pt x="1227" y="121"/>
                  </a:lnTo>
                  <a:lnTo>
                    <a:pt x="958" y="210"/>
                  </a:lnTo>
                  <a:lnTo>
                    <a:pt x="658" y="330"/>
                  </a:lnTo>
                  <a:lnTo>
                    <a:pt x="389" y="450"/>
                  </a:lnTo>
                  <a:lnTo>
                    <a:pt x="150" y="629"/>
                  </a:lnTo>
                  <a:lnTo>
                    <a:pt x="30" y="719"/>
                  </a:lnTo>
                  <a:lnTo>
                    <a:pt x="0" y="839"/>
                  </a:lnTo>
                  <a:lnTo>
                    <a:pt x="0" y="958"/>
                  </a:lnTo>
                  <a:lnTo>
                    <a:pt x="60" y="1078"/>
                  </a:lnTo>
                  <a:lnTo>
                    <a:pt x="150" y="1168"/>
                  </a:lnTo>
                  <a:lnTo>
                    <a:pt x="270" y="1227"/>
                  </a:lnTo>
                  <a:lnTo>
                    <a:pt x="419" y="1227"/>
                  </a:lnTo>
                  <a:lnTo>
                    <a:pt x="539" y="1168"/>
                  </a:lnTo>
                  <a:lnTo>
                    <a:pt x="748" y="1048"/>
                  </a:lnTo>
                  <a:lnTo>
                    <a:pt x="988" y="958"/>
                  </a:lnTo>
                  <a:lnTo>
                    <a:pt x="1197" y="868"/>
                  </a:lnTo>
                  <a:lnTo>
                    <a:pt x="1436" y="779"/>
                  </a:lnTo>
                  <a:lnTo>
                    <a:pt x="1676" y="749"/>
                  </a:lnTo>
                  <a:lnTo>
                    <a:pt x="1915" y="719"/>
                  </a:lnTo>
                  <a:lnTo>
                    <a:pt x="2154" y="689"/>
                  </a:lnTo>
                  <a:lnTo>
                    <a:pt x="2394" y="719"/>
                  </a:lnTo>
                  <a:lnTo>
                    <a:pt x="2633" y="749"/>
                  </a:lnTo>
                  <a:lnTo>
                    <a:pt x="2872" y="779"/>
                  </a:lnTo>
                  <a:lnTo>
                    <a:pt x="3112" y="839"/>
                  </a:lnTo>
                  <a:lnTo>
                    <a:pt x="3351" y="928"/>
                  </a:lnTo>
                  <a:lnTo>
                    <a:pt x="3561" y="1018"/>
                  </a:lnTo>
                  <a:lnTo>
                    <a:pt x="3770" y="1138"/>
                  </a:lnTo>
                  <a:lnTo>
                    <a:pt x="3979" y="1287"/>
                  </a:lnTo>
                  <a:lnTo>
                    <a:pt x="4159" y="1437"/>
                  </a:lnTo>
                  <a:lnTo>
                    <a:pt x="4279" y="1497"/>
                  </a:lnTo>
                  <a:lnTo>
                    <a:pt x="4428" y="1527"/>
                  </a:lnTo>
                  <a:lnTo>
                    <a:pt x="4548" y="1467"/>
                  </a:lnTo>
                  <a:lnTo>
                    <a:pt x="4638" y="1377"/>
                  </a:lnTo>
                  <a:lnTo>
                    <a:pt x="4697" y="1287"/>
                  </a:lnTo>
                  <a:lnTo>
                    <a:pt x="4727" y="1138"/>
                  </a:lnTo>
                  <a:lnTo>
                    <a:pt x="4697" y="1018"/>
                  </a:lnTo>
                  <a:lnTo>
                    <a:pt x="4608" y="898"/>
                  </a:lnTo>
                  <a:lnTo>
                    <a:pt x="4368" y="719"/>
                  </a:lnTo>
                  <a:lnTo>
                    <a:pt x="4099" y="539"/>
                  </a:lnTo>
                  <a:lnTo>
                    <a:pt x="3860" y="390"/>
                  </a:lnTo>
                  <a:lnTo>
                    <a:pt x="3590" y="270"/>
                  </a:lnTo>
                  <a:lnTo>
                    <a:pt x="3291" y="180"/>
                  </a:lnTo>
                  <a:lnTo>
                    <a:pt x="3022" y="91"/>
                  </a:lnTo>
                  <a:lnTo>
                    <a:pt x="2723" y="61"/>
                  </a:lnTo>
                  <a:lnTo>
                    <a:pt x="2424" y="31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3"/>
            <p:cNvSpPr/>
            <p:nvPr/>
          </p:nvSpPr>
          <p:spPr>
            <a:xfrm>
              <a:off x="6446175" y="3425175"/>
              <a:ext cx="99500" cy="20225"/>
            </a:xfrm>
            <a:custGeom>
              <a:avLst/>
              <a:gdLst/>
              <a:ahLst/>
              <a:cxnLst/>
              <a:rect l="l" t="t" r="r" b="b"/>
              <a:pathLst>
                <a:path w="3980" h="809" extrusionOk="0">
                  <a:moveTo>
                    <a:pt x="150" y="0"/>
                  </a:moveTo>
                  <a:lnTo>
                    <a:pt x="90" y="30"/>
                  </a:ln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0" y="270"/>
                  </a:lnTo>
                  <a:lnTo>
                    <a:pt x="30" y="329"/>
                  </a:lnTo>
                  <a:lnTo>
                    <a:pt x="90" y="389"/>
                  </a:lnTo>
                  <a:lnTo>
                    <a:pt x="569" y="569"/>
                  </a:lnTo>
                  <a:lnTo>
                    <a:pt x="1017" y="688"/>
                  </a:lnTo>
                  <a:lnTo>
                    <a:pt x="1496" y="778"/>
                  </a:lnTo>
                  <a:lnTo>
                    <a:pt x="1975" y="808"/>
                  </a:lnTo>
                  <a:lnTo>
                    <a:pt x="2483" y="778"/>
                  </a:lnTo>
                  <a:lnTo>
                    <a:pt x="2962" y="688"/>
                  </a:lnTo>
                  <a:lnTo>
                    <a:pt x="3411" y="569"/>
                  </a:lnTo>
                  <a:lnTo>
                    <a:pt x="3860" y="389"/>
                  </a:lnTo>
                  <a:lnTo>
                    <a:pt x="3949" y="329"/>
                  </a:lnTo>
                  <a:lnTo>
                    <a:pt x="3979" y="270"/>
                  </a:lnTo>
                  <a:lnTo>
                    <a:pt x="3979" y="210"/>
                  </a:lnTo>
                  <a:lnTo>
                    <a:pt x="3949" y="150"/>
                  </a:lnTo>
                  <a:lnTo>
                    <a:pt x="3919" y="90"/>
                  </a:lnTo>
                  <a:lnTo>
                    <a:pt x="3860" y="30"/>
                  </a:lnTo>
                  <a:lnTo>
                    <a:pt x="3800" y="30"/>
                  </a:lnTo>
                  <a:lnTo>
                    <a:pt x="3710" y="60"/>
                  </a:lnTo>
                  <a:lnTo>
                    <a:pt x="3291" y="210"/>
                  </a:lnTo>
                  <a:lnTo>
                    <a:pt x="2872" y="329"/>
                  </a:lnTo>
                  <a:lnTo>
                    <a:pt x="2424" y="419"/>
                  </a:lnTo>
                  <a:lnTo>
                    <a:pt x="1975" y="419"/>
                  </a:lnTo>
                  <a:lnTo>
                    <a:pt x="1526" y="389"/>
                  </a:lnTo>
                  <a:lnTo>
                    <a:pt x="1077" y="329"/>
                  </a:lnTo>
                  <a:lnTo>
                    <a:pt x="658" y="210"/>
                  </a:lnTo>
                  <a:lnTo>
                    <a:pt x="240" y="30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3"/>
            <p:cNvSpPr/>
            <p:nvPr/>
          </p:nvSpPr>
          <p:spPr>
            <a:xfrm>
              <a:off x="6452900" y="3330925"/>
              <a:ext cx="34425" cy="63600"/>
            </a:xfrm>
            <a:custGeom>
              <a:avLst/>
              <a:gdLst/>
              <a:ahLst/>
              <a:cxnLst/>
              <a:rect l="l" t="t" r="r" b="b"/>
              <a:pathLst>
                <a:path w="1377" h="2544" extrusionOk="0">
                  <a:moveTo>
                    <a:pt x="539" y="1"/>
                  </a:moveTo>
                  <a:lnTo>
                    <a:pt x="479" y="31"/>
                  </a:lnTo>
                  <a:lnTo>
                    <a:pt x="330" y="210"/>
                  </a:lnTo>
                  <a:lnTo>
                    <a:pt x="210" y="360"/>
                  </a:lnTo>
                  <a:lnTo>
                    <a:pt x="120" y="539"/>
                  </a:lnTo>
                  <a:lnTo>
                    <a:pt x="60" y="749"/>
                  </a:lnTo>
                  <a:lnTo>
                    <a:pt x="30" y="928"/>
                  </a:lnTo>
                  <a:lnTo>
                    <a:pt x="0" y="1138"/>
                  </a:lnTo>
                  <a:lnTo>
                    <a:pt x="30" y="1347"/>
                  </a:lnTo>
                  <a:lnTo>
                    <a:pt x="60" y="1526"/>
                  </a:lnTo>
                  <a:lnTo>
                    <a:pt x="120" y="1736"/>
                  </a:lnTo>
                  <a:lnTo>
                    <a:pt x="240" y="1885"/>
                  </a:lnTo>
                  <a:lnTo>
                    <a:pt x="330" y="2035"/>
                  </a:lnTo>
                  <a:lnTo>
                    <a:pt x="479" y="2185"/>
                  </a:lnTo>
                  <a:lnTo>
                    <a:pt x="629" y="2304"/>
                  </a:lnTo>
                  <a:lnTo>
                    <a:pt x="778" y="2424"/>
                  </a:lnTo>
                  <a:lnTo>
                    <a:pt x="958" y="2484"/>
                  </a:lnTo>
                  <a:lnTo>
                    <a:pt x="1167" y="2544"/>
                  </a:lnTo>
                  <a:lnTo>
                    <a:pt x="1227" y="2544"/>
                  </a:lnTo>
                  <a:lnTo>
                    <a:pt x="1287" y="2514"/>
                  </a:lnTo>
                  <a:lnTo>
                    <a:pt x="1347" y="2454"/>
                  </a:lnTo>
                  <a:lnTo>
                    <a:pt x="1377" y="2394"/>
                  </a:lnTo>
                  <a:lnTo>
                    <a:pt x="1347" y="2304"/>
                  </a:lnTo>
                  <a:lnTo>
                    <a:pt x="1317" y="2244"/>
                  </a:lnTo>
                  <a:lnTo>
                    <a:pt x="1257" y="2215"/>
                  </a:lnTo>
                  <a:lnTo>
                    <a:pt x="1197" y="2185"/>
                  </a:lnTo>
                  <a:lnTo>
                    <a:pt x="1077" y="2125"/>
                  </a:lnTo>
                  <a:lnTo>
                    <a:pt x="928" y="2065"/>
                  </a:lnTo>
                  <a:lnTo>
                    <a:pt x="718" y="1915"/>
                  </a:lnTo>
                  <a:lnTo>
                    <a:pt x="539" y="1676"/>
                  </a:lnTo>
                  <a:lnTo>
                    <a:pt x="479" y="1556"/>
                  </a:lnTo>
                  <a:lnTo>
                    <a:pt x="419" y="1437"/>
                  </a:lnTo>
                  <a:lnTo>
                    <a:pt x="389" y="1287"/>
                  </a:lnTo>
                  <a:lnTo>
                    <a:pt x="389" y="1138"/>
                  </a:lnTo>
                  <a:lnTo>
                    <a:pt x="389" y="988"/>
                  </a:lnTo>
                  <a:lnTo>
                    <a:pt x="419" y="838"/>
                  </a:lnTo>
                  <a:lnTo>
                    <a:pt x="449" y="689"/>
                  </a:lnTo>
                  <a:lnTo>
                    <a:pt x="509" y="569"/>
                  </a:lnTo>
                  <a:lnTo>
                    <a:pt x="599" y="449"/>
                  </a:lnTo>
                  <a:lnTo>
                    <a:pt x="689" y="330"/>
                  </a:lnTo>
                  <a:lnTo>
                    <a:pt x="748" y="270"/>
                  </a:lnTo>
                  <a:lnTo>
                    <a:pt x="778" y="210"/>
                  </a:lnTo>
                  <a:lnTo>
                    <a:pt x="778" y="150"/>
                  </a:lnTo>
                  <a:lnTo>
                    <a:pt x="718" y="60"/>
                  </a:lnTo>
                  <a:lnTo>
                    <a:pt x="689" y="3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3"/>
            <p:cNvSpPr/>
            <p:nvPr/>
          </p:nvSpPr>
          <p:spPr>
            <a:xfrm>
              <a:off x="6325750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1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69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7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6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5" y="2245"/>
                  </a:lnTo>
                  <a:lnTo>
                    <a:pt x="5475" y="2514"/>
                  </a:lnTo>
                  <a:lnTo>
                    <a:pt x="5505" y="2783"/>
                  </a:lnTo>
                  <a:lnTo>
                    <a:pt x="5475" y="3053"/>
                  </a:lnTo>
                  <a:lnTo>
                    <a:pt x="5445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6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7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69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1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3" y="5476"/>
                  </a:lnTo>
                  <a:lnTo>
                    <a:pt x="2214" y="5446"/>
                  </a:lnTo>
                  <a:lnTo>
                    <a:pt x="1975" y="5386"/>
                  </a:lnTo>
                  <a:lnTo>
                    <a:pt x="1706" y="5296"/>
                  </a:lnTo>
                  <a:lnTo>
                    <a:pt x="1466" y="5177"/>
                  </a:lnTo>
                  <a:lnTo>
                    <a:pt x="1257" y="5027"/>
                  </a:lnTo>
                  <a:lnTo>
                    <a:pt x="1047" y="4878"/>
                  </a:lnTo>
                  <a:lnTo>
                    <a:pt x="868" y="4698"/>
                  </a:lnTo>
                  <a:lnTo>
                    <a:pt x="688" y="4519"/>
                  </a:lnTo>
                  <a:lnTo>
                    <a:pt x="509" y="4309"/>
                  </a:lnTo>
                  <a:lnTo>
                    <a:pt x="389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0" y="3053"/>
                  </a:lnTo>
                  <a:lnTo>
                    <a:pt x="60" y="2783"/>
                  </a:lnTo>
                  <a:lnTo>
                    <a:pt x="60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89" y="1497"/>
                  </a:lnTo>
                  <a:lnTo>
                    <a:pt x="509" y="1257"/>
                  </a:lnTo>
                  <a:lnTo>
                    <a:pt x="688" y="1048"/>
                  </a:lnTo>
                  <a:lnTo>
                    <a:pt x="868" y="869"/>
                  </a:lnTo>
                  <a:lnTo>
                    <a:pt x="1047" y="689"/>
                  </a:lnTo>
                  <a:lnTo>
                    <a:pt x="1257" y="539"/>
                  </a:lnTo>
                  <a:lnTo>
                    <a:pt x="1466" y="390"/>
                  </a:lnTo>
                  <a:lnTo>
                    <a:pt x="1706" y="270"/>
                  </a:lnTo>
                  <a:lnTo>
                    <a:pt x="1975" y="180"/>
                  </a:lnTo>
                  <a:lnTo>
                    <a:pt x="2214" y="121"/>
                  </a:lnTo>
                  <a:lnTo>
                    <a:pt x="2513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4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6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8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29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0" y="2215"/>
                  </a:lnTo>
                  <a:lnTo>
                    <a:pt x="0" y="2514"/>
                  </a:lnTo>
                  <a:lnTo>
                    <a:pt x="0" y="2783"/>
                  </a:lnTo>
                  <a:lnTo>
                    <a:pt x="0" y="3082"/>
                  </a:lnTo>
                  <a:lnTo>
                    <a:pt x="60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29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8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6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4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1" y="5506"/>
                  </a:lnTo>
                  <a:lnTo>
                    <a:pt x="3591" y="5446"/>
                  </a:lnTo>
                  <a:lnTo>
                    <a:pt x="3860" y="5356"/>
                  </a:lnTo>
                  <a:lnTo>
                    <a:pt x="4099" y="5237"/>
                  </a:lnTo>
                  <a:lnTo>
                    <a:pt x="4338" y="5087"/>
                  </a:lnTo>
                  <a:lnTo>
                    <a:pt x="4548" y="4937"/>
                  </a:lnTo>
                  <a:lnTo>
                    <a:pt x="4727" y="4758"/>
                  </a:lnTo>
                  <a:lnTo>
                    <a:pt x="4907" y="4548"/>
                  </a:lnTo>
                  <a:lnTo>
                    <a:pt x="5086" y="4339"/>
                  </a:lnTo>
                  <a:lnTo>
                    <a:pt x="5206" y="4100"/>
                  </a:lnTo>
                  <a:lnTo>
                    <a:pt x="5326" y="3860"/>
                  </a:lnTo>
                  <a:lnTo>
                    <a:pt x="5445" y="3621"/>
                  </a:lnTo>
                  <a:lnTo>
                    <a:pt x="5505" y="3352"/>
                  </a:lnTo>
                  <a:lnTo>
                    <a:pt x="5535" y="3082"/>
                  </a:lnTo>
                  <a:lnTo>
                    <a:pt x="5565" y="2783"/>
                  </a:lnTo>
                  <a:lnTo>
                    <a:pt x="5535" y="2514"/>
                  </a:lnTo>
                  <a:lnTo>
                    <a:pt x="5505" y="2215"/>
                  </a:lnTo>
                  <a:lnTo>
                    <a:pt x="5445" y="1946"/>
                  </a:lnTo>
                  <a:lnTo>
                    <a:pt x="5326" y="1706"/>
                  </a:lnTo>
                  <a:lnTo>
                    <a:pt x="5206" y="1467"/>
                  </a:lnTo>
                  <a:lnTo>
                    <a:pt x="5086" y="1228"/>
                  </a:lnTo>
                  <a:lnTo>
                    <a:pt x="4907" y="1018"/>
                  </a:lnTo>
                  <a:lnTo>
                    <a:pt x="4727" y="809"/>
                  </a:lnTo>
                  <a:lnTo>
                    <a:pt x="4548" y="629"/>
                  </a:lnTo>
                  <a:lnTo>
                    <a:pt x="4338" y="480"/>
                  </a:lnTo>
                  <a:lnTo>
                    <a:pt x="4099" y="330"/>
                  </a:lnTo>
                  <a:lnTo>
                    <a:pt x="3860" y="210"/>
                  </a:lnTo>
                  <a:lnTo>
                    <a:pt x="3591" y="121"/>
                  </a:lnTo>
                  <a:lnTo>
                    <a:pt x="3351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3"/>
            <p:cNvSpPr/>
            <p:nvPr/>
          </p:nvSpPr>
          <p:spPr>
            <a:xfrm>
              <a:off x="6514225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2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70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8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7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6" y="2245"/>
                  </a:lnTo>
                  <a:lnTo>
                    <a:pt x="5476" y="2514"/>
                  </a:lnTo>
                  <a:lnTo>
                    <a:pt x="5506" y="2783"/>
                  </a:lnTo>
                  <a:lnTo>
                    <a:pt x="5476" y="3053"/>
                  </a:lnTo>
                  <a:lnTo>
                    <a:pt x="5446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7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8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70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2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4" y="5476"/>
                  </a:lnTo>
                  <a:lnTo>
                    <a:pt x="2245" y="5446"/>
                  </a:lnTo>
                  <a:lnTo>
                    <a:pt x="1975" y="5386"/>
                  </a:lnTo>
                  <a:lnTo>
                    <a:pt x="1736" y="5296"/>
                  </a:lnTo>
                  <a:lnTo>
                    <a:pt x="1497" y="5177"/>
                  </a:lnTo>
                  <a:lnTo>
                    <a:pt x="1257" y="5027"/>
                  </a:lnTo>
                  <a:lnTo>
                    <a:pt x="1048" y="4878"/>
                  </a:lnTo>
                  <a:lnTo>
                    <a:pt x="868" y="4698"/>
                  </a:lnTo>
                  <a:lnTo>
                    <a:pt x="689" y="4519"/>
                  </a:lnTo>
                  <a:lnTo>
                    <a:pt x="539" y="4309"/>
                  </a:lnTo>
                  <a:lnTo>
                    <a:pt x="390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1" y="3053"/>
                  </a:lnTo>
                  <a:lnTo>
                    <a:pt x="61" y="2783"/>
                  </a:lnTo>
                  <a:lnTo>
                    <a:pt x="61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90" y="1497"/>
                  </a:lnTo>
                  <a:lnTo>
                    <a:pt x="539" y="1257"/>
                  </a:lnTo>
                  <a:lnTo>
                    <a:pt x="689" y="1048"/>
                  </a:lnTo>
                  <a:lnTo>
                    <a:pt x="868" y="869"/>
                  </a:lnTo>
                  <a:lnTo>
                    <a:pt x="1048" y="689"/>
                  </a:lnTo>
                  <a:lnTo>
                    <a:pt x="1257" y="539"/>
                  </a:lnTo>
                  <a:lnTo>
                    <a:pt x="1497" y="390"/>
                  </a:lnTo>
                  <a:lnTo>
                    <a:pt x="1736" y="270"/>
                  </a:lnTo>
                  <a:lnTo>
                    <a:pt x="1975" y="180"/>
                  </a:lnTo>
                  <a:lnTo>
                    <a:pt x="2245" y="121"/>
                  </a:lnTo>
                  <a:lnTo>
                    <a:pt x="2514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5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7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9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30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1" y="2215"/>
                  </a:lnTo>
                  <a:lnTo>
                    <a:pt x="31" y="2514"/>
                  </a:lnTo>
                  <a:lnTo>
                    <a:pt x="1" y="2783"/>
                  </a:lnTo>
                  <a:lnTo>
                    <a:pt x="31" y="3082"/>
                  </a:lnTo>
                  <a:lnTo>
                    <a:pt x="61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30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9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7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5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2" y="5506"/>
                  </a:lnTo>
                  <a:lnTo>
                    <a:pt x="3621" y="5446"/>
                  </a:lnTo>
                  <a:lnTo>
                    <a:pt x="3860" y="5356"/>
                  </a:lnTo>
                  <a:lnTo>
                    <a:pt x="4100" y="5237"/>
                  </a:lnTo>
                  <a:lnTo>
                    <a:pt x="4339" y="5087"/>
                  </a:lnTo>
                  <a:lnTo>
                    <a:pt x="4548" y="4937"/>
                  </a:lnTo>
                  <a:lnTo>
                    <a:pt x="4758" y="4758"/>
                  </a:lnTo>
                  <a:lnTo>
                    <a:pt x="4937" y="4548"/>
                  </a:lnTo>
                  <a:lnTo>
                    <a:pt x="5087" y="4339"/>
                  </a:lnTo>
                  <a:lnTo>
                    <a:pt x="5236" y="4100"/>
                  </a:lnTo>
                  <a:lnTo>
                    <a:pt x="5356" y="3860"/>
                  </a:lnTo>
                  <a:lnTo>
                    <a:pt x="5446" y="3621"/>
                  </a:lnTo>
                  <a:lnTo>
                    <a:pt x="5506" y="3352"/>
                  </a:lnTo>
                  <a:lnTo>
                    <a:pt x="5536" y="3082"/>
                  </a:lnTo>
                  <a:lnTo>
                    <a:pt x="5566" y="2783"/>
                  </a:lnTo>
                  <a:lnTo>
                    <a:pt x="5536" y="2514"/>
                  </a:lnTo>
                  <a:lnTo>
                    <a:pt x="5506" y="2215"/>
                  </a:lnTo>
                  <a:lnTo>
                    <a:pt x="5446" y="1946"/>
                  </a:lnTo>
                  <a:lnTo>
                    <a:pt x="5356" y="1706"/>
                  </a:lnTo>
                  <a:lnTo>
                    <a:pt x="5236" y="1467"/>
                  </a:lnTo>
                  <a:lnTo>
                    <a:pt x="5087" y="1228"/>
                  </a:lnTo>
                  <a:lnTo>
                    <a:pt x="4937" y="1018"/>
                  </a:lnTo>
                  <a:lnTo>
                    <a:pt x="4758" y="809"/>
                  </a:lnTo>
                  <a:lnTo>
                    <a:pt x="4548" y="629"/>
                  </a:lnTo>
                  <a:lnTo>
                    <a:pt x="4339" y="480"/>
                  </a:lnTo>
                  <a:lnTo>
                    <a:pt x="4100" y="330"/>
                  </a:lnTo>
                  <a:lnTo>
                    <a:pt x="3860" y="210"/>
                  </a:lnTo>
                  <a:lnTo>
                    <a:pt x="3621" y="121"/>
                  </a:lnTo>
                  <a:lnTo>
                    <a:pt x="3352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43"/>
            <p:cNvSpPr/>
            <p:nvPr/>
          </p:nvSpPr>
          <p:spPr>
            <a:xfrm>
              <a:off x="6463375" y="3258375"/>
              <a:ext cx="52375" cy="11250"/>
            </a:xfrm>
            <a:custGeom>
              <a:avLst/>
              <a:gdLst/>
              <a:ahLst/>
              <a:cxnLst/>
              <a:rect l="l" t="t" r="r" b="b"/>
              <a:pathLst>
                <a:path w="2095" h="450" extrusionOk="0">
                  <a:moveTo>
                    <a:pt x="898" y="1"/>
                  </a:moveTo>
                  <a:lnTo>
                    <a:pt x="658" y="31"/>
                  </a:lnTo>
                  <a:lnTo>
                    <a:pt x="449" y="60"/>
                  </a:lnTo>
                  <a:lnTo>
                    <a:pt x="210" y="120"/>
                  </a:lnTo>
                  <a:lnTo>
                    <a:pt x="0" y="210"/>
                  </a:lnTo>
                  <a:lnTo>
                    <a:pt x="30" y="270"/>
                  </a:lnTo>
                  <a:lnTo>
                    <a:pt x="240" y="180"/>
                  </a:lnTo>
                  <a:lnTo>
                    <a:pt x="449" y="120"/>
                  </a:lnTo>
                  <a:lnTo>
                    <a:pt x="658" y="90"/>
                  </a:lnTo>
                  <a:lnTo>
                    <a:pt x="898" y="60"/>
                  </a:lnTo>
                  <a:lnTo>
                    <a:pt x="1197" y="90"/>
                  </a:lnTo>
                  <a:lnTo>
                    <a:pt x="1526" y="180"/>
                  </a:lnTo>
                  <a:lnTo>
                    <a:pt x="1795" y="300"/>
                  </a:lnTo>
                  <a:lnTo>
                    <a:pt x="2065" y="449"/>
                  </a:lnTo>
                  <a:lnTo>
                    <a:pt x="2095" y="419"/>
                  </a:lnTo>
                  <a:lnTo>
                    <a:pt x="1825" y="240"/>
                  </a:lnTo>
                  <a:lnTo>
                    <a:pt x="1526" y="120"/>
                  </a:lnTo>
                  <a:lnTo>
                    <a:pt x="1227" y="31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43"/>
            <p:cNvSpPr/>
            <p:nvPr/>
          </p:nvSpPr>
          <p:spPr>
            <a:xfrm>
              <a:off x="5755050" y="3693675"/>
              <a:ext cx="236375" cy="141400"/>
            </a:xfrm>
            <a:custGeom>
              <a:avLst/>
              <a:gdLst/>
              <a:ahLst/>
              <a:cxnLst/>
              <a:rect l="l" t="t" r="r" b="b"/>
              <a:pathLst>
                <a:path w="9455" h="5656" extrusionOk="0">
                  <a:moveTo>
                    <a:pt x="6583" y="1"/>
                  </a:moveTo>
                  <a:lnTo>
                    <a:pt x="6224" y="31"/>
                  </a:lnTo>
                  <a:lnTo>
                    <a:pt x="5865" y="91"/>
                  </a:lnTo>
                  <a:lnTo>
                    <a:pt x="5206" y="210"/>
                  </a:lnTo>
                  <a:lnTo>
                    <a:pt x="4548" y="360"/>
                  </a:lnTo>
                  <a:lnTo>
                    <a:pt x="3890" y="510"/>
                  </a:lnTo>
                  <a:lnTo>
                    <a:pt x="3232" y="599"/>
                  </a:lnTo>
                  <a:lnTo>
                    <a:pt x="2903" y="629"/>
                  </a:lnTo>
                  <a:lnTo>
                    <a:pt x="2544" y="629"/>
                  </a:lnTo>
                  <a:lnTo>
                    <a:pt x="2394" y="659"/>
                  </a:lnTo>
                  <a:lnTo>
                    <a:pt x="2185" y="689"/>
                  </a:lnTo>
                  <a:lnTo>
                    <a:pt x="1975" y="779"/>
                  </a:lnTo>
                  <a:lnTo>
                    <a:pt x="1766" y="898"/>
                  </a:lnTo>
                  <a:lnTo>
                    <a:pt x="1287" y="1198"/>
                  </a:lnTo>
                  <a:lnTo>
                    <a:pt x="838" y="1557"/>
                  </a:lnTo>
                  <a:lnTo>
                    <a:pt x="629" y="1766"/>
                  </a:lnTo>
                  <a:lnTo>
                    <a:pt x="419" y="1975"/>
                  </a:lnTo>
                  <a:lnTo>
                    <a:pt x="270" y="2185"/>
                  </a:lnTo>
                  <a:lnTo>
                    <a:pt x="150" y="2364"/>
                  </a:lnTo>
                  <a:lnTo>
                    <a:pt x="60" y="2574"/>
                  </a:lnTo>
                  <a:lnTo>
                    <a:pt x="1" y="2753"/>
                  </a:lnTo>
                  <a:lnTo>
                    <a:pt x="1" y="2903"/>
                  </a:lnTo>
                  <a:lnTo>
                    <a:pt x="90" y="3053"/>
                  </a:lnTo>
                  <a:lnTo>
                    <a:pt x="180" y="3142"/>
                  </a:lnTo>
                  <a:lnTo>
                    <a:pt x="390" y="3292"/>
                  </a:lnTo>
                  <a:lnTo>
                    <a:pt x="1078" y="3651"/>
                  </a:lnTo>
                  <a:lnTo>
                    <a:pt x="2035" y="4100"/>
                  </a:lnTo>
                  <a:lnTo>
                    <a:pt x="3112" y="4548"/>
                  </a:lnTo>
                  <a:lnTo>
                    <a:pt x="4249" y="4997"/>
                  </a:lnTo>
                  <a:lnTo>
                    <a:pt x="5296" y="5356"/>
                  </a:lnTo>
                  <a:lnTo>
                    <a:pt x="5745" y="5506"/>
                  </a:lnTo>
                  <a:lnTo>
                    <a:pt x="6164" y="5596"/>
                  </a:lnTo>
                  <a:lnTo>
                    <a:pt x="6493" y="5655"/>
                  </a:lnTo>
                  <a:lnTo>
                    <a:pt x="6732" y="5655"/>
                  </a:lnTo>
                  <a:lnTo>
                    <a:pt x="6972" y="5626"/>
                  </a:lnTo>
                  <a:lnTo>
                    <a:pt x="7211" y="5566"/>
                  </a:lnTo>
                  <a:lnTo>
                    <a:pt x="7660" y="5416"/>
                  </a:lnTo>
                  <a:lnTo>
                    <a:pt x="7869" y="5326"/>
                  </a:lnTo>
                  <a:lnTo>
                    <a:pt x="8079" y="5207"/>
                  </a:lnTo>
                  <a:lnTo>
                    <a:pt x="8288" y="5057"/>
                  </a:lnTo>
                  <a:lnTo>
                    <a:pt x="8468" y="4907"/>
                  </a:lnTo>
                  <a:lnTo>
                    <a:pt x="8647" y="4758"/>
                  </a:lnTo>
                  <a:lnTo>
                    <a:pt x="8797" y="4578"/>
                  </a:lnTo>
                  <a:lnTo>
                    <a:pt x="8946" y="4369"/>
                  </a:lnTo>
                  <a:lnTo>
                    <a:pt x="9066" y="4160"/>
                  </a:lnTo>
                  <a:lnTo>
                    <a:pt x="9156" y="3950"/>
                  </a:lnTo>
                  <a:lnTo>
                    <a:pt x="9245" y="3741"/>
                  </a:lnTo>
                  <a:lnTo>
                    <a:pt x="9305" y="3501"/>
                  </a:lnTo>
                  <a:lnTo>
                    <a:pt x="9335" y="3232"/>
                  </a:lnTo>
                  <a:lnTo>
                    <a:pt x="9425" y="2514"/>
                  </a:lnTo>
                  <a:lnTo>
                    <a:pt x="9455" y="2065"/>
                  </a:lnTo>
                  <a:lnTo>
                    <a:pt x="9455" y="1826"/>
                  </a:lnTo>
                  <a:lnTo>
                    <a:pt x="9455" y="1616"/>
                  </a:lnTo>
                  <a:lnTo>
                    <a:pt x="9395" y="1407"/>
                  </a:lnTo>
                  <a:lnTo>
                    <a:pt x="9335" y="1168"/>
                  </a:lnTo>
                  <a:lnTo>
                    <a:pt x="9245" y="958"/>
                  </a:lnTo>
                  <a:lnTo>
                    <a:pt x="9096" y="779"/>
                  </a:lnTo>
                  <a:lnTo>
                    <a:pt x="8916" y="599"/>
                  </a:lnTo>
                  <a:lnTo>
                    <a:pt x="8707" y="450"/>
                  </a:lnTo>
                  <a:lnTo>
                    <a:pt x="8438" y="300"/>
                  </a:lnTo>
                  <a:lnTo>
                    <a:pt x="8109" y="180"/>
                  </a:lnTo>
                  <a:lnTo>
                    <a:pt x="7690" y="91"/>
                  </a:lnTo>
                  <a:lnTo>
                    <a:pt x="7301" y="31"/>
                  </a:lnTo>
                  <a:lnTo>
                    <a:pt x="694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3"/>
            <p:cNvSpPr/>
            <p:nvPr/>
          </p:nvSpPr>
          <p:spPr>
            <a:xfrm>
              <a:off x="566830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0" y="0"/>
                  </a:moveTo>
                  <a:lnTo>
                    <a:pt x="1017" y="3501"/>
                  </a:lnTo>
                  <a:lnTo>
                    <a:pt x="3560" y="4997"/>
                  </a:lnTo>
                  <a:lnTo>
                    <a:pt x="3830" y="5086"/>
                  </a:lnTo>
                  <a:lnTo>
                    <a:pt x="4069" y="5146"/>
                  </a:lnTo>
                  <a:lnTo>
                    <a:pt x="4458" y="5146"/>
                  </a:lnTo>
                  <a:lnTo>
                    <a:pt x="4608" y="5086"/>
                  </a:lnTo>
                  <a:lnTo>
                    <a:pt x="4727" y="4997"/>
                  </a:lnTo>
                  <a:lnTo>
                    <a:pt x="4787" y="4907"/>
                  </a:lnTo>
                  <a:lnTo>
                    <a:pt x="4877" y="4817"/>
                  </a:lnTo>
                  <a:lnTo>
                    <a:pt x="4937" y="4578"/>
                  </a:lnTo>
                  <a:lnTo>
                    <a:pt x="4967" y="4338"/>
                  </a:lnTo>
                  <a:lnTo>
                    <a:pt x="4937" y="4129"/>
                  </a:lnTo>
                  <a:lnTo>
                    <a:pt x="1765" y="2483"/>
                  </a:lnTo>
                  <a:lnTo>
                    <a:pt x="1586" y="1915"/>
                  </a:lnTo>
                  <a:lnTo>
                    <a:pt x="1197" y="688"/>
                  </a:lnTo>
                  <a:lnTo>
                    <a:pt x="1137" y="539"/>
                  </a:lnTo>
                  <a:lnTo>
                    <a:pt x="1047" y="419"/>
                  </a:lnTo>
                  <a:lnTo>
                    <a:pt x="987" y="299"/>
                  </a:lnTo>
                  <a:lnTo>
                    <a:pt x="898" y="210"/>
                  </a:lnTo>
                  <a:lnTo>
                    <a:pt x="688" y="90"/>
                  </a:lnTo>
                  <a:lnTo>
                    <a:pt x="479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3"/>
            <p:cNvSpPr/>
            <p:nvPr/>
          </p:nvSpPr>
          <p:spPr>
            <a:xfrm>
              <a:off x="5659325" y="3721350"/>
              <a:ext cx="137650" cy="67350"/>
            </a:xfrm>
            <a:custGeom>
              <a:avLst/>
              <a:gdLst/>
              <a:ahLst/>
              <a:cxnLst/>
              <a:rect l="l" t="t" r="r" b="b"/>
              <a:pathLst>
                <a:path w="5506" h="2694" extrusionOk="0">
                  <a:moveTo>
                    <a:pt x="539" y="1"/>
                  </a:moveTo>
                  <a:lnTo>
                    <a:pt x="359" y="31"/>
                  </a:lnTo>
                  <a:lnTo>
                    <a:pt x="210" y="91"/>
                  </a:lnTo>
                  <a:lnTo>
                    <a:pt x="90" y="121"/>
                  </a:lnTo>
                  <a:lnTo>
                    <a:pt x="0" y="210"/>
                  </a:lnTo>
                  <a:lnTo>
                    <a:pt x="2035" y="2454"/>
                  </a:lnTo>
                  <a:lnTo>
                    <a:pt x="5236" y="2693"/>
                  </a:lnTo>
                  <a:lnTo>
                    <a:pt x="5355" y="2634"/>
                  </a:lnTo>
                  <a:lnTo>
                    <a:pt x="5415" y="2574"/>
                  </a:lnTo>
                  <a:lnTo>
                    <a:pt x="5475" y="2484"/>
                  </a:lnTo>
                  <a:lnTo>
                    <a:pt x="5505" y="2394"/>
                  </a:lnTo>
                  <a:lnTo>
                    <a:pt x="5505" y="2215"/>
                  </a:lnTo>
                  <a:lnTo>
                    <a:pt x="5475" y="2005"/>
                  </a:lnTo>
                  <a:lnTo>
                    <a:pt x="5385" y="1826"/>
                  </a:lnTo>
                  <a:lnTo>
                    <a:pt x="5326" y="1676"/>
                  </a:lnTo>
                  <a:lnTo>
                    <a:pt x="5236" y="1527"/>
                  </a:lnTo>
                  <a:lnTo>
                    <a:pt x="2244" y="1437"/>
                  </a:lnTo>
                  <a:lnTo>
                    <a:pt x="1885" y="1078"/>
                  </a:lnTo>
                  <a:lnTo>
                    <a:pt x="1137" y="300"/>
                  </a:lnTo>
                  <a:lnTo>
                    <a:pt x="1047" y="180"/>
                  </a:lnTo>
                  <a:lnTo>
                    <a:pt x="928" y="121"/>
                  </a:lnTo>
                  <a:lnTo>
                    <a:pt x="748" y="31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3"/>
            <p:cNvSpPr/>
            <p:nvPr/>
          </p:nvSpPr>
          <p:spPr>
            <a:xfrm>
              <a:off x="5701200" y="3621125"/>
              <a:ext cx="124175" cy="129425"/>
            </a:xfrm>
            <a:custGeom>
              <a:avLst/>
              <a:gdLst/>
              <a:ahLst/>
              <a:cxnLst/>
              <a:rect l="l" t="t" r="r" b="b"/>
              <a:pathLst>
                <a:path w="4967" h="5177" extrusionOk="0">
                  <a:moveTo>
                    <a:pt x="150" y="1"/>
                  </a:moveTo>
                  <a:lnTo>
                    <a:pt x="1" y="31"/>
                  </a:lnTo>
                  <a:lnTo>
                    <a:pt x="1048" y="3501"/>
                  </a:lnTo>
                  <a:lnTo>
                    <a:pt x="3561" y="5027"/>
                  </a:lnTo>
                  <a:lnTo>
                    <a:pt x="3860" y="5117"/>
                  </a:lnTo>
                  <a:lnTo>
                    <a:pt x="4099" y="5177"/>
                  </a:lnTo>
                  <a:lnTo>
                    <a:pt x="4309" y="5177"/>
                  </a:lnTo>
                  <a:lnTo>
                    <a:pt x="4488" y="5147"/>
                  </a:lnTo>
                  <a:lnTo>
                    <a:pt x="4608" y="5087"/>
                  </a:lnTo>
                  <a:lnTo>
                    <a:pt x="4728" y="5027"/>
                  </a:lnTo>
                  <a:lnTo>
                    <a:pt x="4817" y="4937"/>
                  </a:lnTo>
                  <a:lnTo>
                    <a:pt x="4877" y="4818"/>
                  </a:lnTo>
                  <a:lnTo>
                    <a:pt x="4937" y="4578"/>
                  </a:lnTo>
                  <a:lnTo>
                    <a:pt x="4967" y="4369"/>
                  </a:lnTo>
                  <a:lnTo>
                    <a:pt x="4967" y="4130"/>
                  </a:lnTo>
                  <a:lnTo>
                    <a:pt x="1796" y="2514"/>
                  </a:lnTo>
                  <a:lnTo>
                    <a:pt x="1586" y="1946"/>
                  </a:lnTo>
                  <a:lnTo>
                    <a:pt x="1197" y="719"/>
                  </a:lnTo>
                  <a:lnTo>
                    <a:pt x="1137" y="539"/>
                  </a:lnTo>
                  <a:lnTo>
                    <a:pt x="1078" y="420"/>
                  </a:lnTo>
                  <a:lnTo>
                    <a:pt x="988" y="300"/>
                  </a:lnTo>
                  <a:lnTo>
                    <a:pt x="898" y="210"/>
                  </a:lnTo>
                  <a:lnTo>
                    <a:pt x="719" y="91"/>
                  </a:lnTo>
                  <a:lnTo>
                    <a:pt x="509" y="31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3"/>
            <p:cNvSpPr/>
            <p:nvPr/>
          </p:nvSpPr>
          <p:spPr>
            <a:xfrm>
              <a:off x="5796950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4129" y="1"/>
                  </a:moveTo>
                  <a:lnTo>
                    <a:pt x="0" y="10652"/>
                  </a:lnTo>
                  <a:lnTo>
                    <a:pt x="6492" y="10652"/>
                  </a:lnTo>
                  <a:lnTo>
                    <a:pt x="7629" y="1676"/>
                  </a:lnTo>
                  <a:lnTo>
                    <a:pt x="412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3"/>
            <p:cNvSpPr/>
            <p:nvPr/>
          </p:nvSpPr>
          <p:spPr>
            <a:xfrm>
              <a:off x="5825350" y="3581500"/>
              <a:ext cx="159350" cy="187750"/>
            </a:xfrm>
            <a:custGeom>
              <a:avLst/>
              <a:gdLst/>
              <a:ahLst/>
              <a:cxnLst/>
              <a:rect l="l" t="t" r="r" b="b"/>
              <a:pathLst>
                <a:path w="6374" h="7510" extrusionOk="0">
                  <a:moveTo>
                    <a:pt x="180" y="0"/>
                  </a:moveTo>
                  <a:lnTo>
                    <a:pt x="91" y="210"/>
                  </a:lnTo>
                  <a:lnTo>
                    <a:pt x="1" y="449"/>
                  </a:lnTo>
                  <a:lnTo>
                    <a:pt x="1" y="658"/>
                  </a:lnTo>
                  <a:lnTo>
                    <a:pt x="31" y="898"/>
                  </a:lnTo>
                  <a:lnTo>
                    <a:pt x="121" y="1137"/>
                  </a:lnTo>
                  <a:lnTo>
                    <a:pt x="210" y="1376"/>
                  </a:lnTo>
                  <a:lnTo>
                    <a:pt x="360" y="1616"/>
                  </a:lnTo>
                  <a:lnTo>
                    <a:pt x="510" y="1825"/>
                  </a:lnTo>
                  <a:lnTo>
                    <a:pt x="869" y="2274"/>
                  </a:lnTo>
                  <a:lnTo>
                    <a:pt x="1287" y="2693"/>
                  </a:lnTo>
                  <a:lnTo>
                    <a:pt x="1706" y="3052"/>
                  </a:lnTo>
                  <a:lnTo>
                    <a:pt x="2095" y="3321"/>
                  </a:lnTo>
                  <a:lnTo>
                    <a:pt x="2005" y="3860"/>
                  </a:lnTo>
                  <a:lnTo>
                    <a:pt x="1976" y="4368"/>
                  </a:lnTo>
                  <a:lnTo>
                    <a:pt x="2005" y="4847"/>
                  </a:lnTo>
                  <a:lnTo>
                    <a:pt x="2095" y="5326"/>
                  </a:lnTo>
                  <a:lnTo>
                    <a:pt x="2215" y="5744"/>
                  </a:lnTo>
                  <a:lnTo>
                    <a:pt x="2394" y="6133"/>
                  </a:lnTo>
                  <a:lnTo>
                    <a:pt x="2604" y="6492"/>
                  </a:lnTo>
                  <a:lnTo>
                    <a:pt x="2873" y="6792"/>
                  </a:lnTo>
                  <a:lnTo>
                    <a:pt x="3142" y="7061"/>
                  </a:lnTo>
                  <a:lnTo>
                    <a:pt x="3471" y="7240"/>
                  </a:lnTo>
                  <a:lnTo>
                    <a:pt x="3831" y="7390"/>
                  </a:lnTo>
                  <a:lnTo>
                    <a:pt x="4190" y="7480"/>
                  </a:lnTo>
                  <a:lnTo>
                    <a:pt x="4578" y="7510"/>
                  </a:lnTo>
                  <a:lnTo>
                    <a:pt x="4967" y="7480"/>
                  </a:lnTo>
                  <a:lnTo>
                    <a:pt x="5386" y="7360"/>
                  </a:lnTo>
                  <a:lnTo>
                    <a:pt x="5805" y="7151"/>
                  </a:lnTo>
                  <a:lnTo>
                    <a:pt x="5955" y="7061"/>
                  </a:lnTo>
                  <a:lnTo>
                    <a:pt x="6104" y="6911"/>
                  </a:lnTo>
                  <a:lnTo>
                    <a:pt x="6224" y="6762"/>
                  </a:lnTo>
                  <a:lnTo>
                    <a:pt x="6284" y="6582"/>
                  </a:lnTo>
                  <a:lnTo>
                    <a:pt x="6344" y="6373"/>
                  </a:lnTo>
                  <a:lnTo>
                    <a:pt x="6374" y="6103"/>
                  </a:lnTo>
                  <a:lnTo>
                    <a:pt x="6374" y="5864"/>
                  </a:lnTo>
                  <a:lnTo>
                    <a:pt x="6374" y="5625"/>
                  </a:lnTo>
                  <a:lnTo>
                    <a:pt x="6284" y="5326"/>
                  </a:lnTo>
                  <a:lnTo>
                    <a:pt x="6134" y="5026"/>
                  </a:lnTo>
                  <a:lnTo>
                    <a:pt x="5955" y="4787"/>
                  </a:lnTo>
                  <a:lnTo>
                    <a:pt x="5745" y="4548"/>
                  </a:lnTo>
                  <a:lnTo>
                    <a:pt x="5476" y="4308"/>
                  </a:lnTo>
                  <a:lnTo>
                    <a:pt x="5237" y="4099"/>
                  </a:lnTo>
                  <a:lnTo>
                    <a:pt x="4698" y="3710"/>
                  </a:lnTo>
                  <a:lnTo>
                    <a:pt x="3531" y="2902"/>
                  </a:lnTo>
                  <a:lnTo>
                    <a:pt x="2305" y="2005"/>
                  </a:lnTo>
                  <a:lnTo>
                    <a:pt x="1706" y="1526"/>
                  </a:lnTo>
                  <a:lnTo>
                    <a:pt x="1138" y="1047"/>
                  </a:lnTo>
                  <a:lnTo>
                    <a:pt x="629" y="539"/>
                  </a:lnTo>
                  <a:lnTo>
                    <a:pt x="390" y="26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3"/>
            <p:cNvSpPr/>
            <p:nvPr/>
          </p:nvSpPr>
          <p:spPr>
            <a:xfrm>
              <a:off x="5767025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1975" y="1"/>
                  </a:moveTo>
                  <a:lnTo>
                    <a:pt x="0" y="3022"/>
                  </a:lnTo>
                  <a:lnTo>
                    <a:pt x="479" y="5924"/>
                  </a:lnTo>
                  <a:lnTo>
                    <a:pt x="569" y="6224"/>
                  </a:lnTo>
                  <a:lnTo>
                    <a:pt x="688" y="6433"/>
                  </a:lnTo>
                  <a:lnTo>
                    <a:pt x="838" y="6613"/>
                  </a:lnTo>
                  <a:lnTo>
                    <a:pt x="958" y="6702"/>
                  </a:lnTo>
                  <a:lnTo>
                    <a:pt x="1077" y="6792"/>
                  </a:lnTo>
                  <a:lnTo>
                    <a:pt x="1227" y="6822"/>
                  </a:lnTo>
                  <a:lnTo>
                    <a:pt x="1347" y="6822"/>
                  </a:lnTo>
                  <a:lnTo>
                    <a:pt x="1466" y="6792"/>
                  </a:lnTo>
                  <a:lnTo>
                    <a:pt x="1706" y="6702"/>
                  </a:lnTo>
                  <a:lnTo>
                    <a:pt x="1885" y="6583"/>
                  </a:lnTo>
                  <a:lnTo>
                    <a:pt x="2035" y="6433"/>
                  </a:lnTo>
                  <a:lnTo>
                    <a:pt x="1227" y="2963"/>
                  </a:lnTo>
                  <a:lnTo>
                    <a:pt x="1556" y="2454"/>
                  </a:lnTo>
                  <a:lnTo>
                    <a:pt x="2244" y="1347"/>
                  </a:lnTo>
                  <a:lnTo>
                    <a:pt x="2304" y="1197"/>
                  </a:lnTo>
                  <a:lnTo>
                    <a:pt x="2364" y="1048"/>
                  </a:lnTo>
                  <a:lnTo>
                    <a:pt x="2394" y="928"/>
                  </a:lnTo>
                  <a:lnTo>
                    <a:pt x="2424" y="808"/>
                  </a:lnTo>
                  <a:lnTo>
                    <a:pt x="2364" y="569"/>
                  </a:lnTo>
                  <a:lnTo>
                    <a:pt x="2304" y="390"/>
                  </a:lnTo>
                  <a:lnTo>
                    <a:pt x="2184" y="210"/>
                  </a:lnTo>
                  <a:lnTo>
                    <a:pt x="2095" y="9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3"/>
            <p:cNvSpPr/>
            <p:nvPr/>
          </p:nvSpPr>
          <p:spPr>
            <a:xfrm>
              <a:off x="5873975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120" y="1"/>
                  </a:moveTo>
                  <a:lnTo>
                    <a:pt x="60" y="30"/>
                  </a:lnTo>
                  <a:lnTo>
                    <a:pt x="31" y="90"/>
                  </a:lnTo>
                  <a:lnTo>
                    <a:pt x="1" y="150"/>
                  </a:lnTo>
                  <a:lnTo>
                    <a:pt x="1" y="479"/>
                  </a:lnTo>
                  <a:lnTo>
                    <a:pt x="60" y="808"/>
                  </a:lnTo>
                  <a:lnTo>
                    <a:pt x="120" y="1108"/>
                  </a:lnTo>
                  <a:lnTo>
                    <a:pt x="210" y="1407"/>
                  </a:lnTo>
                  <a:lnTo>
                    <a:pt x="360" y="1706"/>
                  </a:lnTo>
                  <a:lnTo>
                    <a:pt x="509" y="1975"/>
                  </a:lnTo>
                  <a:lnTo>
                    <a:pt x="719" y="2214"/>
                  </a:lnTo>
                  <a:lnTo>
                    <a:pt x="928" y="2454"/>
                  </a:lnTo>
                  <a:lnTo>
                    <a:pt x="1197" y="2663"/>
                  </a:lnTo>
                  <a:lnTo>
                    <a:pt x="1467" y="2843"/>
                  </a:lnTo>
                  <a:lnTo>
                    <a:pt x="1736" y="2962"/>
                  </a:lnTo>
                  <a:lnTo>
                    <a:pt x="2035" y="3082"/>
                  </a:lnTo>
                  <a:lnTo>
                    <a:pt x="2364" y="3172"/>
                  </a:lnTo>
                  <a:lnTo>
                    <a:pt x="2663" y="3202"/>
                  </a:lnTo>
                  <a:lnTo>
                    <a:pt x="2992" y="3232"/>
                  </a:lnTo>
                  <a:lnTo>
                    <a:pt x="3322" y="3202"/>
                  </a:lnTo>
                  <a:lnTo>
                    <a:pt x="3381" y="3172"/>
                  </a:lnTo>
                  <a:lnTo>
                    <a:pt x="3441" y="3142"/>
                  </a:lnTo>
                  <a:lnTo>
                    <a:pt x="3471" y="3082"/>
                  </a:lnTo>
                  <a:lnTo>
                    <a:pt x="3471" y="2992"/>
                  </a:lnTo>
                  <a:lnTo>
                    <a:pt x="3441" y="2933"/>
                  </a:lnTo>
                  <a:lnTo>
                    <a:pt x="3411" y="2873"/>
                  </a:lnTo>
                  <a:lnTo>
                    <a:pt x="3322" y="2843"/>
                  </a:lnTo>
                  <a:lnTo>
                    <a:pt x="2693" y="2843"/>
                  </a:lnTo>
                  <a:lnTo>
                    <a:pt x="2424" y="2813"/>
                  </a:lnTo>
                  <a:lnTo>
                    <a:pt x="2155" y="2723"/>
                  </a:lnTo>
                  <a:lnTo>
                    <a:pt x="1886" y="2633"/>
                  </a:lnTo>
                  <a:lnTo>
                    <a:pt x="1646" y="2514"/>
                  </a:lnTo>
                  <a:lnTo>
                    <a:pt x="1407" y="2364"/>
                  </a:lnTo>
                  <a:lnTo>
                    <a:pt x="1197" y="2185"/>
                  </a:lnTo>
                  <a:lnTo>
                    <a:pt x="1018" y="1975"/>
                  </a:lnTo>
                  <a:lnTo>
                    <a:pt x="838" y="1766"/>
                  </a:lnTo>
                  <a:lnTo>
                    <a:pt x="689" y="1526"/>
                  </a:lnTo>
                  <a:lnTo>
                    <a:pt x="569" y="1287"/>
                  </a:lnTo>
                  <a:lnTo>
                    <a:pt x="479" y="1018"/>
                  </a:lnTo>
                  <a:lnTo>
                    <a:pt x="420" y="748"/>
                  </a:lnTo>
                  <a:lnTo>
                    <a:pt x="390" y="479"/>
                  </a:lnTo>
                  <a:lnTo>
                    <a:pt x="390" y="210"/>
                  </a:lnTo>
                  <a:lnTo>
                    <a:pt x="360" y="120"/>
                  </a:lnTo>
                  <a:lnTo>
                    <a:pt x="330" y="6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3"/>
            <p:cNvSpPr/>
            <p:nvPr/>
          </p:nvSpPr>
          <p:spPr>
            <a:xfrm>
              <a:off x="5805925" y="3758000"/>
              <a:ext cx="127175" cy="48650"/>
            </a:xfrm>
            <a:custGeom>
              <a:avLst/>
              <a:gdLst/>
              <a:ahLst/>
              <a:cxnLst/>
              <a:rect l="l" t="t" r="r" b="b"/>
              <a:pathLst>
                <a:path w="5087" h="1946" extrusionOk="0">
                  <a:moveTo>
                    <a:pt x="180" y="1"/>
                  </a:moveTo>
                  <a:lnTo>
                    <a:pt x="120" y="31"/>
                  </a:lnTo>
                  <a:lnTo>
                    <a:pt x="60" y="61"/>
                  </a:lnTo>
                  <a:lnTo>
                    <a:pt x="0" y="121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60"/>
                  </a:lnTo>
                  <a:lnTo>
                    <a:pt x="150" y="390"/>
                  </a:lnTo>
                  <a:lnTo>
                    <a:pt x="2902" y="599"/>
                  </a:lnTo>
                  <a:lnTo>
                    <a:pt x="3171" y="629"/>
                  </a:lnTo>
                  <a:lnTo>
                    <a:pt x="3471" y="659"/>
                  </a:lnTo>
                  <a:lnTo>
                    <a:pt x="3800" y="749"/>
                  </a:lnTo>
                  <a:lnTo>
                    <a:pt x="4069" y="839"/>
                  </a:lnTo>
                  <a:lnTo>
                    <a:pt x="4338" y="988"/>
                  </a:lnTo>
                  <a:lnTo>
                    <a:pt x="4458" y="1078"/>
                  </a:lnTo>
                  <a:lnTo>
                    <a:pt x="4548" y="1198"/>
                  </a:lnTo>
                  <a:lnTo>
                    <a:pt x="4608" y="1317"/>
                  </a:lnTo>
                  <a:lnTo>
                    <a:pt x="4667" y="1437"/>
                  </a:lnTo>
                  <a:lnTo>
                    <a:pt x="4727" y="1587"/>
                  </a:lnTo>
                  <a:lnTo>
                    <a:pt x="4727" y="1736"/>
                  </a:lnTo>
                  <a:lnTo>
                    <a:pt x="4727" y="1826"/>
                  </a:lnTo>
                  <a:lnTo>
                    <a:pt x="4787" y="1886"/>
                  </a:lnTo>
                  <a:lnTo>
                    <a:pt x="4847" y="1916"/>
                  </a:lnTo>
                  <a:lnTo>
                    <a:pt x="4907" y="1946"/>
                  </a:lnTo>
                  <a:lnTo>
                    <a:pt x="4967" y="1946"/>
                  </a:lnTo>
                  <a:lnTo>
                    <a:pt x="5026" y="1916"/>
                  </a:lnTo>
                  <a:lnTo>
                    <a:pt x="5086" y="1856"/>
                  </a:lnTo>
                  <a:lnTo>
                    <a:pt x="5086" y="1796"/>
                  </a:lnTo>
                  <a:lnTo>
                    <a:pt x="5086" y="1616"/>
                  </a:lnTo>
                  <a:lnTo>
                    <a:pt x="5056" y="1467"/>
                  </a:lnTo>
                  <a:lnTo>
                    <a:pt x="5026" y="1317"/>
                  </a:lnTo>
                  <a:lnTo>
                    <a:pt x="4967" y="1168"/>
                  </a:lnTo>
                  <a:lnTo>
                    <a:pt x="4787" y="928"/>
                  </a:lnTo>
                  <a:lnTo>
                    <a:pt x="4578" y="719"/>
                  </a:lnTo>
                  <a:lnTo>
                    <a:pt x="4308" y="569"/>
                  </a:lnTo>
                  <a:lnTo>
                    <a:pt x="4039" y="420"/>
                  </a:lnTo>
                  <a:lnTo>
                    <a:pt x="3740" y="330"/>
                  </a:lnTo>
                  <a:lnTo>
                    <a:pt x="3441" y="270"/>
                  </a:lnTo>
                  <a:lnTo>
                    <a:pt x="2663" y="210"/>
                  </a:lnTo>
                  <a:lnTo>
                    <a:pt x="1885" y="15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3"/>
            <p:cNvSpPr/>
            <p:nvPr/>
          </p:nvSpPr>
          <p:spPr>
            <a:xfrm>
              <a:off x="597870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6582" y="1"/>
                  </a:moveTo>
                  <a:lnTo>
                    <a:pt x="0" y="16067"/>
                  </a:lnTo>
                  <a:lnTo>
                    <a:pt x="7869" y="16067"/>
                  </a:lnTo>
                  <a:lnTo>
                    <a:pt x="8736" y="15080"/>
                  </a:lnTo>
                  <a:lnTo>
                    <a:pt x="8886" y="16067"/>
                  </a:lnTo>
                  <a:lnTo>
                    <a:pt x="9065" y="15828"/>
                  </a:lnTo>
                  <a:lnTo>
                    <a:pt x="9245" y="15499"/>
                  </a:lnTo>
                  <a:lnTo>
                    <a:pt x="9484" y="15050"/>
                  </a:lnTo>
                  <a:lnTo>
                    <a:pt x="9724" y="14481"/>
                  </a:lnTo>
                  <a:lnTo>
                    <a:pt x="9933" y="13763"/>
                  </a:lnTo>
                  <a:lnTo>
                    <a:pt x="10053" y="13374"/>
                  </a:lnTo>
                  <a:lnTo>
                    <a:pt x="10143" y="12926"/>
                  </a:lnTo>
                  <a:lnTo>
                    <a:pt x="10202" y="12477"/>
                  </a:lnTo>
                  <a:lnTo>
                    <a:pt x="10262" y="11998"/>
                  </a:lnTo>
                  <a:lnTo>
                    <a:pt x="10322" y="11460"/>
                  </a:lnTo>
                  <a:lnTo>
                    <a:pt x="10322" y="10921"/>
                  </a:lnTo>
                  <a:lnTo>
                    <a:pt x="10322" y="10323"/>
                  </a:lnTo>
                  <a:lnTo>
                    <a:pt x="10292" y="9724"/>
                  </a:lnTo>
                  <a:lnTo>
                    <a:pt x="10202" y="9066"/>
                  </a:lnTo>
                  <a:lnTo>
                    <a:pt x="10113" y="8378"/>
                  </a:lnTo>
                  <a:lnTo>
                    <a:pt x="9963" y="7690"/>
                  </a:lnTo>
                  <a:lnTo>
                    <a:pt x="9784" y="6942"/>
                  </a:lnTo>
                  <a:lnTo>
                    <a:pt x="9574" y="6194"/>
                  </a:lnTo>
                  <a:lnTo>
                    <a:pt x="9305" y="5386"/>
                  </a:lnTo>
                  <a:lnTo>
                    <a:pt x="9006" y="4578"/>
                  </a:lnTo>
                  <a:lnTo>
                    <a:pt x="8617" y="3711"/>
                  </a:lnTo>
                  <a:lnTo>
                    <a:pt x="8198" y="2843"/>
                  </a:lnTo>
                  <a:lnTo>
                    <a:pt x="7719" y="1916"/>
                  </a:lnTo>
                  <a:lnTo>
                    <a:pt x="7181" y="988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3"/>
            <p:cNvSpPr/>
            <p:nvPr/>
          </p:nvSpPr>
          <p:spPr>
            <a:xfrm>
              <a:off x="613950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150" y="1"/>
                  </a:moveTo>
                  <a:lnTo>
                    <a:pt x="1" y="390"/>
                  </a:lnTo>
                  <a:lnTo>
                    <a:pt x="479" y="1587"/>
                  </a:lnTo>
                  <a:lnTo>
                    <a:pt x="988" y="2753"/>
                  </a:lnTo>
                  <a:lnTo>
                    <a:pt x="1497" y="3950"/>
                  </a:lnTo>
                  <a:lnTo>
                    <a:pt x="1945" y="5147"/>
                  </a:lnTo>
                  <a:lnTo>
                    <a:pt x="2155" y="5715"/>
                  </a:lnTo>
                  <a:lnTo>
                    <a:pt x="2364" y="6314"/>
                  </a:lnTo>
                  <a:lnTo>
                    <a:pt x="2514" y="6912"/>
                  </a:lnTo>
                  <a:lnTo>
                    <a:pt x="2663" y="7510"/>
                  </a:lnTo>
                  <a:lnTo>
                    <a:pt x="2753" y="8079"/>
                  </a:lnTo>
                  <a:lnTo>
                    <a:pt x="2813" y="8677"/>
                  </a:lnTo>
                  <a:lnTo>
                    <a:pt x="2813" y="9276"/>
                  </a:lnTo>
                  <a:lnTo>
                    <a:pt x="2783" y="9874"/>
                  </a:lnTo>
                  <a:lnTo>
                    <a:pt x="2454" y="11549"/>
                  </a:lnTo>
                  <a:lnTo>
                    <a:pt x="2245" y="12357"/>
                  </a:lnTo>
                  <a:lnTo>
                    <a:pt x="2035" y="13165"/>
                  </a:lnTo>
                  <a:lnTo>
                    <a:pt x="1915" y="13554"/>
                  </a:lnTo>
                  <a:lnTo>
                    <a:pt x="1736" y="13913"/>
                  </a:lnTo>
                  <a:lnTo>
                    <a:pt x="1586" y="14302"/>
                  </a:lnTo>
                  <a:lnTo>
                    <a:pt x="1377" y="14661"/>
                  </a:lnTo>
                  <a:lnTo>
                    <a:pt x="1167" y="15020"/>
                  </a:lnTo>
                  <a:lnTo>
                    <a:pt x="928" y="15379"/>
                  </a:lnTo>
                  <a:lnTo>
                    <a:pt x="629" y="15738"/>
                  </a:lnTo>
                  <a:lnTo>
                    <a:pt x="330" y="16067"/>
                  </a:lnTo>
                  <a:lnTo>
                    <a:pt x="1437" y="16067"/>
                  </a:lnTo>
                  <a:lnTo>
                    <a:pt x="2304" y="15080"/>
                  </a:lnTo>
                  <a:lnTo>
                    <a:pt x="2454" y="16067"/>
                  </a:lnTo>
                  <a:lnTo>
                    <a:pt x="2633" y="15828"/>
                  </a:lnTo>
                  <a:lnTo>
                    <a:pt x="2813" y="15499"/>
                  </a:lnTo>
                  <a:lnTo>
                    <a:pt x="3052" y="15050"/>
                  </a:lnTo>
                  <a:lnTo>
                    <a:pt x="3292" y="14481"/>
                  </a:lnTo>
                  <a:lnTo>
                    <a:pt x="3501" y="13763"/>
                  </a:lnTo>
                  <a:lnTo>
                    <a:pt x="3621" y="13374"/>
                  </a:lnTo>
                  <a:lnTo>
                    <a:pt x="3711" y="12926"/>
                  </a:lnTo>
                  <a:lnTo>
                    <a:pt x="3770" y="12477"/>
                  </a:lnTo>
                  <a:lnTo>
                    <a:pt x="3830" y="11998"/>
                  </a:lnTo>
                  <a:lnTo>
                    <a:pt x="3890" y="11460"/>
                  </a:lnTo>
                  <a:lnTo>
                    <a:pt x="3890" y="10921"/>
                  </a:lnTo>
                  <a:lnTo>
                    <a:pt x="3890" y="10323"/>
                  </a:lnTo>
                  <a:lnTo>
                    <a:pt x="3860" y="9724"/>
                  </a:lnTo>
                  <a:lnTo>
                    <a:pt x="3770" y="9066"/>
                  </a:lnTo>
                  <a:lnTo>
                    <a:pt x="3681" y="8378"/>
                  </a:lnTo>
                  <a:lnTo>
                    <a:pt x="3531" y="7690"/>
                  </a:lnTo>
                  <a:lnTo>
                    <a:pt x="3352" y="6942"/>
                  </a:lnTo>
                  <a:lnTo>
                    <a:pt x="3142" y="6194"/>
                  </a:lnTo>
                  <a:lnTo>
                    <a:pt x="2873" y="5386"/>
                  </a:lnTo>
                  <a:lnTo>
                    <a:pt x="2574" y="4578"/>
                  </a:lnTo>
                  <a:lnTo>
                    <a:pt x="2185" y="3711"/>
                  </a:lnTo>
                  <a:lnTo>
                    <a:pt x="1766" y="2843"/>
                  </a:lnTo>
                  <a:lnTo>
                    <a:pt x="1287" y="1916"/>
                  </a:lnTo>
                  <a:lnTo>
                    <a:pt x="749" y="98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3"/>
            <p:cNvSpPr/>
            <p:nvPr/>
          </p:nvSpPr>
          <p:spPr>
            <a:xfrm>
              <a:off x="7041550" y="3693675"/>
              <a:ext cx="237125" cy="141400"/>
            </a:xfrm>
            <a:custGeom>
              <a:avLst/>
              <a:gdLst/>
              <a:ahLst/>
              <a:cxnLst/>
              <a:rect l="l" t="t" r="r" b="b"/>
              <a:pathLst>
                <a:path w="9485" h="5656" extrusionOk="0">
                  <a:moveTo>
                    <a:pt x="2543" y="1"/>
                  </a:moveTo>
                  <a:lnTo>
                    <a:pt x="2154" y="31"/>
                  </a:lnTo>
                  <a:lnTo>
                    <a:pt x="1765" y="91"/>
                  </a:lnTo>
                  <a:lnTo>
                    <a:pt x="1376" y="180"/>
                  </a:lnTo>
                  <a:lnTo>
                    <a:pt x="1047" y="300"/>
                  </a:lnTo>
                  <a:lnTo>
                    <a:pt x="778" y="450"/>
                  </a:lnTo>
                  <a:lnTo>
                    <a:pt x="539" y="599"/>
                  </a:lnTo>
                  <a:lnTo>
                    <a:pt x="389" y="779"/>
                  </a:lnTo>
                  <a:lnTo>
                    <a:pt x="240" y="958"/>
                  </a:lnTo>
                  <a:lnTo>
                    <a:pt x="150" y="1168"/>
                  </a:lnTo>
                  <a:lnTo>
                    <a:pt x="60" y="1407"/>
                  </a:lnTo>
                  <a:lnTo>
                    <a:pt x="30" y="1616"/>
                  </a:lnTo>
                  <a:lnTo>
                    <a:pt x="0" y="1826"/>
                  </a:lnTo>
                  <a:lnTo>
                    <a:pt x="0" y="2065"/>
                  </a:lnTo>
                  <a:lnTo>
                    <a:pt x="60" y="2514"/>
                  </a:lnTo>
                  <a:lnTo>
                    <a:pt x="150" y="3232"/>
                  </a:lnTo>
                  <a:lnTo>
                    <a:pt x="180" y="3501"/>
                  </a:lnTo>
                  <a:lnTo>
                    <a:pt x="240" y="3741"/>
                  </a:lnTo>
                  <a:lnTo>
                    <a:pt x="329" y="3950"/>
                  </a:lnTo>
                  <a:lnTo>
                    <a:pt x="419" y="4160"/>
                  </a:lnTo>
                  <a:lnTo>
                    <a:pt x="539" y="4369"/>
                  </a:lnTo>
                  <a:lnTo>
                    <a:pt x="688" y="4578"/>
                  </a:lnTo>
                  <a:lnTo>
                    <a:pt x="838" y="4758"/>
                  </a:lnTo>
                  <a:lnTo>
                    <a:pt x="1017" y="4907"/>
                  </a:lnTo>
                  <a:lnTo>
                    <a:pt x="1197" y="5057"/>
                  </a:lnTo>
                  <a:lnTo>
                    <a:pt x="1406" y="5207"/>
                  </a:lnTo>
                  <a:lnTo>
                    <a:pt x="1586" y="5326"/>
                  </a:lnTo>
                  <a:lnTo>
                    <a:pt x="1825" y="5416"/>
                  </a:lnTo>
                  <a:lnTo>
                    <a:pt x="2274" y="5566"/>
                  </a:lnTo>
                  <a:lnTo>
                    <a:pt x="2513" y="5626"/>
                  </a:lnTo>
                  <a:lnTo>
                    <a:pt x="2753" y="5655"/>
                  </a:lnTo>
                  <a:lnTo>
                    <a:pt x="2992" y="5655"/>
                  </a:lnTo>
                  <a:lnTo>
                    <a:pt x="3321" y="5596"/>
                  </a:lnTo>
                  <a:lnTo>
                    <a:pt x="3710" y="5506"/>
                  </a:lnTo>
                  <a:lnTo>
                    <a:pt x="4189" y="5356"/>
                  </a:lnTo>
                  <a:lnTo>
                    <a:pt x="5236" y="4997"/>
                  </a:lnTo>
                  <a:lnTo>
                    <a:pt x="6343" y="4548"/>
                  </a:lnTo>
                  <a:lnTo>
                    <a:pt x="7450" y="4100"/>
                  </a:lnTo>
                  <a:lnTo>
                    <a:pt x="8377" y="3651"/>
                  </a:lnTo>
                  <a:lnTo>
                    <a:pt x="9065" y="3292"/>
                  </a:lnTo>
                  <a:lnTo>
                    <a:pt x="9305" y="3142"/>
                  </a:lnTo>
                  <a:lnTo>
                    <a:pt x="9395" y="3053"/>
                  </a:lnTo>
                  <a:lnTo>
                    <a:pt x="9454" y="2903"/>
                  </a:lnTo>
                  <a:lnTo>
                    <a:pt x="9484" y="2753"/>
                  </a:lnTo>
                  <a:lnTo>
                    <a:pt x="9424" y="2574"/>
                  </a:lnTo>
                  <a:lnTo>
                    <a:pt x="9335" y="2364"/>
                  </a:lnTo>
                  <a:lnTo>
                    <a:pt x="9215" y="2185"/>
                  </a:lnTo>
                  <a:lnTo>
                    <a:pt x="9036" y="1975"/>
                  </a:lnTo>
                  <a:lnTo>
                    <a:pt x="8856" y="1766"/>
                  </a:lnTo>
                  <a:lnTo>
                    <a:pt x="8647" y="1557"/>
                  </a:lnTo>
                  <a:lnTo>
                    <a:pt x="8198" y="1198"/>
                  </a:lnTo>
                  <a:lnTo>
                    <a:pt x="7719" y="898"/>
                  </a:lnTo>
                  <a:lnTo>
                    <a:pt x="7480" y="779"/>
                  </a:lnTo>
                  <a:lnTo>
                    <a:pt x="7270" y="689"/>
                  </a:lnTo>
                  <a:lnTo>
                    <a:pt x="7091" y="659"/>
                  </a:lnTo>
                  <a:lnTo>
                    <a:pt x="6941" y="629"/>
                  </a:lnTo>
                  <a:lnTo>
                    <a:pt x="6582" y="629"/>
                  </a:lnTo>
                  <a:lnTo>
                    <a:pt x="6253" y="599"/>
                  </a:lnTo>
                  <a:lnTo>
                    <a:pt x="5595" y="510"/>
                  </a:lnTo>
                  <a:lnTo>
                    <a:pt x="4937" y="360"/>
                  </a:lnTo>
                  <a:lnTo>
                    <a:pt x="4278" y="210"/>
                  </a:lnTo>
                  <a:lnTo>
                    <a:pt x="3590" y="91"/>
                  </a:lnTo>
                  <a:lnTo>
                    <a:pt x="3261" y="3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3"/>
            <p:cNvSpPr/>
            <p:nvPr/>
          </p:nvSpPr>
          <p:spPr>
            <a:xfrm>
              <a:off x="724125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4668" y="0"/>
                  </a:moveTo>
                  <a:lnTo>
                    <a:pt x="4458" y="30"/>
                  </a:lnTo>
                  <a:lnTo>
                    <a:pt x="4279" y="90"/>
                  </a:lnTo>
                  <a:lnTo>
                    <a:pt x="4069" y="210"/>
                  </a:lnTo>
                  <a:lnTo>
                    <a:pt x="3980" y="299"/>
                  </a:lnTo>
                  <a:lnTo>
                    <a:pt x="3890" y="419"/>
                  </a:lnTo>
                  <a:lnTo>
                    <a:pt x="3830" y="539"/>
                  </a:lnTo>
                  <a:lnTo>
                    <a:pt x="3770" y="688"/>
                  </a:lnTo>
                  <a:lnTo>
                    <a:pt x="3381" y="1915"/>
                  </a:lnTo>
                  <a:lnTo>
                    <a:pt x="3172" y="2483"/>
                  </a:lnTo>
                  <a:lnTo>
                    <a:pt x="30" y="4129"/>
                  </a:lnTo>
                  <a:lnTo>
                    <a:pt x="0" y="4338"/>
                  </a:lnTo>
                  <a:lnTo>
                    <a:pt x="30" y="4578"/>
                  </a:lnTo>
                  <a:lnTo>
                    <a:pt x="90" y="4817"/>
                  </a:lnTo>
                  <a:lnTo>
                    <a:pt x="150" y="4907"/>
                  </a:lnTo>
                  <a:lnTo>
                    <a:pt x="240" y="4997"/>
                  </a:lnTo>
                  <a:lnTo>
                    <a:pt x="359" y="5086"/>
                  </a:lnTo>
                  <a:lnTo>
                    <a:pt x="509" y="5146"/>
                  </a:lnTo>
                  <a:lnTo>
                    <a:pt x="868" y="5146"/>
                  </a:lnTo>
                  <a:lnTo>
                    <a:pt x="1137" y="5086"/>
                  </a:lnTo>
                  <a:lnTo>
                    <a:pt x="1407" y="4997"/>
                  </a:lnTo>
                  <a:lnTo>
                    <a:pt x="3920" y="3501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3"/>
            <p:cNvSpPr/>
            <p:nvPr/>
          </p:nvSpPr>
          <p:spPr>
            <a:xfrm>
              <a:off x="7236000" y="3721350"/>
              <a:ext cx="138400" cy="67350"/>
            </a:xfrm>
            <a:custGeom>
              <a:avLst/>
              <a:gdLst/>
              <a:ahLst/>
              <a:cxnLst/>
              <a:rect l="l" t="t" r="r" b="b"/>
              <a:pathLst>
                <a:path w="5536" h="2694" extrusionOk="0">
                  <a:moveTo>
                    <a:pt x="4997" y="1"/>
                  </a:moveTo>
                  <a:lnTo>
                    <a:pt x="4788" y="31"/>
                  </a:lnTo>
                  <a:lnTo>
                    <a:pt x="4578" y="121"/>
                  </a:lnTo>
                  <a:lnTo>
                    <a:pt x="4489" y="180"/>
                  </a:lnTo>
                  <a:lnTo>
                    <a:pt x="4399" y="300"/>
                  </a:lnTo>
                  <a:lnTo>
                    <a:pt x="3651" y="1078"/>
                  </a:lnTo>
                  <a:lnTo>
                    <a:pt x="3292" y="1437"/>
                  </a:lnTo>
                  <a:lnTo>
                    <a:pt x="300" y="1527"/>
                  </a:lnTo>
                  <a:lnTo>
                    <a:pt x="210" y="1676"/>
                  </a:lnTo>
                  <a:lnTo>
                    <a:pt x="121" y="1826"/>
                  </a:lnTo>
                  <a:lnTo>
                    <a:pt x="61" y="2005"/>
                  </a:lnTo>
                  <a:lnTo>
                    <a:pt x="1" y="2215"/>
                  </a:lnTo>
                  <a:lnTo>
                    <a:pt x="31" y="2394"/>
                  </a:lnTo>
                  <a:lnTo>
                    <a:pt x="61" y="2484"/>
                  </a:lnTo>
                  <a:lnTo>
                    <a:pt x="91" y="2574"/>
                  </a:lnTo>
                  <a:lnTo>
                    <a:pt x="180" y="2634"/>
                  </a:lnTo>
                  <a:lnTo>
                    <a:pt x="300" y="2693"/>
                  </a:lnTo>
                  <a:lnTo>
                    <a:pt x="3501" y="2454"/>
                  </a:lnTo>
                  <a:lnTo>
                    <a:pt x="5536" y="210"/>
                  </a:lnTo>
                  <a:lnTo>
                    <a:pt x="5446" y="121"/>
                  </a:lnTo>
                  <a:lnTo>
                    <a:pt x="5326" y="91"/>
                  </a:lnTo>
                  <a:lnTo>
                    <a:pt x="5147" y="31"/>
                  </a:lnTo>
                  <a:lnTo>
                    <a:pt x="4997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3"/>
            <p:cNvSpPr/>
            <p:nvPr/>
          </p:nvSpPr>
          <p:spPr>
            <a:xfrm>
              <a:off x="7208325" y="3621125"/>
              <a:ext cx="123450" cy="129425"/>
            </a:xfrm>
            <a:custGeom>
              <a:avLst/>
              <a:gdLst/>
              <a:ahLst/>
              <a:cxnLst/>
              <a:rect l="l" t="t" r="r" b="b"/>
              <a:pathLst>
                <a:path w="4938" h="5177" extrusionOk="0">
                  <a:moveTo>
                    <a:pt x="4638" y="1"/>
                  </a:moveTo>
                  <a:lnTo>
                    <a:pt x="4459" y="31"/>
                  </a:lnTo>
                  <a:lnTo>
                    <a:pt x="4249" y="91"/>
                  </a:lnTo>
                  <a:lnTo>
                    <a:pt x="4070" y="210"/>
                  </a:lnTo>
                  <a:lnTo>
                    <a:pt x="3980" y="300"/>
                  </a:lnTo>
                  <a:lnTo>
                    <a:pt x="3890" y="420"/>
                  </a:lnTo>
                  <a:lnTo>
                    <a:pt x="3831" y="539"/>
                  </a:lnTo>
                  <a:lnTo>
                    <a:pt x="3771" y="719"/>
                  </a:lnTo>
                  <a:lnTo>
                    <a:pt x="3352" y="1946"/>
                  </a:lnTo>
                  <a:lnTo>
                    <a:pt x="3172" y="2514"/>
                  </a:lnTo>
                  <a:lnTo>
                    <a:pt x="1" y="4130"/>
                  </a:lnTo>
                  <a:lnTo>
                    <a:pt x="1" y="4369"/>
                  </a:lnTo>
                  <a:lnTo>
                    <a:pt x="1" y="4578"/>
                  </a:lnTo>
                  <a:lnTo>
                    <a:pt x="91" y="4818"/>
                  </a:lnTo>
                  <a:lnTo>
                    <a:pt x="151" y="4937"/>
                  </a:lnTo>
                  <a:lnTo>
                    <a:pt x="240" y="5027"/>
                  </a:lnTo>
                  <a:lnTo>
                    <a:pt x="330" y="5087"/>
                  </a:lnTo>
                  <a:lnTo>
                    <a:pt x="480" y="5147"/>
                  </a:lnTo>
                  <a:lnTo>
                    <a:pt x="659" y="5177"/>
                  </a:lnTo>
                  <a:lnTo>
                    <a:pt x="869" y="5177"/>
                  </a:lnTo>
                  <a:lnTo>
                    <a:pt x="1108" y="5117"/>
                  </a:lnTo>
                  <a:lnTo>
                    <a:pt x="1407" y="5027"/>
                  </a:lnTo>
                  <a:lnTo>
                    <a:pt x="3920" y="3501"/>
                  </a:lnTo>
                  <a:lnTo>
                    <a:pt x="4937" y="31"/>
                  </a:lnTo>
                  <a:lnTo>
                    <a:pt x="4788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3"/>
            <p:cNvSpPr/>
            <p:nvPr/>
          </p:nvSpPr>
          <p:spPr>
            <a:xfrm>
              <a:off x="7046025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3501" y="1"/>
                  </a:moveTo>
                  <a:lnTo>
                    <a:pt x="1" y="1676"/>
                  </a:lnTo>
                  <a:lnTo>
                    <a:pt x="1138" y="10652"/>
                  </a:lnTo>
                  <a:lnTo>
                    <a:pt x="7630" y="10652"/>
                  </a:lnTo>
                  <a:lnTo>
                    <a:pt x="350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3"/>
            <p:cNvSpPr/>
            <p:nvPr/>
          </p:nvSpPr>
          <p:spPr>
            <a:xfrm>
              <a:off x="7049025" y="3581500"/>
              <a:ext cx="159325" cy="187750"/>
            </a:xfrm>
            <a:custGeom>
              <a:avLst/>
              <a:gdLst/>
              <a:ahLst/>
              <a:cxnLst/>
              <a:rect l="l" t="t" r="r" b="b"/>
              <a:pathLst>
                <a:path w="6373" h="7510" extrusionOk="0">
                  <a:moveTo>
                    <a:pt x="6164" y="0"/>
                  </a:moveTo>
                  <a:lnTo>
                    <a:pt x="5984" y="269"/>
                  </a:lnTo>
                  <a:lnTo>
                    <a:pt x="5745" y="539"/>
                  </a:lnTo>
                  <a:lnTo>
                    <a:pt x="5236" y="1047"/>
                  </a:lnTo>
                  <a:lnTo>
                    <a:pt x="4668" y="1526"/>
                  </a:lnTo>
                  <a:lnTo>
                    <a:pt x="4069" y="2005"/>
                  </a:lnTo>
                  <a:lnTo>
                    <a:pt x="2843" y="2902"/>
                  </a:lnTo>
                  <a:lnTo>
                    <a:pt x="1676" y="3710"/>
                  </a:lnTo>
                  <a:lnTo>
                    <a:pt x="1137" y="4099"/>
                  </a:lnTo>
                  <a:lnTo>
                    <a:pt x="868" y="4308"/>
                  </a:lnTo>
                  <a:lnTo>
                    <a:pt x="629" y="4548"/>
                  </a:lnTo>
                  <a:lnTo>
                    <a:pt x="419" y="4787"/>
                  </a:lnTo>
                  <a:lnTo>
                    <a:pt x="240" y="5026"/>
                  </a:lnTo>
                  <a:lnTo>
                    <a:pt x="90" y="5326"/>
                  </a:lnTo>
                  <a:lnTo>
                    <a:pt x="0" y="5625"/>
                  </a:lnTo>
                  <a:lnTo>
                    <a:pt x="0" y="5864"/>
                  </a:lnTo>
                  <a:lnTo>
                    <a:pt x="0" y="6103"/>
                  </a:lnTo>
                  <a:lnTo>
                    <a:pt x="30" y="6373"/>
                  </a:lnTo>
                  <a:lnTo>
                    <a:pt x="90" y="6582"/>
                  </a:lnTo>
                  <a:lnTo>
                    <a:pt x="150" y="6762"/>
                  </a:lnTo>
                  <a:lnTo>
                    <a:pt x="270" y="6911"/>
                  </a:lnTo>
                  <a:lnTo>
                    <a:pt x="389" y="7061"/>
                  </a:lnTo>
                  <a:lnTo>
                    <a:pt x="569" y="7151"/>
                  </a:lnTo>
                  <a:lnTo>
                    <a:pt x="988" y="7360"/>
                  </a:lnTo>
                  <a:lnTo>
                    <a:pt x="1407" y="7480"/>
                  </a:lnTo>
                  <a:lnTo>
                    <a:pt x="1795" y="7510"/>
                  </a:lnTo>
                  <a:lnTo>
                    <a:pt x="2184" y="7480"/>
                  </a:lnTo>
                  <a:lnTo>
                    <a:pt x="2543" y="7390"/>
                  </a:lnTo>
                  <a:lnTo>
                    <a:pt x="2902" y="7240"/>
                  </a:lnTo>
                  <a:lnTo>
                    <a:pt x="3202" y="7061"/>
                  </a:lnTo>
                  <a:lnTo>
                    <a:pt x="3501" y="6792"/>
                  </a:lnTo>
                  <a:lnTo>
                    <a:pt x="3740" y="6492"/>
                  </a:lnTo>
                  <a:lnTo>
                    <a:pt x="3979" y="6133"/>
                  </a:lnTo>
                  <a:lnTo>
                    <a:pt x="4129" y="5744"/>
                  </a:lnTo>
                  <a:lnTo>
                    <a:pt x="4279" y="5326"/>
                  </a:lnTo>
                  <a:lnTo>
                    <a:pt x="4339" y="4847"/>
                  </a:lnTo>
                  <a:lnTo>
                    <a:pt x="4368" y="4368"/>
                  </a:lnTo>
                  <a:lnTo>
                    <a:pt x="4368" y="3860"/>
                  </a:lnTo>
                  <a:lnTo>
                    <a:pt x="4279" y="3321"/>
                  </a:lnTo>
                  <a:lnTo>
                    <a:pt x="4638" y="3052"/>
                  </a:lnTo>
                  <a:lnTo>
                    <a:pt x="5057" y="2693"/>
                  </a:lnTo>
                  <a:lnTo>
                    <a:pt x="5475" y="2274"/>
                  </a:lnTo>
                  <a:lnTo>
                    <a:pt x="5864" y="1825"/>
                  </a:lnTo>
                  <a:lnTo>
                    <a:pt x="6014" y="1616"/>
                  </a:lnTo>
                  <a:lnTo>
                    <a:pt x="6164" y="1376"/>
                  </a:lnTo>
                  <a:lnTo>
                    <a:pt x="6253" y="1137"/>
                  </a:lnTo>
                  <a:lnTo>
                    <a:pt x="6343" y="898"/>
                  </a:lnTo>
                  <a:lnTo>
                    <a:pt x="6373" y="658"/>
                  </a:lnTo>
                  <a:lnTo>
                    <a:pt x="6343" y="449"/>
                  </a:lnTo>
                  <a:lnTo>
                    <a:pt x="6283" y="210"/>
                  </a:lnTo>
                  <a:lnTo>
                    <a:pt x="6164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3"/>
            <p:cNvSpPr/>
            <p:nvPr/>
          </p:nvSpPr>
          <p:spPr>
            <a:xfrm>
              <a:off x="7206100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419" y="1"/>
                  </a:moveTo>
                  <a:lnTo>
                    <a:pt x="329" y="90"/>
                  </a:lnTo>
                  <a:lnTo>
                    <a:pt x="210" y="210"/>
                  </a:lnTo>
                  <a:lnTo>
                    <a:pt x="120" y="390"/>
                  </a:lnTo>
                  <a:lnTo>
                    <a:pt x="30" y="569"/>
                  </a:lnTo>
                  <a:lnTo>
                    <a:pt x="0" y="808"/>
                  </a:lnTo>
                  <a:lnTo>
                    <a:pt x="30" y="928"/>
                  </a:lnTo>
                  <a:lnTo>
                    <a:pt x="60" y="1048"/>
                  </a:lnTo>
                  <a:lnTo>
                    <a:pt x="90" y="1197"/>
                  </a:lnTo>
                  <a:lnTo>
                    <a:pt x="180" y="1347"/>
                  </a:lnTo>
                  <a:lnTo>
                    <a:pt x="868" y="2454"/>
                  </a:lnTo>
                  <a:lnTo>
                    <a:pt x="1167" y="2963"/>
                  </a:lnTo>
                  <a:lnTo>
                    <a:pt x="389" y="6433"/>
                  </a:lnTo>
                  <a:lnTo>
                    <a:pt x="539" y="6583"/>
                  </a:lnTo>
                  <a:lnTo>
                    <a:pt x="718" y="6702"/>
                  </a:lnTo>
                  <a:lnTo>
                    <a:pt x="958" y="6792"/>
                  </a:lnTo>
                  <a:lnTo>
                    <a:pt x="1077" y="6822"/>
                  </a:lnTo>
                  <a:lnTo>
                    <a:pt x="1197" y="6822"/>
                  </a:lnTo>
                  <a:lnTo>
                    <a:pt x="1317" y="6792"/>
                  </a:lnTo>
                  <a:lnTo>
                    <a:pt x="1466" y="6702"/>
                  </a:lnTo>
                  <a:lnTo>
                    <a:pt x="1586" y="6613"/>
                  </a:lnTo>
                  <a:lnTo>
                    <a:pt x="1706" y="6433"/>
                  </a:lnTo>
                  <a:lnTo>
                    <a:pt x="1825" y="6224"/>
                  </a:lnTo>
                  <a:lnTo>
                    <a:pt x="1945" y="5924"/>
                  </a:lnTo>
                  <a:lnTo>
                    <a:pt x="2424" y="3022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3"/>
            <p:cNvSpPr/>
            <p:nvPr/>
          </p:nvSpPr>
          <p:spPr>
            <a:xfrm>
              <a:off x="7072950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3202" y="1"/>
                  </a:moveTo>
                  <a:lnTo>
                    <a:pt x="3142" y="60"/>
                  </a:lnTo>
                  <a:lnTo>
                    <a:pt x="3112" y="120"/>
                  </a:lnTo>
                  <a:lnTo>
                    <a:pt x="3082" y="210"/>
                  </a:lnTo>
                  <a:lnTo>
                    <a:pt x="3082" y="479"/>
                  </a:lnTo>
                  <a:lnTo>
                    <a:pt x="3052" y="748"/>
                  </a:lnTo>
                  <a:lnTo>
                    <a:pt x="2993" y="1018"/>
                  </a:lnTo>
                  <a:lnTo>
                    <a:pt x="2903" y="1287"/>
                  </a:lnTo>
                  <a:lnTo>
                    <a:pt x="2783" y="1526"/>
                  </a:lnTo>
                  <a:lnTo>
                    <a:pt x="2634" y="1766"/>
                  </a:lnTo>
                  <a:lnTo>
                    <a:pt x="2454" y="1975"/>
                  </a:lnTo>
                  <a:lnTo>
                    <a:pt x="2275" y="2185"/>
                  </a:lnTo>
                  <a:lnTo>
                    <a:pt x="2035" y="2364"/>
                  </a:lnTo>
                  <a:lnTo>
                    <a:pt x="1826" y="2514"/>
                  </a:lnTo>
                  <a:lnTo>
                    <a:pt x="1556" y="2633"/>
                  </a:lnTo>
                  <a:lnTo>
                    <a:pt x="1317" y="2723"/>
                  </a:lnTo>
                  <a:lnTo>
                    <a:pt x="1048" y="2813"/>
                  </a:lnTo>
                  <a:lnTo>
                    <a:pt x="779" y="2843"/>
                  </a:lnTo>
                  <a:lnTo>
                    <a:pt x="120" y="2843"/>
                  </a:lnTo>
                  <a:lnTo>
                    <a:pt x="61" y="2873"/>
                  </a:lnTo>
                  <a:lnTo>
                    <a:pt x="31" y="2933"/>
                  </a:lnTo>
                  <a:lnTo>
                    <a:pt x="1" y="2992"/>
                  </a:lnTo>
                  <a:lnTo>
                    <a:pt x="1" y="3082"/>
                  </a:lnTo>
                  <a:lnTo>
                    <a:pt x="31" y="3142"/>
                  </a:lnTo>
                  <a:lnTo>
                    <a:pt x="90" y="3172"/>
                  </a:lnTo>
                  <a:lnTo>
                    <a:pt x="150" y="3202"/>
                  </a:lnTo>
                  <a:lnTo>
                    <a:pt x="479" y="3232"/>
                  </a:lnTo>
                  <a:lnTo>
                    <a:pt x="809" y="3202"/>
                  </a:lnTo>
                  <a:lnTo>
                    <a:pt x="1108" y="3172"/>
                  </a:lnTo>
                  <a:lnTo>
                    <a:pt x="1407" y="3082"/>
                  </a:lnTo>
                  <a:lnTo>
                    <a:pt x="1706" y="2962"/>
                  </a:lnTo>
                  <a:lnTo>
                    <a:pt x="2005" y="2843"/>
                  </a:lnTo>
                  <a:lnTo>
                    <a:pt x="2275" y="2663"/>
                  </a:lnTo>
                  <a:lnTo>
                    <a:pt x="2514" y="2454"/>
                  </a:lnTo>
                  <a:lnTo>
                    <a:pt x="2753" y="2214"/>
                  </a:lnTo>
                  <a:lnTo>
                    <a:pt x="2933" y="1975"/>
                  </a:lnTo>
                  <a:lnTo>
                    <a:pt x="3112" y="1706"/>
                  </a:lnTo>
                  <a:lnTo>
                    <a:pt x="3232" y="1407"/>
                  </a:lnTo>
                  <a:lnTo>
                    <a:pt x="3352" y="1108"/>
                  </a:lnTo>
                  <a:lnTo>
                    <a:pt x="3411" y="808"/>
                  </a:lnTo>
                  <a:lnTo>
                    <a:pt x="3441" y="479"/>
                  </a:lnTo>
                  <a:lnTo>
                    <a:pt x="3471" y="150"/>
                  </a:lnTo>
                  <a:lnTo>
                    <a:pt x="3441" y="90"/>
                  </a:lnTo>
                  <a:lnTo>
                    <a:pt x="3411" y="30"/>
                  </a:lnTo>
                  <a:lnTo>
                    <a:pt x="3352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3"/>
            <p:cNvSpPr/>
            <p:nvPr/>
          </p:nvSpPr>
          <p:spPr>
            <a:xfrm>
              <a:off x="7099875" y="3758000"/>
              <a:ext cx="127925" cy="48650"/>
            </a:xfrm>
            <a:custGeom>
              <a:avLst/>
              <a:gdLst/>
              <a:ahLst/>
              <a:cxnLst/>
              <a:rect l="l" t="t" r="r" b="b"/>
              <a:pathLst>
                <a:path w="5117" h="1946" extrusionOk="0">
                  <a:moveTo>
                    <a:pt x="4907" y="1"/>
                  </a:moveTo>
                  <a:lnTo>
                    <a:pt x="3202" y="150"/>
                  </a:lnTo>
                  <a:lnTo>
                    <a:pt x="2454" y="210"/>
                  </a:lnTo>
                  <a:lnTo>
                    <a:pt x="1676" y="270"/>
                  </a:lnTo>
                  <a:lnTo>
                    <a:pt x="1377" y="330"/>
                  </a:lnTo>
                  <a:lnTo>
                    <a:pt x="1078" y="420"/>
                  </a:lnTo>
                  <a:lnTo>
                    <a:pt x="779" y="569"/>
                  </a:lnTo>
                  <a:lnTo>
                    <a:pt x="539" y="719"/>
                  </a:lnTo>
                  <a:lnTo>
                    <a:pt x="330" y="928"/>
                  </a:lnTo>
                  <a:lnTo>
                    <a:pt x="150" y="1168"/>
                  </a:lnTo>
                  <a:lnTo>
                    <a:pt x="91" y="1317"/>
                  </a:lnTo>
                  <a:lnTo>
                    <a:pt x="61" y="1467"/>
                  </a:lnTo>
                  <a:lnTo>
                    <a:pt x="31" y="1616"/>
                  </a:lnTo>
                  <a:lnTo>
                    <a:pt x="1" y="1796"/>
                  </a:lnTo>
                  <a:lnTo>
                    <a:pt x="31" y="1856"/>
                  </a:lnTo>
                  <a:lnTo>
                    <a:pt x="91" y="1916"/>
                  </a:lnTo>
                  <a:lnTo>
                    <a:pt x="150" y="1946"/>
                  </a:lnTo>
                  <a:lnTo>
                    <a:pt x="210" y="1946"/>
                  </a:lnTo>
                  <a:lnTo>
                    <a:pt x="270" y="1916"/>
                  </a:lnTo>
                  <a:lnTo>
                    <a:pt x="330" y="1886"/>
                  </a:lnTo>
                  <a:lnTo>
                    <a:pt x="360" y="1826"/>
                  </a:lnTo>
                  <a:lnTo>
                    <a:pt x="390" y="1736"/>
                  </a:lnTo>
                  <a:lnTo>
                    <a:pt x="390" y="1587"/>
                  </a:lnTo>
                  <a:lnTo>
                    <a:pt x="420" y="1437"/>
                  </a:lnTo>
                  <a:lnTo>
                    <a:pt x="479" y="1317"/>
                  </a:lnTo>
                  <a:lnTo>
                    <a:pt x="569" y="1198"/>
                  </a:lnTo>
                  <a:lnTo>
                    <a:pt x="659" y="1078"/>
                  </a:lnTo>
                  <a:lnTo>
                    <a:pt x="779" y="988"/>
                  </a:lnTo>
                  <a:lnTo>
                    <a:pt x="1018" y="839"/>
                  </a:lnTo>
                  <a:lnTo>
                    <a:pt x="1317" y="749"/>
                  </a:lnTo>
                  <a:lnTo>
                    <a:pt x="1616" y="659"/>
                  </a:lnTo>
                  <a:lnTo>
                    <a:pt x="1916" y="629"/>
                  </a:lnTo>
                  <a:lnTo>
                    <a:pt x="2215" y="599"/>
                  </a:lnTo>
                  <a:lnTo>
                    <a:pt x="4967" y="390"/>
                  </a:lnTo>
                  <a:lnTo>
                    <a:pt x="5027" y="360"/>
                  </a:lnTo>
                  <a:lnTo>
                    <a:pt x="5087" y="300"/>
                  </a:lnTo>
                  <a:lnTo>
                    <a:pt x="5117" y="240"/>
                  </a:lnTo>
                  <a:lnTo>
                    <a:pt x="5117" y="180"/>
                  </a:lnTo>
                  <a:lnTo>
                    <a:pt x="5087" y="121"/>
                  </a:lnTo>
                  <a:lnTo>
                    <a:pt x="5057" y="61"/>
                  </a:lnTo>
                  <a:lnTo>
                    <a:pt x="4997" y="31"/>
                  </a:lnTo>
                  <a:lnTo>
                    <a:pt x="4907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3"/>
            <p:cNvSpPr/>
            <p:nvPr/>
          </p:nvSpPr>
          <p:spPr>
            <a:xfrm>
              <a:off x="679695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10323" y="16067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3"/>
            <p:cNvSpPr/>
            <p:nvPr/>
          </p:nvSpPr>
          <p:spPr>
            <a:xfrm>
              <a:off x="679695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3561" y="16067"/>
                  </a:lnTo>
                  <a:lnTo>
                    <a:pt x="3232" y="15738"/>
                  </a:lnTo>
                  <a:lnTo>
                    <a:pt x="2963" y="15379"/>
                  </a:lnTo>
                  <a:lnTo>
                    <a:pt x="2723" y="15020"/>
                  </a:lnTo>
                  <a:lnTo>
                    <a:pt x="2484" y="14661"/>
                  </a:lnTo>
                  <a:lnTo>
                    <a:pt x="2305" y="14302"/>
                  </a:lnTo>
                  <a:lnTo>
                    <a:pt x="2125" y="13913"/>
                  </a:lnTo>
                  <a:lnTo>
                    <a:pt x="1975" y="13554"/>
                  </a:lnTo>
                  <a:lnTo>
                    <a:pt x="1856" y="13165"/>
                  </a:lnTo>
                  <a:lnTo>
                    <a:pt x="1616" y="12357"/>
                  </a:lnTo>
                  <a:lnTo>
                    <a:pt x="1437" y="11549"/>
                  </a:lnTo>
                  <a:lnTo>
                    <a:pt x="1108" y="9874"/>
                  </a:lnTo>
                  <a:lnTo>
                    <a:pt x="1078" y="9276"/>
                  </a:lnTo>
                  <a:lnTo>
                    <a:pt x="1078" y="8677"/>
                  </a:lnTo>
                  <a:lnTo>
                    <a:pt x="1138" y="8079"/>
                  </a:lnTo>
                  <a:lnTo>
                    <a:pt x="1228" y="7510"/>
                  </a:lnTo>
                  <a:lnTo>
                    <a:pt x="1377" y="6912"/>
                  </a:lnTo>
                  <a:lnTo>
                    <a:pt x="1527" y="6314"/>
                  </a:lnTo>
                  <a:lnTo>
                    <a:pt x="1706" y="5715"/>
                  </a:lnTo>
                  <a:lnTo>
                    <a:pt x="1916" y="5147"/>
                  </a:lnTo>
                  <a:lnTo>
                    <a:pt x="2394" y="3950"/>
                  </a:lnTo>
                  <a:lnTo>
                    <a:pt x="2903" y="2753"/>
                  </a:lnTo>
                  <a:lnTo>
                    <a:pt x="3412" y="1587"/>
                  </a:lnTo>
                  <a:lnTo>
                    <a:pt x="3890" y="390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3"/>
            <p:cNvSpPr/>
            <p:nvPr/>
          </p:nvSpPr>
          <p:spPr>
            <a:xfrm>
              <a:off x="6372125" y="3645825"/>
              <a:ext cx="209450" cy="92025"/>
            </a:xfrm>
            <a:custGeom>
              <a:avLst/>
              <a:gdLst/>
              <a:ahLst/>
              <a:cxnLst/>
              <a:rect l="l" t="t" r="r" b="b"/>
              <a:pathLst>
                <a:path w="8378" h="3681" extrusionOk="0">
                  <a:moveTo>
                    <a:pt x="120" y="0"/>
                  </a:moveTo>
                  <a:lnTo>
                    <a:pt x="60" y="60"/>
                  </a:lnTo>
                  <a:lnTo>
                    <a:pt x="30" y="120"/>
                  </a:lnTo>
                  <a:lnTo>
                    <a:pt x="0" y="180"/>
                  </a:lnTo>
                  <a:lnTo>
                    <a:pt x="30" y="269"/>
                  </a:lnTo>
                  <a:lnTo>
                    <a:pt x="240" y="748"/>
                  </a:lnTo>
                  <a:lnTo>
                    <a:pt x="509" y="1227"/>
                  </a:lnTo>
                  <a:lnTo>
                    <a:pt x="838" y="1646"/>
                  </a:lnTo>
                  <a:lnTo>
                    <a:pt x="1227" y="2035"/>
                  </a:lnTo>
                  <a:lnTo>
                    <a:pt x="1646" y="2394"/>
                  </a:lnTo>
                  <a:lnTo>
                    <a:pt x="2065" y="2723"/>
                  </a:lnTo>
                  <a:lnTo>
                    <a:pt x="2543" y="2992"/>
                  </a:lnTo>
                  <a:lnTo>
                    <a:pt x="3052" y="3201"/>
                  </a:lnTo>
                  <a:lnTo>
                    <a:pt x="3351" y="3321"/>
                  </a:lnTo>
                  <a:lnTo>
                    <a:pt x="3680" y="3411"/>
                  </a:lnTo>
                  <a:lnTo>
                    <a:pt x="4308" y="3560"/>
                  </a:lnTo>
                  <a:lnTo>
                    <a:pt x="4967" y="3650"/>
                  </a:lnTo>
                  <a:lnTo>
                    <a:pt x="5625" y="3680"/>
                  </a:lnTo>
                  <a:lnTo>
                    <a:pt x="6283" y="3650"/>
                  </a:lnTo>
                  <a:lnTo>
                    <a:pt x="6941" y="3590"/>
                  </a:lnTo>
                  <a:lnTo>
                    <a:pt x="7600" y="3471"/>
                  </a:lnTo>
                  <a:lnTo>
                    <a:pt x="8228" y="3321"/>
                  </a:lnTo>
                  <a:lnTo>
                    <a:pt x="8318" y="3291"/>
                  </a:lnTo>
                  <a:lnTo>
                    <a:pt x="8347" y="3231"/>
                  </a:lnTo>
                  <a:lnTo>
                    <a:pt x="8377" y="3171"/>
                  </a:lnTo>
                  <a:lnTo>
                    <a:pt x="8377" y="3082"/>
                  </a:lnTo>
                  <a:lnTo>
                    <a:pt x="8347" y="3022"/>
                  </a:lnTo>
                  <a:lnTo>
                    <a:pt x="8318" y="2962"/>
                  </a:lnTo>
                  <a:lnTo>
                    <a:pt x="8258" y="2932"/>
                  </a:lnTo>
                  <a:lnTo>
                    <a:pt x="8168" y="2962"/>
                  </a:lnTo>
                  <a:lnTo>
                    <a:pt x="7570" y="3082"/>
                  </a:lnTo>
                  <a:lnTo>
                    <a:pt x="6941" y="3201"/>
                  </a:lnTo>
                  <a:lnTo>
                    <a:pt x="6313" y="3261"/>
                  </a:lnTo>
                  <a:lnTo>
                    <a:pt x="5715" y="3291"/>
                  </a:lnTo>
                  <a:lnTo>
                    <a:pt x="5086" y="3291"/>
                  </a:lnTo>
                  <a:lnTo>
                    <a:pt x="4458" y="3201"/>
                  </a:lnTo>
                  <a:lnTo>
                    <a:pt x="3860" y="3082"/>
                  </a:lnTo>
                  <a:lnTo>
                    <a:pt x="3261" y="2872"/>
                  </a:lnTo>
                  <a:lnTo>
                    <a:pt x="2783" y="2663"/>
                  </a:lnTo>
                  <a:lnTo>
                    <a:pt x="2334" y="2424"/>
                  </a:lnTo>
                  <a:lnTo>
                    <a:pt x="1885" y="2124"/>
                  </a:lnTo>
                  <a:lnTo>
                    <a:pt x="1496" y="1795"/>
                  </a:lnTo>
                  <a:lnTo>
                    <a:pt x="1137" y="1436"/>
                  </a:lnTo>
                  <a:lnTo>
                    <a:pt x="838" y="1017"/>
                  </a:lnTo>
                  <a:lnTo>
                    <a:pt x="569" y="569"/>
                  </a:lnTo>
                  <a:lnTo>
                    <a:pt x="359" y="90"/>
                  </a:lnTo>
                  <a:lnTo>
                    <a:pt x="329" y="3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6" name="Google Shape;5936;p43"/>
          <p:cNvSpPr txBox="1">
            <a:spLocks noGrp="1"/>
          </p:cNvSpPr>
          <p:nvPr>
            <p:ph type="title"/>
          </p:nvPr>
        </p:nvSpPr>
        <p:spPr>
          <a:xfrm>
            <a:off x="763887" y="2043439"/>
            <a:ext cx="4361339" cy="19299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>
                <a:solidFill>
                  <a:srgbClr val="457B9D"/>
                </a:solidFill>
              </a:rPr>
              <a:t>Technologies </a:t>
            </a:r>
            <a:r>
              <a:rPr lang="en" err="1">
                <a:solidFill>
                  <a:srgbClr val="457B9D"/>
                </a:solidFill>
              </a:rPr>
              <a:t>utilisées</a:t>
            </a:r>
          </a:p>
        </p:txBody>
      </p:sp>
      <p:sp>
        <p:nvSpPr>
          <p:cNvPr id="5937" name="Google Shape;5937;p43"/>
          <p:cNvSpPr txBox="1">
            <a:spLocks noGrp="1"/>
          </p:cNvSpPr>
          <p:nvPr>
            <p:ph type="title" idx="2"/>
          </p:nvPr>
        </p:nvSpPr>
        <p:spPr>
          <a:xfrm>
            <a:off x="1024800" y="9795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5939" name="Google Shape;5939;p43"/>
          <p:cNvGrpSpPr/>
          <p:nvPr/>
        </p:nvGrpSpPr>
        <p:grpSpPr>
          <a:xfrm>
            <a:off x="3429008" y="1405063"/>
            <a:ext cx="359096" cy="317833"/>
            <a:chOff x="2626350" y="1752000"/>
            <a:chExt cx="169050" cy="149625"/>
          </a:xfrm>
        </p:grpSpPr>
        <p:sp>
          <p:nvSpPr>
            <p:cNvPr id="5940" name="Google Shape;5940;p43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3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2" name="Google Shape;5942;p43"/>
          <p:cNvGrpSpPr/>
          <p:nvPr/>
        </p:nvGrpSpPr>
        <p:grpSpPr>
          <a:xfrm>
            <a:off x="4070900" y="630011"/>
            <a:ext cx="252777" cy="251609"/>
            <a:chOff x="1898575" y="1639050"/>
            <a:chExt cx="154850" cy="154125"/>
          </a:xfrm>
        </p:grpSpPr>
        <p:sp>
          <p:nvSpPr>
            <p:cNvPr id="5943" name="Google Shape;5943;p43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3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5" name="Google Shape;5945;p43"/>
          <p:cNvGrpSpPr/>
          <p:nvPr/>
        </p:nvGrpSpPr>
        <p:grpSpPr>
          <a:xfrm>
            <a:off x="7734043" y="1281035"/>
            <a:ext cx="252769" cy="234961"/>
            <a:chOff x="996550" y="1565775"/>
            <a:chExt cx="159325" cy="148100"/>
          </a:xfrm>
        </p:grpSpPr>
        <p:sp>
          <p:nvSpPr>
            <p:cNvPr id="5946" name="Google Shape;5946;p43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3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629334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5" name="Google Shape;6175;p50"/>
          <p:cNvSpPr txBox="1">
            <a:spLocks noGrp="1"/>
          </p:cNvSpPr>
          <p:nvPr>
            <p:ph type="title"/>
          </p:nvPr>
        </p:nvSpPr>
        <p:spPr>
          <a:xfrm>
            <a:off x="430633" y="445025"/>
            <a:ext cx="79933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>
                <a:solidFill>
                  <a:srgbClr val="457B9D"/>
                </a:solidFill>
              </a:rPr>
              <a:t>Technologies appliquées dans ce </a:t>
            </a:r>
            <a:r>
              <a:rPr lang="en" err="1">
                <a:solidFill>
                  <a:srgbClr val="457B9D"/>
                </a:solidFill>
              </a:rPr>
              <a:t>projet</a:t>
            </a:r>
            <a:endParaRPr lang="en">
              <a:solidFill>
                <a:srgbClr val="457B9D"/>
              </a:solidFill>
            </a:endParaRPr>
          </a:p>
          <a:p>
            <a:pPr algn="l"/>
            <a:endParaRPr lang="en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235A0D63-FF79-F868-F285-0E5E6509D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456" y="1579944"/>
            <a:ext cx="1243677" cy="515076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C455ACC-9814-CD22-56B8-3D31D472B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433" y="1287955"/>
            <a:ext cx="1621900" cy="1012241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95442965-5415-8A5B-0837-49B5AAA8C5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7362" y="1337479"/>
            <a:ext cx="1000005" cy="1014473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CA6A24FC-1E38-CD18-9929-E36F24B2AE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9305" y="2887679"/>
            <a:ext cx="1035935" cy="1256262"/>
          </a:xfrm>
          <a:prstGeom prst="rect">
            <a:avLst/>
          </a:prstGeom>
        </p:spPr>
      </p:pic>
      <p:pic>
        <p:nvPicPr>
          <p:cNvPr id="28" name="Picture 28">
            <a:extLst>
              <a:ext uri="{FF2B5EF4-FFF2-40B4-BE49-F238E27FC236}">
                <a16:creationId xmlns:a16="http://schemas.microsoft.com/office/drawing/2014/main" id="{BEFFC24C-B519-8B0D-AAA5-1987870735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57431" y="2758202"/>
            <a:ext cx="1621904" cy="1385000"/>
          </a:xfrm>
          <a:prstGeom prst="rect">
            <a:avLst/>
          </a:prstGeom>
        </p:spPr>
      </p:pic>
      <p:pic>
        <p:nvPicPr>
          <p:cNvPr id="31" name="Picture 31">
            <a:extLst>
              <a:ext uri="{FF2B5EF4-FFF2-40B4-BE49-F238E27FC236}">
                <a16:creationId xmlns:a16="http://schemas.microsoft.com/office/drawing/2014/main" id="{453DD335-95FA-1123-A5AE-4BE5026A02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9169" y="2761767"/>
            <a:ext cx="1090433" cy="142851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8" name="Google Shape;5848;p43"/>
          <p:cNvGrpSpPr/>
          <p:nvPr/>
        </p:nvGrpSpPr>
        <p:grpSpPr>
          <a:xfrm>
            <a:off x="4323666" y="1784737"/>
            <a:ext cx="4287626" cy="3352955"/>
            <a:chOff x="5652575" y="2652525"/>
            <a:chExt cx="1729300" cy="1352325"/>
          </a:xfrm>
        </p:grpSpPr>
        <p:sp>
          <p:nvSpPr>
            <p:cNvPr id="5849" name="Google Shape;5849;p43"/>
            <p:cNvSpPr/>
            <p:nvPr/>
          </p:nvSpPr>
          <p:spPr>
            <a:xfrm>
              <a:off x="6724400" y="2787925"/>
              <a:ext cx="441325" cy="824250"/>
            </a:xfrm>
            <a:custGeom>
              <a:avLst/>
              <a:gdLst/>
              <a:ahLst/>
              <a:cxnLst/>
              <a:rect l="l" t="t" r="r" b="b"/>
              <a:pathLst>
                <a:path w="17653" h="32970" extrusionOk="0">
                  <a:moveTo>
                    <a:pt x="17653" y="0"/>
                  </a:moveTo>
                  <a:lnTo>
                    <a:pt x="16605" y="598"/>
                  </a:lnTo>
                  <a:lnTo>
                    <a:pt x="15618" y="1227"/>
                  </a:lnTo>
                  <a:lnTo>
                    <a:pt x="14631" y="1885"/>
                  </a:lnTo>
                  <a:lnTo>
                    <a:pt x="13673" y="2573"/>
                  </a:lnTo>
                  <a:lnTo>
                    <a:pt x="12746" y="3291"/>
                  </a:lnTo>
                  <a:lnTo>
                    <a:pt x="11819" y="4039"/>
                  </a:lnTo>
                  <a:lnTo>
                    <a:pt x="10951" y="4817"/>
                  </a:lnTo>
                  <a:lnTo>
                    <a:pt x="10083" y="5625"/>
                  </a:lnTo>
                  <a:lnTo>
                    <a:pt x="9275" y="6462"/>
                  </a:lnTo>
                  <a:lnTo>
                    <a:pt x="8468" y="7330"/>
                  </a:lnTo>
                  <a:lnTo>
                    <a:pt x="7690" y="8228"/>
                  </a:lnTo>
                  <a:lnTo>
                    <a:pt x="6972" y="9155"/>
                  </a:lnTo>
                  <a:lnTo>
                    <a:pt x="6254" y="10112"/>
                  </a:lnTo>
                  <a:lnTo>
                    <a:pt x="5596" y="11070"/>
                  </a:lnTo>
                  <a:lnTo>
                    <a:pt x="4967" y="12087"/>
                  </a:lnTo>
                  <a:lnTo>
                    <a:pt x="4369" y="13104"/>
                  </a:lnTo>
                  <a:lnTo>
                    <a:pt x="3950" y="13882"/>
                  </a:lnTo>
                  <a:lnTo>
                    <a:pt x="3531" y="14660"/>
                  </a:lnTo>
                  <a:lnTo>
                    <a:pt x="3142" y="15468"/>
                  </a:lnTo>
                  <a:lnTo>
                    <a:pt x="2783" y="16305"/>
                  </a:lnTo>
                  <a:lnTo>
                    <a:pt x="2454" y="17113"/>
                  </a:lnTo>
                  <a:lnTo>
                    <a:pt x="2125" y="17951"/>
                  </a:lnTo>
                  <a:lnTo>
                    <a:pt x="1826" y="18819"/>
                  </a:lnTo>
                  <a:lnTo>
                    <a:pt x="1557" y="19656"/>
                  </a:lnTo>
                  <a:lnTo>
                    <a:pt x="1287" y="20524"/>
                  </a:lnTo>
                  <a:lnTo>
                    <a:pt x="1078" y="21392"/>
                  </a:lnTo>
                  <a:lnTo>
                    <a:pt x="868" y="22259"/>
                  </a:lnTo>
                  <a:lnTo>
                    <a:pt x="659" y="23157"/>
                  </a:lnTo>
                  <a:lnTo>
                    <a:pt x="509" y="24024"/>
                  </a:lnTo>
                  <a:lnTo>
                    <a:pt x="360" y="24922"/>
                  </a:lnTo>
                  <a:lnTo>
                    <a:pt x="270" y="25790"/>
                  </a:lnTo>
                  <a:lnTo>
                    <a:pt x="150" y="26687"/>
                  </a:lnTo>
                  <a:lnTo>
                    <a:pt x="91" y="27585"/>
                  </a:lnTo>
                  <a:lnTo>
                    <a:pt x="61" y="28482"/>
                  </a:lnTo>
                  <a:lnTo>
                    <a:pt x="31" y="29589"/>
                  </a:lnTo>
                  <a:lnTo>
                    <a:pt x="1" y="30726"/>
                  </a:lnTo>
                  <a:lnTo>
                    <a:pt x="61" y="31863"/>
                  </a:lnTo>
                  <a:lnTo>
                    <a:pt x="120" y="32431"/>
                  </a:lnTo>
                  <a:lnTo>
                    <a:pt x="180" y="32970"/>
                  </a:lnTo>
                  <a:lnTo>
                    <a:pt x="420" y="30756"/>
                  </a:lnTo>
                  <a:lnTo>
                    <a:pt x="659" y="28482"/>
                  </a:lnTo>
                  <a:lnTo>
                    <a:pt x="809" y="27375"/>
                  </a:lnTo>
                  <a:lnTo>
                    <a:pt x="988" y="26238"/>
                  </a:lnTo>
                  <a:lnTo>
                    <a:pt x="1227" y="25101"/>
                  </a:lnTo>
                  <a:lnTo>
                    <a:pt x="1467" y="23964"/>
                  </a:lnTo>
                  <a:lnTo>
                    <a:pt x="1646" y="23217"/>
                  </a:lnTo>
                  <a:lnTo>
                    <a:pt x="1856" y="22469"/>
                  </a:lnTo>
                  <a:lnTo>
                    <a:pt x="2305" y="21003"/>
                  </a:lnTo>
                  <a:lnTo>
                    <a:pt x="2843" y="19567"/>
                  </a:lnTo>
                  <a:lnTo>
                    <a:pt x="3411" y="18130"/>
                  </a:lnTo>
                  <a:lnTo>
                    <a:pt x="4040" y="16754"/>
                  </a:lnTo>
                  <a:lnTo>
                    <a:pt x="4758" y="15408"/>
                  </a:lnTo>
                  <a:lnTo>
                    <a:pt x="5506" y="14062"/>
                  </a:lnTo>
                  <a:lnTo>
                    <a:pt x="6314" y="12745"/>
                  </a:lnTo>
                  <a:lnTo>
                    <a:pt x="7151" y="11489"/>
                  </a:lnTo>
                  <a:lnTo>
                    <a:pt x="8079" y="10202"/>
                  </a:lnTo>
                  <a:lnTo>
                    <a:pt x="9006" y="8976"/>
                  </a:lnTo>
                  <a:lnTo>
                    <a:pt x="10023" y="7779"/>
                  </a:lnTo>
                  <a:lnTo>
                    <a:pt x="11071" y="6582"/>
                  </a:lnTo>
                  <a:lnTo>
                    <a:pt x="12148" y="5415"/>
                  </a:lnTo>
                  <a:lnTo>
                    <a:pt x="13255" y="4278"/>
                  </a:lnTo>
                  <a:lnTo>
                    <a:pt x="14421" y="3142"/>
                  </a:lnTo>
                  <a:lnTo>
                    <a:pt x="16037" y="1556"/>
                  </a:lnTo>
                  <a:lnTo>
                    <a:pt x="1765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3"/>
            <p:cNvSpPr/>
            <p:nvPr/>
          </p:nvSpPr>
          <p:spPr>
            <a:xfrm>
              <a:off x="6728900" y="2746025"/>
              <a:ext cx="525075" cy="937225"/>
            </a:xfrm>
            <a:custGeom>
              <a:avLst/>
              <a:gdLst/>
              <a:ahLst/>
              <a:cxnLst/>
              <a:rect l="l" t="t" r="r" b="b"/>
              <a:pathLst>
                <a:path w="21003" h="37489" extrusionOk="0">
                  <a:moveTo>
                    <a:pt x="21003" y="1"/>
                  </a:moveTo>
                  <a:lnTo>
                    <a:pt x="20105" y="390"/>
                  </a:lnTo>
                  <a:lnTo>
                    <a:pt x="19208" y="808"/>
                  </a:lnTo>
                  <a:lnTo>
                    <a:pt x="18340" y="1227"/>
                  </a:lnTo>
                  <a:lnTo>
                    <a:pt x="17473" y="1676"/>
                  </a:lnTo>
                  <a:lnTo>
                    <a:pt x="15857" y="3232"/>
                  </a:lnTo>
                  <a:lnTo>
                    <a:pt x="14241" y="4818"/>
                  </a:lnTo>
                  <a:lnTo>
                    <a:pt x="13075" y="5954"/>
                  </a:lnTo>
                  <a:lnTo>
                    <a:pt x="11968" y="7091"/>
                  </a:lnTo>
                  <a:lnTo>
                    <a:pt x="10891" y="8258"/>
                  </a:lnTo>
                  <a:lnTo>
                    <a:pt x="9843" y="9455"/>
                  </a:lnTo>
                  <a:lnTo>
                    <a:pt x="8826" y="10652"/>
                  </a:lnTo>
                  <a:lnTo>
                    <a:pt x="7899" y="11878"/>
                  </a:lnTo>
                  <a:lnTo>
                    <a:pt x="6971" y="13165"/>
                  </a:lnTo>
                  <a:lnTo>
                    <a:pt x="6134" y="14421"/>
                  </a:lnTo>
                  <a:lnTo>
                    <a:pt x="5326" y="15738"/>
                  </a:lnTo>
                  <a:lnTo>
                    <a:pt x="4578" y="17084"/>
                  </a:lnTo>
                  <a:lnTo>
                    <a:pt x="3860" y="18430"/>
                  </a:lnTo>
                  <a:lnTo>
                    <a:pt x="3231" y="19806"/>
                  </a:lnTo>
                  <a:lnTo>
                    <a:pt x="2663" y="21243"/>
                  </a:lnTo>
                  <a:lnTo>
                    <a:pt x="2125" y="22679"/>
                  </a:lnTo>
                  <a:lnTo>
                    <a:pt x="1676" y="24145"/>
                  </a:lnTo>
                  <a:lnTo>
                    <a:pt x="1466" y="24893"/>
                  </a:lnTo>
                  <a:lnTo>
                    <a:pt x="1287" y="25640"/>
                  </a:lnTo>
                  <a:lnTo>
                    <a:pt x="1047" y="26777"/>
                  </a:lnTo>
                  <a:lnTo>
                    <a:pt x="808" y="27914"/>
                  </a:lnTo>
                  <a:lnTo>
                    <a:pt x="629" y="29051"/>
                  </a:lnTo>
                  <a:lnTo>
                    <a:pt x="479" y="30158"/>
                  </a:lnTo>
                  <a:lnTo>
                    <a:pt x="240" y="32432"/>
                  </a:lnTo>
                  <a:lnTo>
                    <a:pt x="0" y="34646"/>
                  </a:lnTo>
                  <a:lnTo>
                    <a:pt x="150" y="35394"/>
                  </a:lnTo>
                  <a:lnTo>
                    <a:pt x="359" y="36142"/>
                  </a:lnTo>
                  <a:lnTo>
                    <a:pt x="479" y="36531"/>
                  </a:lnTo>
                  <a:lnTo>
                    <a:pt x="569" y="36740"/>
                  </a:lnTo>
                  <a:lnTo>
                    <a:pt x="688" y="36950"/>
                  </a:lnTo>
                  <a:lnTo>
                    <a:pt x="808" y="37159"/>
                  </a:lnTo>
                  <a:lnTo>
                    <a:pt x="958" y="37309"/>
                  </a:lnTo>
                  <a:lnTo>
                    <a:pt x="1137" y="37428"/>
                  </a:lnTo>
                  <a:lnTo>
                    <a:pt x="1347" y="37488"/>
                  </a:lnTo>
                  <a:lnTo>
                    <a:pt x="1556" y="37458"/>
                  </a:lnTo>
                  <a:lnTo>
                    <a:pt x="1736" y="37398"/>
                  </a:lnTo>
                  <a:lnTo>
                    <a:pt x="1945" y="37309"/>
                  </a:lnTo>
                  <a:lnTo>
                    <a:pt x="2125" y="37159"/>
                  </a:lnTo>
                  <a:lnTo>
                    <a:pt x="3680" y="35065"/>
                  </a:lnTo>
                  <a:lnTo>
                    <a:pt x="5176" y="32911"/>
                  </a:lnTo>
                  <a:lnTo>
                    <a:pt x="6642" y="30727"/>
                  </a:lnTo>
                  <a:lnTo>
                    <a:pt x="8048" y="28513"/>
                  </a:lnTo>
                  <a:lnTo>
                    <a:pt x="9425" y="26299"/>
                  </a:lnTo>
                  <a:lnTo>
                    <a:pt x="10741" y="24025"/>
                  </a:lnTo>
                  <a:lnTo>
                    <a:pt x="11998" y="21751"/>
                  </a:lnTo>
                  <a:lnTo>
                    <a:pt x="13224" y="19418"/>
                  </a:lnTo>
                  <a:lnTo>
                    <a:pt x="14391" y="17084"/>
                  </a:lnTo>
                  <a:lnTo>
                    <a:pt x="15498" y="14720"/>
                  </a:lnTo>
                  <a:lnTo>
                    <a:pt x="16575" y="12327"/>
                  </a:lnTo>
                  <a:lnTo>
                    <a:pt x="17562" y="9904"/>
                  </a:lnTo>
                  <a:lnTo>
                    <a:pt x="18520" y="7480"/>
                  </a:lnTo>
                  <a:lnTo>
                    <a:pt x="19417" y="4997"/>
                  </a:lnTo>
                  <a:lnTo>
                    <a:pt x="20225" y="2514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3"/>
            <p:cNvSpPr/>
            <p:nvPr/>
          </p:nvSpPr>
          <p:spPr>
            <a:xfrm>
              <a:off x="6782000" y="2741550"/>
              <a:ext cx="483950" cy="933450"/>
            </a:xfrm>
            <a:custGeom>
              <a:avLst/>
              <a:gdLst/>
              <a:ahLst/>
              <a:cxnLst/>
              <a:rect l="l" t="t" r="r" b="b"/>
              <a:pathLst>
                <a:path w="19358" h="37338" extrusionOk="0">
                  <a:moveTo>
                    <a:pt x="19358" y="0"/>
                  </a:moveTo>
                  <a:lnTo>
                    <a:pt x="18879" y="180"/>
                  </a:lnTo>
                  <a:lnTo>
                    <a:pt x="18101" y="2693"/>
                  </a:lnTo>
                  <a:lnTo>
                    <a:pt x="17293" y="5176"/>
                  </a:lnTo>
                  <a:lnTo>
                    <a:pt x="16396" y="7659"/>
                  </a:lnTo>
                  <a:lnTo>
                    <a:pt x="15438" y="10083"/>
                  </a:lnTo>
                  <a:lnTo>
                    <a:pt x="14451" y="12506"/>
                  </a:lnTo>
                  <a:lnTo>
                    <a:pt x="13374" y="14899"/>
                  </a:lnTo>
                  <a:lnTo>
                    <a:pt x="12267" y="17263"/>
                  </a:lnTo>
                  <a:lnTo>
                    <a:pt x="11100" y="19597"/>
                  </a:lnTo>
                  <a:lnTo>
                    <a:pt x="9874" y="21930"/>
                  </a:lnTo>
                  <a:lnTo>
                    <a:pt x="8617" y="24204"/>
                  </a:lnTo>
                  <a:lnTo>
                    <a:pt x="7301" y="26478"/>
                  </a:lnTo>
                  <a:lnTo>
                    <a:pt x="5924" y="28692"/>
                  </a:lnTo>
                  <a:lnTo>
                    <a:pt x="4518" y="30906"/>
                  </a:lnTo>
                  <a:lnTo>
                    <a:pt x="3052" y="33090"/>
                  </a:lnTo>
                  <a:lnTo>
                    <a:pt x="1556" y="35244"/>
                  </a:lnTo>
                  <a:lnTo>
                    <a:pt x="1" y="37338"/>
                  </a:lnTo>
                  <a:lnTo>
                    <a:pt x="330" y="37039"/>
                  </a:lnTo>
                  <a:lnTo>
                    <a:pt x="629" y="36710"/>
                  </a:lnTo>
                  <a:lnTo>
                    <a:pt x="1107" y="36141"/>
                  </a:lnTo>
                  <a:lnTo>
                    <a:pt x="2274" y="34885"/>
                  </a:lnTo>
                  <a:lnTo>
                    <a:pt x="3381" y="33598"/>
                  </a:lnTo>
                  <a:lnTo>
                    <a:pt x="4458" y="32282"/>
                  </a:lnTo>
                  <a:lnTo>
                    <a:pt x="5535" y="30935"/>
                  </a:lnTo>
                  <a:lnTo>
                    <a:pt x="6553" y="29559"/>
                  </a:lnTo>
                  <a:lnTo>
                    <a:pt x="7540" y="28183"/>
                  </a:lnTo>
                  <a:lnTo>
                    <a:pt x="8497" y="26777"/>
                  </a:lnTo>
                  <a:lnTo>
                    <a:pt x="9425" y="25341"/>
                  </a:lnTo>
                  <a:lnTo>
                    <a:pt x="10322" y="23875"/>
                  </a:lnTo>
                  <a:lnTo>
                    <a:pt x="11190" y="22379"/>
                  </a:lnTo>
                  <a:lnTo>
                    <a:pt x="12028" y="20883"/>
                  </a:lnTo>
                  <a:lnTo>
                    <a:pt x="12806" y="19357"/>
                  </a:lnTo>
                  <a:lnTo>
                    <a:pt x="13554" y="17831"/>
                  </a:lnTo>
                  <a:lnTo>
                    <a:pt x="14272" y="16276"/>
                  </a:lnTo>
                  <a:lnTo>
                    <a:pt x="14960" y="14690"/>
                  </a:lnTo>
                  <a:lnTo>
                    <a:pt x="15618" y="13104"/>
                  </a:lnTo>
                  <a:lnTo>
                    <a:pt x="16216" y="11489"/>
                  </a:lnTo>
                  <a:lnTo>
                    <a:pt x="16785" y="9873"/>
                  </a:lnTo>
                  <a:lnTo>
                    <a:pt x="17323" y="8258"/>
                  </a:lnTo>
                  <a:lnTo>
                    <a:pt x="17802" y="6612"/>
                  </a:lnTo>
                  <a:lnTo>
                    <a:pt x="18251" y="4967"/>
                  </a:lnTo>
                  <a:lnTo>
                    <a:pt x="18670" y="3321"/>
                  </a:lnTo>
                  <a:lnTo>
                    <a:pt x="19029" y="1646"/>
                  </a:lnTo>
                  <a:lnTo>
                    <a:pt x="19178" y="778"/>
                  </a:lnTo>
                  <a:lnTo>
                    <a:pt x="19268" y="240"/>
                  </a:lnTo>
                  <a:lnTo>
                    <a:pt x="19328" y="60"/>
                  </a:lnTo>
                  <a:lnTo>
                    <a:pt x="1935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3"/>
            <p:cNvSpPr/>
            <p:nvPr/>
          </p:nvSpPr>
          <p:spPr>
            <a:xfrm>
              <a:off x="6718425" y="2906850"/>
              <a:ext cx="424125" cy="908775"/>
            </a:xfrm>
            <a:custGeom>
              <a:avLst/>
              <a:gdLst/>
              <a:ahLst/>
              <a:cxnLst/>
              <a:rect l="l" t="t" r="r" b="b"/>
              <a:pathLst>
                <a:path w="16965" h="36351" extrusionOk="0">
                  <a:moveTo>
                    <a:pt x="16755" y="0"/>
                  </a:moveTo>
                  <a:lnTo>
                    <a:pt x="16665" y="30"/>
                  </a:lnTo>
                  <a:lnTo>
                    <a:pt x="16605" y="90"/>
                  </a:lnTo>
                  <a:lnTo>
                    <a:pt x="15438" y="1676"/>
                  </a:lnTo>
                  <a:lnTo>
                    <a:pt x="14331" y="3261"/>
                  </a:lnTo>
                  <a:lnTo>
                    <a:pt x="13254" y="4907"/>
                  </a:lnTo>
                  <a:lnTo>
                    <a:pt x="12207" y="6552"/>
                  </a:lnTo>
                  <a:lnTo>
                    <a:pt x="11190" y="8198"/>
                  </a:lnTo>
                  <a:lnTo>
                    <a:pt x="10203" y="9903"/>
                  </a:lnTo>
                  <a:lnTo>
                    <a:pt x="9245" y="11608"/>
                  </a:lnTo>
                  <a:lnTo>
                    <a:pt x="8348" y="13314"/>
                  </a:lnTo>
                  <a:lnTo>
                    <a:pt x="7480" y="15049"/>
                  </a:lnTo>
                  <a:lnTo>
                    <a:pt x="6642" y="16814"/>
                  </a:lnTo>
                  <a:lnTo>
                    <a:pt x="5835" y="18579"/>
                  </a:lnTo>
                  <a:lnTo>
                    <a:pt x="5057" y="20344"/>
                  </a:lnTo>
                  <a:lnTo>
                    <a:pt x="4339" y="22139"/>
                  </a:lnTo>
                  <a:lnTo>
                    <a:pt x="3650" y="23964"/>
                  </a:lnTo>
                  <a:lnTo>
                    <a:pt x="2992" y="25789"/>
                  </a:lnTo>
                  <a:lnTo>
                    <a:pt x="2364" y="27614"/>
                  </a:lnTo>
                  <a:lnTo>
                    <a:pt x="1706" y="29739"/>
                  </a:lnTo>
                  <a:lnTo>
                    <a:pt x="1078" y="31833"/>
                  </a:lnTo>
                  <a:lnTo>
                    <a:pt x="509" y="33957"/>
                  </a:lnTo>
                  <a:lnTo>
                    <a:pt x="0" y="36111"/>
                  </a:lnTo>
                  <a:lnTo>
                    <a:pt x="0" y="36201"/>
                  </a:lnTo>
                  <a:lnTo>
                    <a:pt x="30" y="36261"/>
                  </a:lnTo>
                  <a:lnTo>
                    <a:pt x="90" y="36321"/>
                  </a:lnTo>
                  <a:lnTo>
                    <a:pt x="180" y="36351"/>
                  </a:lnTo>
                  <a:lnTo>
                    <a:pt x="270" y="36351"/>
                  </a:lnTo>
                  <a:lnTo>
                    <a:pt x="330" y="36321"/>
                  </a:lnTo>
                  <a:lnTo>
                    <a:pt x="389" y="36291"/>
                  </a:lnTo>
                  <a:lnTo>
                    <a:pt x="419" y="36201"/>
                  </a:lnTo>
                  <a:lnTo>
                    <a:pt x="898" y="34316"/>
                  </a:lnTo>
                  <a:lnTo>
                    <a:pt x="1377" y="32431"/>
                  </a:lnTo>
                  <a:lnTo>
                    <a:pt x="1885" y="30576"/>
                  </a:lnTo>
                  <a:lnTo>
                    <a:pt x="2454" y="28721"/>
                  </a:lnTo>
                  <a:lnTo>
                    <a:pt x="3052" y="26867"/>
                  </a:lnTo>
                  <a:lnTo>
                    <a:pt x="3710" y="25042"/>
                  </a:lnTo>
                  <a:lnTo>
                    <a:pt x="4369" y="23217"/>
                  </a:lnTo>
                  <a:lnTo>
                    <a:pt x="5087" y="21421"/>
                  </a:lnTo>
                  <a:lnTo>
                    <a:pt x="5835" y="19626"/>
                  </a:lnTo>
                  <a:lnTo>
                    <a:pt x="6612" y="17861"/>
                  </a:lnTo>
                  <a:lnTo>
                    <a:pt x="7420" y="16126"/>
                  </a:lnTo>
                  <a:lnTo>
                    <a:pt x="8288" y="14391"/>
                  </a:lnTo>
                  <a:lnTo>
                    <a:pt x="9185" y="12655"/>
                  </a:lnTo>
                  <a:lnTo>
                    <a:pt x="10083" y="10950"/>
                  </a:lnTo>
                  <a:lnTo>
                    <a:pt x="11040" y="9275"/>
                  </a:lnTo>
                  <a:lnTo>
                    <a:pt x="12028" y="7629"/>
                  </a:lnTo>
                  <a:lnTo>
                    <a:pt x="13194" y="5774"/>
                  </a:lnTo>
                  <a:lnTo>
                    <a:pt x="14391" y="3949"/>
                  </a:lnTo>
                  <a:lnTo>
                    <a:pt x="15648" y="2154"/>
                  </a:lnTo>
                  <a:lnTo>
                    <a:pt x="16934" y="359"/>
                  </a:lnTo>
                  <a:lnTo>
                    <a:pt x="16964" y="299"/>
                  </a:lnTo>
                  <a:lnTo>
                    <a:pt x="16964" y="210"/>
                  </a:lnTo>
                  <a:lnTo>
                    <a:pt x="16934" y="120"/>
                  </a:lnTo>
                  <a:lnTo>
                    <a:pt x="16874" y="60"/>
                  </a:lnTo>
                  <a:lnTo>
                    <a:pt x="16815" y="3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3"/>
            <p:cNvSpPr/>
            <p:nvPr/>
          </p:nvSpPr>
          <p:spPr>
            <a:xfrm>
              <a:off x="7020600" y="2965925"/>
              <a:ext cx="81550" cy="100250"/>
            </a:xfrm>
            <a:custGeom>
              <a:avLst/>
              <a:gdLst/>
              <a:ahLst/>
              <a:cxnLst/>
              <a:rect l="l" t="t" r="r" b="b"/>
              <a:pathLst>
                <a:path w="3262" h="4010" extrusionOk="0">
                  <a:moveTo>
                    <a:pt x="120" y="1"/>
                  </a:moveTo>
                  <a:lnTo>
                    <a:pt x="6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240" y="3830"/>
                  </a:lnTo>
                  <a:lnTo>
                    <a:pt x="270" y="3950"/>
                  </a:lnTo>
                  <a:lnTo>
                    <a:pt x="359" y="4010"/>
                  </a:lnTo>
                  <a:lnTo>
                    <a:pt x="449" y="4010"/>
                  </a:lnTo>
                  <a:lnTo>
                    <a:pt x="569" y="3980"/>
                  </a:lnTo>
                  <a:lnTo>
                    <a:pt x="3172" y="2663"/>
                  </a:lnTo>
                  <a:lnTo>
                    <a:pt x="3232" y="2603"/>
                  </a:lnTo>
                  <a:lnTo>
                    <a:pt x="3262" y="2544"/>
                  </a:lnTo>
                  <a:lnTo>
                    <a:pt x="3262" y="2454"/>
                  </a:lnTo>
                  <a:lnTo>
                    <a:pt x="3232" y="2364"/>
                  </a:lnTo>
                  <a:lnTo>
                    <a:pt x="3172" y="2304"/>
                  </a:lnTo>
                  <a:lnTo>
                    <a:pt x="3082" y="2274"/>
                  </a:lnTo>
                  <a:lnTo>
                    <a:pt x="3022" y="2274"/>
                  </a:lnTo>
                  <a:lnTo>
                    <a:pt x="2932" y="2304"/>
                  </a:lnTo>
                  <a:lnTo>
                    <a:pt x="659" y="3471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59" y="3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3"/>
            <p:cNvSpPr/>
            <p:nvPr/>
          </p:nvSpPr>
          <p:spPr>
            <a:xfrm>
              <a:off x="6888200" y="3164875"/>
              <a:ext cx="17975" cy="139900"/>
            </a:xfrm>
            <a:custGeom>
              <a:avLst/>
              <a:gdLst/>
              <a:ahLst/>
              <a:cxnLst/>
              <a:rect l="l" t="t" r="r" b="b"/>
              <a:pathLst>
                <a:path w="719" h="5596" extrusionOk="0">
                  <a:moveTo>
                    <a:pt x="210" y="1"/>
                  </a:moveTo>
                  <a:lnTo>
                    <a:pt x="121" y="31"/>
                  </a:lnTo>
                  <a:lnTo>
                    <a:pt x="61" y="61"/>
                  </a:lnTo>
                  <a:lnTo>
                    <a:pt x="31" y="121"/>
                  </a:lnTo>
                  <a:lnTo>
                    <a:pt x="1" y="210"/>
                  </a:lnTo>
                  <a:lnTo>
                    <a:pt x="300" y="5386"/>
                  </a:lnTo>
                  <a:lnTo>
                    <a:pt x="330" y="5476"/>
                  </a:lnTo>
                  <a:lnTo>
                    <a:pt x="360" y="5536"/>
                  </a:lnTo>
                  <a:lnTo>
                    <a:pt x="450" y="5596"/>
                  </a:lnTo>
                  <a:lnTo>
                    <a:pt x="510" y="5596"/>
                  </a:lnTo>
                  <a:lnTo>
                    <a:pt x="599" y="5566"/>
                  </a:lnTo>
                  <a:lnTo>
                    <a:pt x="659" y="5536"/>
                  </a:lnTo>
                  <a:lnTo>
                    <a:pt x="719" y="5476"/>
                  </a:lnTo>
                  <a:lnTo>
                    <a:pt x="719" y="5386"/>
                  </a:lnTo>
                  <a:lnTo>
                    <a:pt x="450" y="210"/>
                  </a:lnTo>
                  <a:lnTo>
                    <a:pt x="420" y="121"/>
                  </a:lnTo>
                  <a:lnTo>
                    <a:pt x="36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3"/>
            <p:cNvSpPr/>
            <p:nvPr/>
          </p:nvSpPr>
          <p:spPr>
            <a:xfrm>
              <a:off x="6899425" y="3232200"/>
              <a:ext cx="84550" cy="65850"/>
            </a:xfrm>
            <a:custGeom>
              <a:avLst/>
              <a:gdLst/>
              <a:ahLst/>
              <a:cxnLst/>
              <a:rect l="l" t="t" r="r" b="b"/>
              <a:pathLst>
                <a:path w="3382" h="2634" extrusionOk="0">
                  <a:moveTo>
                    <a:pt x="3142" y="0"/>
                  </a:moveTo>
                  <a:lnTo>
                    <a:pt x="3052" y="30"/>
                  </a:lnTo>
                  <a:lnTo>
                    <a:pt x="90" y="2244"/>
                  </a:lnTo>
                  <a:lnTo>
                    <a:pt x="31" y="2304"/>
                  </a:lnTo>
                  <a:lnTo>
                    <a:pt x="1" y="2394"/>
                  </a:lnTo>
                  <a:lnTo>
                    <a:pt x="1" y="2454"/>
                  </a:lnTo>
                  <a:lnTo>
                    <a:pt x="31" y="2543"/>
                  </a:lnTo>
                  <a:lnTo>
                    <a:pt x="90" y="2603"/>
                  </a:lnTo>
                  <a:lnTo>
                    <a:pt x="150" y="2633"/>
                  </a:lnTo>
                  <a:lnTo>
                    <a:pt x="240" y="2633"/>
                  </a:lnTo>
                  <a:lnTo>
                    <a:pt x="330" y="2603"/>
                  </a:lnTo>
                  <a:lnTo>
                    <a:pt x="3292" y="389"/>
                  </a:lnTo>
                  <a:lnTo>
                    <a:pt x="3381" y="330"/>
                  </a:lnTo>
                  <a:lnTo>
                    <a:pt x="3381" y="240"/>
                  </a:lnTo>
                  <a:lnTo>
                    <a:pt x="3381" y="180"/>
                  </a:lnTo>
                  <a:lnTo>
                    <a:pt x="3352" y="90"/>
                  </a:lnTo>
                  <a:lnTo>
                    <a:pt x="3292" y="3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3"/>
            <p:cNvSpPr/>
            <p:nvPr/>
          </p:nvSpPr>
          <p:spPr>
            <a:xfrm>
              <a:off x="6767050" y="3404225"/>
              <a:ext cx="145875" cy="157850"/>
            </a:xfrm>
            <a:custGeom>
              <a:avLst/>
              <a:gdLst/>
              <a:ahLst/>
              <a:cxnLst/>
              <a:rect l="l" t="t" r="r" b="b"/>
              <a:pathLst>
                <a:path w="5835" h="6314" extrusionOk="0">
                  <a:moveTo>
                    <a:pt x="90" y="1"/>
                  </a:move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1107" y="6134"/>
                  </a:lnTo>
                  <a:lnTo>
                    <a:pt x="1167" y="6253"/>
                  </a:lnTo>
                  <a:lnTo>
                    <a:pt x="1257" y="6313"/>
                  </a:lnTo>
                  <a:lnTo>
                    <a:pt x="1376" y="6313"/>
                  </a:lnTo>
                  <a:lnTo>
                    <a:pt x="1436" y="6283"/>
                  </a:lnTo>
                  <a:lnTo>
                    <a:pt x="1496" y="6253"/>
                  </a:lnTo>
                  <a:lnTo>
                    <a:pt x="5774" y="1885"/>
                  </a:lnTo>
                  <a:lnTo>
                    <a:pt x="5834" y="1796"/>
                  </a:lnTo>
                  <a:lnTo>
                    <a:pt x="5834" y="1736"/>
                  </a:lnTo>
                  <a:lnTo>
                    <a:pt x="5804" y="1646"/>
                  </a:lnTo>
                  <a:lnTo>
                    <a:pt x="5774" y="1586"/>
                  </a:lnTo>
                  <a:lnTo>
                    <a:pt x="5685" y="1556"/>
                  </a:lnTo>
                  <a:lnTo>
                    <a:pt x="5625" y="1526"/>
                  </a:lnTo>
                  <a:lnTo>
                    <a:pt x="5535" y="1556"/>
                  </a:lnTo>
                  <a:lnTo>
                    <a:pt x="5445" y="1616"/>
                  </a:lnTo>
                  <a:lnTo>
                    <a:pt x="1466" y="5655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29" y="31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3"/>
            <p:cNvSpPr/>
            <p:nvPr/>
          </p:nvSpPr>
          <p:spPr>
            <a:xfrm>
              <a:off x="6793225" y="3588975"/>
              <a:ext cx="520600" cy="267050"/>
            </a:xfrm>
            <a:custGeom>
              <a:avLst/>
              <a:gdLst/>
              <a:ahLst/>
              <a:cxnLst/>
              <a:rect l="l" t="t" r="r" b="b"/>
              <a:pathLst>
                <a:path w="20824" h="10682" extrusionOk="0">
                  <a:moveTo>
                    <a:pt x="18609" y="0"/>
                  </a:moveTo>
                  <a:lnTo>
                    <a:pt x="17862" y="30"/>
                  </a:lnTo>
                  <a:lnTo>
                    <a:pt x="17114" y="60"/>
                  </a:lnTo>
                  <a:lnTo>
                    <a:pt x="16396" y="120"/>
                  </a:lnTo>
                  <a:lnTo>
                    <a:pt x="15648" y="180"/>
                  </a:lnTo>
                  <a:lnTo>
                    <a:pt x="14930" y="300"/>
                  </a:lnTo>
                  <a:lnTo>
                    <a:pt x="14211" y="419"/>
                  </a:lnTo>
                  <a:lnTo>
                    <a:pt x="13493" y="569"/>
                  </a:lnTo>
                  <a:lnTo>
                    <a:pt x="12775" y="778"/>
                  </a:lnTo>
                  <a:lnTo>
                    <a:pt x="12057" y="958"/>
                  </a:lnTo>
                  <a:lnTo>
                    <a:pt x="11369" y="1197"/>
                  </a:lnTo>
                  <a:lnTo>
                    <a:pt x="10651" y="1466"/>
                  </a:lnTo>
                  <a:lnTo>
                    <a:pt x="9993" y="1736"/>
                  </a:lnTo>
                  <a:lnTo>
                    <a:pt x="9305" y="2035"/>
                  </a:lnTo>
                  <a:lnTo>
                    <a:pt x="8318" y="2543"/>
                  </a:lnTo>
                  <a:lnTo>
                    <a:pt x="7330" y="3112"/>
                  </a:lnTo>
                  <a:lnTo>
                    <a:pt x="6403" y="3710"/>
                  </a:lnTo>
                  <a:lnTo>
                    <a:pt x="5505" y="4368"/>
                  </a:lnTo>
                  <a:lnTo>
                    <a:pt x="4638" y="5086"/>
                  </a:lnTo>
                  <a:lnTo>
                    <a:pt x="3800" y="5834"/>
                  </a:lnTo>
                  <a:lnTo>
                    <a:pt x="2992" y="6642"/>
                  </a:lnTo>
                  <a:lnTo>
                    <a:pt x="2244" y="7480"/>
                  </a:lnTo>
                  <a:lnTo>
                    <a:pt x="1556" y="8348"/>
                  </a:lnTo>
                  <a:lnTo>
                    <a:pt x="1137" y="8886"/>
                  </a:lnTo>
                  <a:lnTo>
                    <a:pt x="718" y="9484"/>
                  </a:lnTo>
                  <a:lnTo>
                    <a:pt x="329" y="10083"/>
                  </a:lnTo>
                  <a:lnTo>
                    <a:pt x="0" y="10681"/>
                  </a:lnTo>
                  <a:lnTo>
                    <a:pt x="928" y="9634"/>
                  </a:lnTo>
                  <a:lnTo>
                    <a:pt x="1855" y="8557"/>
                  </a:lnTo>
                  <a:lnTo>
                    <a:pt x="2843" y="7540"/>
                  </a:lnTo>
                  <a:lnTo>
                    <a:pt x="3351" y="7031"/>
                  </a:lnTo>
                  <a:lnTo>
                    <a:pt x="3890" y="6552"/>
                  </a:lnTo>
                  <a:lnTo>
                    <a:pt x="4638" y="5924"/>
                  </a:lnTo>
                  <a:lnTo>
                    <a:pt x="5416" y="5326"/>
                  </a:lnTo>
                  <a:lnTo>
                    <a:pt x="6193" y="4787"/>
                  </a:lnTo>
                  <a:lnTo>
                    <a:pt x="7001" y="4279"/>
                  </a:lnTo>
                  <a:lnTo>
                    <a:pt x="7809" y="3800"/>
                  </a:lnTo>
                  <a:lnTo>
                    <a:pt x="8677" y="3351"/>
                  </a:lnTo>
                  <a:lnTo>
                    <a:pt x="9544" y="2932"/>
                  </a:lnTo>
                  <a:lnTo>
                    <a:pt x="10412" y="2573"/>
                  </a:lnTo>
                  <a:lnTo>
                    <a:pt x="11309" y="2214"/>
                  </a:lnTo>
                  <a:lnTo>
                    <a:pt x="12237" y="1915"/>
                  </a:lnTo>
                  <a:lnTo>
                    <a:pt x="13164" y="1616"/>
                  </a:lnTo>
                  <a:lnTo>
                    <a:pt x="14122" y="1347"/>
                  </a:lnTo>
                  <a:lnTo>
                    <a:pt x="15079" y="1137"/>
                  </a:lnTo>
                  <a:lnTo>
                    <a:pt x="16037" y="928"/>
                  </a:lnTo>
                  <a:lnTo>
                    <a:pt x="17024" y="748"/>
                  </a:lnTo>
                  <a:lnTo>
                    <a:pt x="18041" y="569"/>
                  </a:lnTo>
                  <a:lnTo>
                    <a:pt x="20823" y="150"/>
                  </a:lnTo>
                  <a:lnTo>
                    <a:pt x="20075" y="90"/>
                  </a:lnTo>
                  <a:lnTo>
                    <a:pt x="19328" y="30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43"/>
            <p:cNvSpPr/>
            <p:nvPr/>
          </p:nvSpPr>
          <p:spPr>
            <a:xfrm>
              <a:off x="6780500" y="3592700"/>
              <a:ext cx="593150" cy="314925"/>
            </a:xfrm>
            <a:custGeom>
              <a:avLst/>
              <a:gdLst/>
              <a:ahLst/>
              <a:cxnLst/>
              <a:rect l="l" t="t" r="r" b="b"/>
              <a:pathLst>
                <a:path w="23726" h="12597" extrusionOk="0">
                  <a:moveTo>
                    <a:pt x="21332" y="1"/>
                  </a:moveTo>
                  <a:lnTo>
                    <a:pt x="18550" y="420"/>
                  </a:lnTo>
                  <a:lnTo>
                    <a:pt x="17533" y="599"/>
                  </a:lnTo>
                  <a:lnTo>
                    <a:pt x="16546" y="779"/>
                  </a:lnTo>
                  <a:lnTo>
                    <a:pt x="15588" y="988"/>
                  </a:lnTo>
                  <a:lnTo>
                    <a:pt x="14631" y="1198"/>
                  </a:lnTo>
                  <a:lnTo>
                    <a:pt x="13673" y="1467"/>
                  </a:lnTo>
                  <a:lnTo>
                    <a:pt x="12746" y="1766"/>
                  </a:lnTo>
                  <a:lnTo>
                    <a:pt x="11818" y="2065"/>
                  </a:lnTo>
                  <a:lnTo>
                    <a:pt x="10921" y="2424"/>
                  </a:lnTo>
                  <a:lnTo>
                    <a:pt x="10053" y="2783"/>
                  </a:lnTo>
                  <a:lnTo>
                    <a:pt x="9186" y="3202"/>
                  </a:lnTo>
                  <a:lnTo>
                    <a:pt x="8318" y="3651"/>
                  </a:lnTo>
                  <a:lnTo>
                    <a:pt x="7510" y="4130"/>
                  </a:lnTo>
                  <a:lnTo>
                    <a:pt x="6702" y="4638"/>
                  </a:lnTo>
                  <a:lnTo>
                    <a:pt x="5925" y="5177"/>
                  </a:lnTo>
                  <a:lnTo>
                    <a:pt x="5147" y="5775"/>
                  </a:lnTo>
                  <a:lnTo>
                    <a:pt x="4399" y="6403"/>
                  </a:lnTo>
                  <a:lnTo>
                    <a:pt x="3860" y="6882"/>
                  </a:lnTo>
                  <a:lnTo>
                    <a:pt x="3352" y="7391"/>
                  </a:lnTo>
                  <a:lnTo>
                    <a:pt x="2364" y="8408"/>
                  </a:lnTo>
                  <a:lnTo>
                    <a:pt x="1437" y="9485"/>
                  </a:lnTo>
                  <a:lnTo>
                    <a:pt x="509" y="10532"/>
                  </a:lnTo>
                  <a:lnTo>
                    <a:pt x="300" y="10981"/>
                  </a:lnTo>
                  <a:lnTo>
                    <a:pt x="150" y="11430"/>
                  </a:lnTo>
                  <a:lnTo>
                    <a:pt x="61" y="11669"/>
                  </a:lnTo>
                  <a:lnTo>
                    <a:pt x="1" y="11968"/>
                  </a:lnTo>
                  <a:lnTo>
                    <a:pt x="1" y="12088"/>
                  </a:lnTo>
                  <a:lnTo>
                    <a:pt x="31" y="12237"/>
                  </a:lnTo>
                  <a:lnTo>
                    <a:pt x="90" y="12357"/>
                  </a:lnTo>
                  <a:lnTo>
                    <a:pt x="180" y="12477"/>
                  </a:lnTo>
                  <a:lnTo>
                    <a:pt x="270" y="12537"/>
                  </a:lnTo>
                  <a:lnTo>
                    <a:pt x="390" y="12567"/>
                  </a:lnTo>
                  <a:lnTo>
                    <a:pt x="539" y="12596"/>
                  </a:lnTo>
                  <a:lnTo>
                    <a:pt x="689" y="12596"/>
                  </a:lnTo>
                  <a:lnTo>
                    <a:pt x="2245" y="12058"/>
                  </a:lnTo>
                  <a:lnTo>
                    <a:pt x="3770" y="11519"/>
                  </a:lnTo>
                  <a:lnTo>
                    <a:pt x="5296" y="10921"/>
                  </a:lnTo>
                  <a:lnTo>
                    <a:pt x="6822" y="10323"/>
                  </a:lnTo>
                  <a:lnTo>
                    <a:pt x="8318" y="9665"/>
                  </a:lnTo>
                  <a:lnTo>
                    <a:pt x="9814" y="8976"/>
                  </a:lnTo>
                  <a:lnTo>
                    <a:pt x="11280" y="8288"/>
                  </a:lnTo>
                  <a:lnTo>
                    <a:pt x="12746" y="7540"/>
                  </a:lnTo>
                  <a:lnTo>
                    <a:pt x="14182" y="6762"/>
                  </a:lnTo>
                  <a:lnTo>
                    <a:pt x="15618" y="5955"/>
                  </a:lnTo>
                  <a:lnTo>
                    <a:pt x="17024" y="5117"/>
                  </a:lnTo>
                  <a:lnTo>
                    <a:pt x="18400" y="4249"/>
                  </a:lnTo>
                  <a:lnTo>
                    <a:pt x="19777" y="3322"/>
                  </a:lnTo>
                  <a:lnTo>
                    <a:pt x="21123" y="2394"/>
                  </a:lnTo>
                  <a:lnTo>
                    <a:pt x="22439" y="1437"/>
                  </a:lnTo>
                  <a:lnTo>
                    <a:pt x="23726" y="420"/>
                  </a:lnTo>
                  <a:lnTo>
                    <a:pt x="23128" y="300"/>
                  </a:lnTo>
                  <a:lnTo>
                    <a:pt x="22529" y="180"/>
                  </a:lnTo>
                  <a:lnTo>
                    <a:pt x="21931" y="91"/>
                  </a:lnTo>
                  <a:lnTo>
                    <a:pt x="213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43"/>
            <p:cNvSpPr/>
            <p:nvPr/>
          </p:nvSpPr>
          <p:spPr>
            <a:xfrm>
              <a:off x="6797700" y="3603175"/>
              <a:ext cx="584175" cy="304450"/>
            </a:xfrm>
            <a:custGeom>
              <a:avLst/>
              <a:gdLst/>
              <a:ahLst/>
              <a:cxnLst/>
              <a:rect l="l" t="t" r="r" b="b"/>
              <a:pathLst>
                <a:path w="23367" h="12178" extrusionOk="0">
                  <a:moveTo>
                    <a:pt x="23038" y="1"/>
                  </a:moveTo>
                  <a:lnTo>
                    <a:pt x="21751" y="1018"/>
                  </a:lnTo>
                  <a:lnTo>
                    <a:pt x="20435" y="1975"/>
                  </a:lnTo>
                  <a:lnTo>
                    <a:pt x="19089" y="2903"/>
                  </a:lnTo>
                  <a:lnTo>
                    <a:pt x="17712" y="3830"/>
                  </a:lnTo>
                  <a:lnTo>
                    <a:pt x="16336" y="4698"/>
                  </a:lnTo>
                  <a:lnTo>
                    <a:pt x="14930" y="5536"/>
                  </a:lnTo>
                  <a:lnTo>
                    <a:pt x="13494" y="6343"/>
                  </a:lnTo>
                  <a:lnTo>
                    <a:pt x="12058" y="7121"/>
                  </a:lnTo>
                  <a:lnTo>
                    <a:pt x="10592" y="7869"/>
                  </a:lnTo>
                  <a:lnTo>
                    <a:pt x="9126" y="8557"/>
                  </a:lnTo>
                  <a:lnTo>
                    <a:pt x="7630" y="9246"/>
                  </a:lnTo>
                  <a:lnTo>
                    <a:pt x="6134" y="9904"/>
                  </a:lnTo>
                  <a:lnTo>
                    <a:pt x="4608" y="10502"/>
                  </a:lnTo>
                  <a:lnTo>
                    <a:pt x="3082" y="11100"/>
                  </a:lnTo>
                  <a:lnTo>
                    <a:pt x="1557" y="11639"/>
                  </a:lnTo>
                  <a:lnTo>
                    <a:pt x="1" y="12177"/>
                  </a:lnTo>
                  <a:lnTo>
                    <a:pt x="270" y="12148"/>
                  </a:lnTo>
                  <a:lnTo>
                    <a:pt x="539" y="12088"/>
                  </a:lnTo>
                  <a:lnTo>
                    <a:pt x="988" y="11968"/>
                  </a:lnTo>
                  <a:lnTo>
                    <a:pt x="2035" y="11729"/>
                  </a:lnTo>
                  <a:lnTo>
                    <a:pt x="3082" y="11459"/>
                  </a:lnTo>
                  <a:lnTo>
                    <a:pt x="4100" y="11190"/>
                  </a:lnTo>
                  <a:lnTo>
                    <a:pt x="5117" y="10891"/>
                  </a:lnTo>
                  <a:lnTo>
                    <a:pt x="6134" y="10562"/>
                  </a:lnTo>
                  <a:lnTo>
                    <a:pt x="7151" y="10203"/>
                  </a:lnTo>
                  <a:lnTo>
                    <a:pt x="8139" y="9844"/>
                  </a:lnTo>
                  <a:lnTo>
                    <a:pt x="9126" y="9425"/>
                  </a:lnTo>
                  <a:lnTo>
                    <a:pt x="10113" y="9006"/>
                  </a:lnTo>
                  <a:lnTo>
                    <a:pt x="11100" y="8557"/>
                  </a:lnTo>
                  <a:lnTo>
                    <a:pt x="12058" y="8109"/>
                  </a:lnTo>
                  <a:lnTo>
                    <a:pt x="13015" y="7600"/>
                  </a:lnTo>
                  <a:lnTo>
                    <a:pt x="13973" y="7091"/>
                  </a:lnTo>
                  <a:lnTo>
                    <a:pt x="14900" y="6553"/>
                  </a:lnTo>
                  <a:lnTo>
                    <a:pt x="15828" y="5984"/>
                  </a:lnTo>
                  <a:lnTo>
                    <a:pt x="16725" y="5416"/>
                  </a:lnTo>
                  <a:lnTo>
                    <a:pt x="17593" y="4818"/>
                  </a:lnTo>
                  <a:lnTo>
                    <a:pt x="18490" y="4189"/>
                  </a:lnTo>
                  <a:lnTo>
                    <a:pt x="19328" y="3561"/>
                  </a:lnTo>
                  <a:lnTo>
                    <a:pt x="20196" y="2903"/>
                  </a:lnTo>
                  <a:lnTo>
                    <a:pt x="21003" y="2215"/>
                  </a:lnTo>
                  <a:lnTo>
                    <a:pt x="21811" y="1527"/>
                  </a:lnTo>
                  <a:lnTo>
                    <a:pt x="22589" y="809"/>
                  </a:lnTo>
                  <a:lnTo>
                    <a:pt x="22978" y="420"/>
                  </a:lnTo>
                  <a:lnTo>
                    <a:pt x="23217" y="180"/>
                  </a:lnTo>
                  <a:lnTo>
                    <a:pt x="23307" y="91"/>
                  </a:lnTo>
                  <a:lnTo>
                    <a:pt x="23367" y="91"/>
                  </a:lnTo>
                  <a:lnTo>
                    <a:pt x="23038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3"/>
            <p:cNvSpPr/>
            <p:nvPr/>
          </p:nvSpPr>
          <p:spPr>
            <a:xfrm>
              <a:off x="6715425" y="3642825"/>
              <a:ext cx="542300" cy="316400"/>
            </a:xfrm>
            <a:custGeom>
              <a:avLst/>
              <a:gdLst/>
              <a:ahLst/>
              <a:cxnLst/>
              <a:rect l="l" t="t" r="r" b="b"/>
              <a:pathLst>
                <a:path w="21692" h="12656" extrusionOk="0">
                  <a:moveTo>
                    <a:pt x="21512" y="0"/>
                  </a:moveTo>
                  <a:lnTo>
                    <a:pt x="20375" y="389"/>
                  </a:lnTo>
                  <a:lnTo>
                    <a:pt x="19208" y="808"/>
                  </a:lnTo>
                  <a:lnTo>
                    <a:pt x="18071" y="1257"/>
                  </a:lnTo>
                  <a:lnTo>
                    <a:pt x="16935" y="1706"/>
                  </a:lnTo>
                  <a:lnTo>
                    <a:pt x="15828" y="2184"/>
                  </a:lnTo>
                  <a:lnTo>
                    <a:pt x="14721" y="2693"/>
                  </a:lnTo>
                  <a:lnTo>
                    <a:pt x="13614" y="3232"/>
                  </a:lnTo>
                  <a:lnTo>
                    <a:pt x="12537" y="3770"/>
                  </a:lnTo>
                  <a:lnTo>
                    <a:pt x="11460" y="4339"/>
                  </a:lnTo>
                  <a:lnTo>
                    <a:pt x="10382" y="4937"/>
                  </a:lnTo>
                  <a:lnTo>
                    <a:pt x="9335" y="5565"/>
                  </a:lnTo>
                  <a:lnTo>
                    <a:pt x="8318" y="6194"/>
                  </a:lnTo>
                  <a:lnTo>
                    <a:pt x="7301" y="6852"/>
                  </a:lnTo>
                  <a:lnTo>
                    <a:pt x="6284" y="7510"/>
                  </a:lnTo>
                  <a:lnTo>
                    <a:pt x="5296" y="8198"/>
                  </a:lnTo>
                  <a:lnTo>
                    <a:pt x="4309" y="8916"/>
                  </a:lnTo>
                  <a:lnTo>
                    <a:pt x="3202" y="9754"/>
                  </a:lnTo>
                  <a:lnTo>
                    <a:pt x="2125" y="10621"/>
                  </a:lnTo>
                  <a:lnTo>
                    <a:pt x="1078" y="11489"/>
                  </a:lnTo>
                  <a:lnTo>
                    <a:pt x="61" y="12416"/>
                  </a:lnTo>
                  <a:lnTo>
                    <a:pt x="1" y="12446"/>
                  </a:lnTo>
                  <a:lnTo>
                    <a:pt x="1" y="12506"/>
                  </a:lnTo>
                  <a:lnTo>
                    <a:pt x="1" y="12566"/>
                  </a:lnTo>
                  <a:lnTo>
                    <a:pt x="31" y="12596"/>
                  </a:lnTo>
                  <a:lnTo>
                    <a:pt x="91" y="12626"/>
                  </a:lnTo>
                  <a:lnTo>
                    <a:pt x="120" y="12656"/>
                  </a:lnTo>
                  <a:lnTo>
                    <a:pt x="180" y="12626"/>
                  </a:lnTo>
                  <a:lnTo>
                    <a:pt x="240" y="12596"/>
                  </a:lnTo>
                  <a:lnTo>
                    <a:pt x="1138" y="11818"/>
                  </a:lnTo>
                  <a:lnTo>
                    <a:pt x="2065" y="11010"/>
                  </a:lnTo>
                  <a:lnTo>
                    <a:pt x="3023" y="10262"/>
                  </a:lnTo>
                  <a:lnTo>
                    <a:pt x="3980" y="9514"/>
                  </a:lnTo>
                  <a:lnTo>
                    <a:pt x="4937" y="8796"/>
                  </a:lnTo>
                  <a:lnTo>
                    <a:pt x="5925" y="8078"/>
                  </a:lnTo>
                  <a:lnTo>
                    <a:pt x="6942" y="7390"/>
                  </a:lnTo>
                  <a:lnTo>
                    <a:pt x="7929" y="6732"/>
                  </a:lnTo>
                  <a:lnTo>
                    <a:pt x="8976" y="6104"/>
                  </a:lnTo>
                  <a:lnTo>
                    <a:pt x="9994" y="5475"/>
                  </a:lnTo>
                  <a:lnTo>
                    <a:pt x="11041" y="4877"/>
                  </a:lnTo>
                  <a:lnTo>
                    <a:pt x="12118" y="4309"/>
                  </a:lnTo>
                  <a:lnTo>
                    <a:pt x="13195" y="3740"/>
                  </a:lnTo>
                  <a:lnTo>
                    <a:pt x="14272" y="3202"/>
                  </a:lnTo>
                  <a:lnTo>
                    <a:pt x="15379" y="2693"/>
                  </a:lnTo>
                  <a:lnTo>
                    <a:pt x="16486" y="2214"/>
                  </a:lnTo>
                  <a:lnTo>
                    <a:pt x="17742" y="1676"/>
                  </a:lnTo>
                  <a:lnTo>
                    <a:pt x="18999" y="1167"/>
                  </a:lnTo>
                  <a:lnTo>
                    <a:pt x="20285" y="719"/>
                  </a:lnTo>
                  <a:lnTo>
                    <a:pt x="21572" y="270"/>
                  </a:lnTo>
                  <a:lnTo>
                    <a:pt x="21632" y="240"/>
                  </a:lnTo>
                  <a:lnTo>
                    <a:pt x="21662" y="180"/>
                  </a:lnTo>
                  <a:lnTo>
                    <a:pt x="21692" y="90"/>
                  </a:lnTo>
                  <a:lnTo>
                    <a:pt x="21662" y="60"/>
                  </a:lnTo>
                  <a:lnTo>
                    <a:pt x="216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3"/>
            <p:cNvSpPr/>
            <p:nvPr/>
          </p:nvSpPr>
          <p:spPr>
            <a:xfrm>
              <a:off x="7143275" y="3632350"/>
              <a:ext cx="51625" cy="61350"/>
            </a:xfrm>
            <a:custGeom>
              <a:avLst/>
              <a:gdLst/>
              <a:ahLst/>
              <a:cxnLst/>
              <a:rect l="l" t="t" r="r" b="b"/>
              <a:pathLst>
                <a:path w="2065" h="2454" extrusionOk="0">
                  <a:moveTo>
                    <a:pt x="1287" y="1"/>
                  </a:moveTo>
                  <a:lnTo>
                    <a:pt x="1227" y="31"/>
                  </a:lnTo>
                  <a:lnTo>
                    <a:pt x="1197" y="60"/>
                  </a:lnTo>
                  <a:lnTo>
                    <a:pt x="30" y="2005"/>
                  </a:lnTo>
                  <a:lnTo>
                    <a:pt x="0" y="2065"/>
                  </a:lnTo>
                  <a:lnTo>
                    <a:pt x="30" y="2125"/>
                  </a:lnTo>
                  <a:lnTo>
                    <a:pt x="60" y="2185"/>
                  </a:lnTo>
                  <a:lnTo>
                    <a:pt x="120" y="2215"/>
                  </a:lnTo>
                  <a:lnTo>
                    <a:pt x="1945" y="2454"/>
                  </a:lnTo>
                  <a:lnTo>
                    <a:pt x="2005" y="2454"/>
                  </a:lnTo>
                  <a:lnTo>
                    <a:pt x="2035" y="2424"/>
                  </a:lnTo>
                  <a:lnTo>
                    <a:pt x="2064" y="2394"/>
                  </a:lnTo>
                  <a:lnTo>
                    <a:pt x="2064" y="2334"/>
                  </a:lnTo>
                  <a:lnTo>
                    <a:pt x="2064" y="2274"/>
                  </a:lnTo>
                  <a:lnTo>
                    <a:pt x="2035" y="2244"/>
                  </a:lnTo>
                  <a:lnTo>
                    <a:pt x="1945" y="2185"/>
                  </a:lnTo>
                  <a:lnTo>
                    <a:pt x="359" y="1975"/>
                  </a:lnTo>
                  <a:lnTo>
                    <a:pt x="1436" y="210"/>
                  </a:lnTo>
                  <a:lnTo>
                    <a:pt x="1436" y="150"/>
                  </a:lnTo>
                  <a:lnTo>
                    <a:pt x="1436" y="90"/>
                  </a:lnTo>
                  <a:lnTo>
                    <a:pt x="1436" y="60"/>
                  </a:lnTo>
                  <a:lnTo>
                    <a:pt x="1376" y="31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3"/>
            <p:cNvSpPr/>
            <p:nvPr/>
          </p:nvSpPr>
          <p:spPr>
            <a:xfrm>
              <a:off x="6990675" y="3686200"/>
              <a:ext cx="49400" cy="75575"/>
            </a:xfrm>
            <a:custGeom>
              <a:avLst/>
              <a:gdLst/>
              <a:ahLst/>
              <a:cxnLst/>
              <a:rect l="l" t="t" r="r" b="b"/>
              <a:pathLst>
                <a:path w="1976" h="3023" extrusionOk="0">
                  <a:moveTo>
                    <a:pt x="1826" y="1"/>
                  </a:moveTo>
                  <a:lnTo>
                    <a:pt x="1766" y="31"/>
                  </a:lnTo>
                  <a:lnTo>
                    <a:pt x="1736" y="61"/>
                  </a:lnTo>
                  <a:lnTo>
                    <a:pt x="1" y="2813"/>
                  </a:lnTo>
                  <a:lnTo>
                    <a:pt x="1" y="2873"/>
                  </a:lnTo>
                  <a:lnTo>
                    <a:pt x="1" y="2933"/>
                  </a:lnTo>
                  <a:lnTo>
                    <a:pt x="31" y="2963"/>
                  </a:lnTo>
                  <a:lnTo>
                    <a:pt x="61" y="2993"/>
                  </a:lnTo>
                  <a:lnTo>
                    <a:pt x="90" y="3022"/>
                  </a:lnTo>
                  <a:lnTo>
                    <a:pt x="150" y="3022"/>
                  </a:lnTo>
                  <a:lnTo>
                    <a:pt x="210" y="2993"/>
                  </a:lnTo>
                  <a:lnTo>
                    <a:pt x="240" y="2963"/>
                  </a:lnTo>
                  <a:lnTo>
                    <a:pt x="1945" y="210"/>
                  </a:lnTo>
                  <a:lnTo>
                    <a:pt x="1975" y="150"/>
                  </a:lnTo>
                  <a:lnTo>
                    <a:pt x="1975" y="120"/>
                  </a:lnTo>
                  <a:lnTo>
                    <a:pt x="1945" y="61"/>
                  </a:lnTo>
                  <a:lnTo>
                    <a:pt x="1916" y="31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3"/>
            <p:cNvSpPr/>
            <p:nvPr/>
          </p:nvSpPr>
          <p:spPr>
            <a:xfrm>
              <a:off x="6995175" y="3751275"/>
              <a:ext cx="64350" cy="8250"/>
            </a:xfrm>
            <a:custGeom>
              <a:avLst/>
              <a:gdLst/>
              <a:ahLst/>
              <a:cxnLst/>
              <a:rect l="l" t="t" r="r" b="b"/>
              <a:pathLst>
                <a:path w="2574" h="330" extrusionOk="0">
                  <a:moveTo>
                    <a:pt x="2424" y="1"/>
                  </a:moveTo>
                  <a:lnTo>
                    <a:pt x="120" y="60"/>
                  </a:lnTo>
                  <a:lnTo>
                    <a:pt x="60" y="60"/>
                  </a:lnTo>
                  <a:lnTo>
                    <a:pt x="30" y="90"/>
                  </a:lnTo>
                  <a:lnTo>
                    <a:pt x="0" y="21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30"/>
                  </a:lnTo>
                  <a:lnTo>
                    <a:pt x="120" y="330"/>
                  </a:lnTo>
                  <a:lnTo>
                    <a:pt x="2424" y="270"/>
                  </a:lnTo>
                  <a:lnTo>
                    <a:pt x="2483" y="270"/>
                  </a:lnTo>
                  <a:lnTo>
                    <a:pt x="2543" y="240"/>
                  </a:lnTo>
                  <a:lnTo>
                    <a:pt x="2573" y="150"/>
                  </a:lnTo>
                  <a:lnTo>
                    <a:pt x="2543" y="90"/>
                  </a:lnTo>
                  <a:lnTo>
                    <a:pt x="2543" y="60"/>
                  </a:lnTo>
                  <a:lnTo>
                    <a:pt x="2483" y="31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3"/>
            <p:cNvSpPr/>
            <p:nvPr/>
          </p:nvSpPr>
          <p:spPr>
            <a:xfrm>
              <a:off x="6846325" y="3764750"/>
              <a:ext cx="100250" cy="92025"/>
            </a:xfrm>
            <a:custGeom>
              <a:avLst/>
              <a:gdLst/>
              <a:ahLst/>
              <a:cxnLst/>
              <a:rect l="l" t="t" r="r" b="b"/>
              <a:pathLst>
                <a:path w="4010" h="3681" extrusionOk="0">
                  <a:moveTo>
                    <a:pt x="1616" y="0"/>
                  </a:moveTo>
                  <a:lnTo>
                    <a:pt x="1586" y="60"/>
                  </a:lnTo>
                  <a:lnTo>
                    <a:pt x="0" y="3471"/>
                  </a:lnTo>
                  <a:lnTo>
                    <a:pt x="0" y="3560"/>
                  </a:lnTo>
                  <a:lnTo>
                    <a:pt x="0" y="3620"/>
                  </a:lnTo>
                  <a:lnTo>
                    <a:pt x="60" y="3680"/>
                  </a:lnTo>
                  <a:lnTo>
                    <a:pt x="150" y="3680"/>
                  </a:lnTo>
                  <a:lnTo>
                    <a:pt x="3920" y="2992"/>
                  </a:lnTo>
                  <a:lnTo>
                    <a:pt x="3980" y="2992"/>
                  </a:lnTo>
                  <a:lnTo>
                    <a:pt x="4010" y="2932"/>
                  </a:lnTo>
                  <a:lnTo>
                    <a:pt x="4010" y="2902"/>
                  </a:lnTo>
                  <a:lnTo>
                    <a:pt x="4010" y="2842"/>
                  </a:lnTo>
                  <a:lnTo>
                    <a:pt x="3950" y="2753"/>
                  </a:lnTo>
                  <a:lnTo>
                    <a:pt x="3860" y="2753"/>
                  </a:lnTo>
                  <a:lnTo>
                    <a:pt x="360" y="3381"/>
                  </a:lnTo>
                  <a:lnTo>
                    <a:pt x="1796" y="210"/>
                  </a:lnTo>
                  <a:lnTo>
                    <a:pt x="1826" y="150"/>
                  </a:lnTo>
                  <a:lnTo>
                    <a:pt x="1796" y="90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3"/>
            <p:cNvSpPr/>
            <p:nvPr/>
          </p:nvSpPr>
          <p:spPr>
            <a:xfrm>
              <a:off x="6042275" y="2734075"/>
              <a:ext cx="287975" cy="899800"/>
            </a:xfrm>
            <a:custGeom>
              <a:avLst/>
              <a:gdLst/>
              <a:ahLst/>
              <a:cxnLst/>
              <a:rect l="l" t="t" r="r" b="b"/>
              <a:pathLst>
                <a:path w="11519" h="35992" extrusionOk="0">
                  <a:moveTo>
                    <a:pt x="0" y="0"/>
                  </a:moveTo>
                  <a:lnTo>
                    <a:pt x="1197" y="1885"/>
                  </a:lnTo>
                  <a:lnTo>
                    <a:pt x="2454" y="3770"/>
                  </a:lnTo>
                  <a:lnTo>
                    <a:pt x="3351" y="5116"/>
                  </a:lnTo>
                  <a:lnTo>
                    <a:pt x="4189" y="6462"/>
                  </a:lnTo>
                  <a:lnTo>
                    <a:pt x="4967" y="7839"/>
                  </a:lnTo>
                  <a:lnTo>
                    <a:pt x="5745" y="9245"/>
                  </a:lnTo>
                  <a:lnTo>
                    <a:pt x="6433" y="10651"/>
                  </a:lnTo>
                  <a:lnTo>
                    <a:pt x="7091" y="12057"/>
                  </a:lnTo>
                  <a:lnTo>
                    <a:pt x="7719" y="13493"/>
                  </a:lnTo>
                  <a:lnTo>
                    <a:pt x="8258" y="14929"/>
                  </a:lnTo>
                  <a:lnTo>
                    <a:pt x="8766" y="16365"/>
                  </a:lnTo>
                  <a:lnTo>
                    <a:pt x="9215" y="17831"/>
                  </a:lnTo>
                  <a:lnTo>
                    <a:pt x="9604" y="19327"/>
                  </a:lnTo>
                  <a:lnTo>
                    <a:pt x="9903" y="20793"/>
                  </a:lnTo>
                  <a:lnTo>
                    <a:pt x="10173" y="22319"/>
                  </a:lnTo>
                  <a:lnTo>
                    <a:pt x="10382" y="23845"/>
                  </a:lnTo>
                  <a:lnTo>
                    <a:pt x="10502" y="25371"/>
                  </a:lnTo>
                  <a:lnTo>
                    <a:pt x="10532" y="26148"/>
                  </a:lnTo>
                  <a:lnTo>
                    <a:pt x="10561" y="26926"/>
                  </a:lnTo>
                  <a:lnTo>
                    <a:pt x="10561" y="28063"/>
                  </a:lnTo>
                  <a:lnTo>
                    <a:pt x="10502" y="29230"/>
                  </a:lnTo>
                  <a:lnTo>
                    <a:pt x="10442" y="30367"/>
                  </a:lnTo>
                  <a:lnTo>
                    <a:pt x="10352" y="31504"/>
                  </a:lnTo>
                  <a:lnTo>
                    <a:pt x="10083" y="33748"/>
                  </a:lnTo>
                  <a:lnTo>
                    <a:pt x="9813" y="35991"/>
                  </a:lnTo>
                  <a:lnTo>
                    <a:pt x="10023" y="35453"/>
                  </a:lnTo>
                  <a:lnTo>
                    <a:pt x="10202" y="34914"/>
                  </a:lnTo>
                  <a:lnTo>
                    <a:pt x="10502" y="33837"/>
                  </a:lnTo>
                  <a:lnTo>
                    <a:pt x="10741" y="32730"/>
                  </a:lnTo>
                  <a:lnTo>
                    <a:pt x="10950" y="31623"/>
                  </a:lnTo>
                  <a:lnTo>
                    <a:pt x="11100" y="30756"/>
                  </a:lnTo>
                  <a:lnTo>
                    <a:pt x="11220" y="29858"/>
                  </a:lnTo>
                  <a:lnTo>
                    <a:pt x="11339" y="28961"/>
                  </a:lnTo>
                  <a:lnTo>
                    <a:pt x="11399" y="28063"/>
                  </a:lnTo>
                  <a:lnTo>
                    <a:pt x="11459" y="27166"/>
                  </a:lnTo>
                  <a:lnTo>
                    <a:pt x="11489" y="26268"/>
                  </a:lnTo>
                  <a:lnTo>
                    <a:pt x="11519" y="25371"/>
                  </a:lnTo>
                  <a:lnTo>
                    <a:pt x="11489" y="24473"/>
                  </a:lnTo>
                  <a:lnTo>
                    <a:pt x="11459" y="23605"/>
                  </a:lnTo>
                  <a:lnTo>
                    <a:pt x="11399" y="22708"/>
                  </a:lnTo>
                  <a:lnTo>
                    <a:pt x="11309" y="21810"/>
                  </a:lnTo>
                  <a:lnTo>
                    <a:pt x="11220" y="20913"/>
                  </a:lnTo>
                  <a:lnTo>
                    <a:pt x="11100" y="20015"/>
                  </a:lnTo>
                  <a:lnTo>
                    <a:pt x="10920" y="19148"/>
                  </a:lnTo>
                  <a:lnTo>
                    <a:pt x="10771" y="18250"/>
                  </a:lnTo>
                  <a:lnTo>
                    <a:pt x="10561" y="17382"/>
                  </a:lnTo>
                  <a:lnTo>
                    <a:pt x="10322" y="16515"/>
                  </a:lnTo>
                  <a:lnTo>
                    <a:pt x="10083" y="15677"/>
                  </a:lnTo>
                  <a:lnTo>
                    <a:pt x="9724" y="14540"/>
                  </a:lnTo>
                  <a:lnTo>
                    <a:pt x="9335" y="13433"/>
                  </a:lnTo>
                  <a:lnTo>
                    <a:pt x="8886" y="12326"/>
                  </a:lnTo>
                  <a:lnTo>
                    <a:pt x="8407" y="11249"/>
                  </a:lnTo>
                  <a:lnTo>
                    <a:pt x="7899" y="10202"/>
                  </a:lnTo>
                  <a:lnTo>
                    <a:pt x="7330" y="9155"/>
                  </a:lnTo>
                  <a:lnTo>
                    <a:pt x="6762" y="8138"/>
                  </a:lnTo>
                  <a:lnTo>
                    <a:pt x="6134" y="7121"/>
                  </a:lnTo>
                  <a:lnTo>
                    <a:pt x="5475" y="6163"/>
                  </a:lnTo>
                  <a:lnTo>
                    <a:pt x="4787" y="5206"/>
                  </a:lnTo>
                  <a:lnTo>
                    <a:pt x="4069" y="4278"/>
                  </a:lnTo>
                  <a:lnTo>
                    <a:pt x="3291" y="3351"/>
                  </a:lnTo>
                  <a:lnTo>
                    <a:pt x="2513" y="2483"/>
                  </a:lnTo>
                  <a:lnTo>
                    <a:pt x="1706" y="1616"/>
                  </a:lnTo>
                  <a:lnTo>
                    <a:pt x="868" y="8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3"/>
            <p:cNvSpPr/>
            <p:nvPr/>
          </p:nvSpPr>
          <p:spPr>
            <a:xfrm>
              <a:off x="5964475" y="2674225"/>
              <a:ext cx="341850" cy="1020975"/>
            </a:xfrm>
            <a:custGeom>
              <a:avLst/>
              <a:gdLst/>
              <a:ahLst/>
              <a:cxnLst/>
              <a:rect l="l" t="t" r="r" b="b"/>
              <a:pathLst>
                <a:path w="13674" h="40839" extrusionOk="0">
                  <a:moveTo>
                    <a:pt x="1" y="1"/>
                  </a:moveTo>
                  <a:lnTo>
                    <a:pt x="210" y="2603"/>
                  </a:lnTo>
                  <a:lnTo>
                    <a:pt x="479" y="5206"/>
                  </a:lnTo>
                  <a:lnTo>
                    <a:pt x="809" y="7809"/>
                  </a:lnTo>
                  <a:lnTo>
                    <a:pt x="1197" y="10412"/>
                  </a:lnTo>
                  <a:lnTo>
                    <a:pt x="1646" y="12985"/>
                  </a:lnTo>
                  <a:lnTo>
                    <a:pt x="2155" y="15558"/>
                  </a:lnTo>
                  <a:lnTo>
                    <a:pt x="2723" y="18101"/>
                  </a:lnTo>
                  <a:lnTo>
                    <a:pt x="3352" y="20644"/>
                  </a:lnTo>
                  <a:lnTo>
                    <a:pt x="4040" y="23157"/>
                  </a:lnTo>
                  <a:lnTo>
                    <a:pt x="4788" y="25670"/>
                  </a:lnTo>
                  <a:lnTo>
                    <a:pt x="5595" y="28153"/>
                  </a:lnTo>
                  <a:lnTo>
                    <a:pt x="6433" y="30637"/>
                  </a:lnTo>
                  <a:lnTo>
                    <a:pt x="7331" y="33090"/>
                  </a:lnTo>
                  <a:lnTo>
                    <a:pt x="8288" y="35543"/>
                  </a:lnTo>
                  <a:lnTo>
                    <a:pt x="9275" y="37967"/>
                  </a:lnTo>
                  <a:lnTo>
                    <a:pt x="10323" y="40360"/>
                  </a:lnTo>
                  <a:lnTo>
                    <a:pt x="10472" y="40540"/>
                  </a:lnTo>
                  <a:lnTo>
                    <a:pt x="10652" y="40689"/>
                  </a:lnTo>
                  <a:lnTo>
                    <a:pt x="10831" y="40809"/>
                  </a:lnTo>
                  <a:lnTo>
                    <a:pt x="11011" y="40839"/>
                  </a:lnTo>
                  <a:lnTo>
                    <a:pt x="11250" y="40839"/>
                  </a:lnTo>
                  <a:lnTo>
                    <a:pt x="11430" y="40749"/>
                  </a:lnTo>
                  <a:lnTo>
                    <a:pt x="11609" y="40629"/>
                  </a:lnTo>
                  <a:lnTo>
                    <a:pt x="11789" y="40480"/>
                  </a:lnTo>
                  <a:lnTo>
                    <a:pt x="11938" y="40300"/>
                  </a:lnTo>
                  <a:lnTo>
                    <a:pt x="12058" y="40121"/>
                  </a:lnTo>
                  <a:lnTo>
                    <a:pt x="12297" y="39762"/>
                  </a:lnTo>
                  <a:lnTo>
                    <a:pt x="12626" y="39074"/>
                  </a:lnTo>
                  <a:lnTo>
                    <a:pt x="12925" y="38385"/>
                  </a:lnTo>
                  <a:lnTo>
                    <a:pt x="13195" y="36142"/>
                  </a:lnTo>
                  <a:lnTo>
                    <a:pt x="13464" y="33898"/>
                  </a:lnTo>
                  <a:lnTo>
                    <a:pt x="13554" y="32761"/>
                  </a:lnTo>
                  <a:lnTo>
                    <a:pt x="13614" y="31624"/>
                  </a:lnTo>
                  <a:lnTo>
                    <a:pt x="13673" y="30457"/>
                  </a:lnTo>
                  <a:lnTo>
                    <a:pt x="13673" y="29320"/>
                  </a:lnTo>
                  <a:lnTo>
                    <a:pt x="13644" y="28542"/>
                  </a:lnTo>
                  <a:lnTo>
                    <a:pt x="13614" y="27765"/>
                  </a:lnTo>
                  <a:lnTo>
                    <a:pt x="13494" y="26239"/>
                  </a:lnTo>
                  <a:lnTo>
                    <a:pt x="13285" y="24713"/>
                  </a:lnTo>
                  <a:lnTo>
                    <a:pt x="13015" y="23187"/>
                  </a:lnTo>
                  <a:lnTo>
                    <a:pt x="12716" y="21721"/>
                  </a:lnTo>
                  <a:lnTo>
                    <a:pt x="12327" y="20225"/>
                  </a:lnTo>
                  <a:lnTo>
                    <a:pt x="11878" y="18759"/>
                  </a:lnTo>
                  <a:lnTo>
                    <a:pt x="11370" y="17323"/>
                  </a:lnTo>
                  <a:lnTo>
                    <a:pt x="10831" y="15887"/>
                  </a:lnTo>
                  <a:lnTo>
                    <a:pt x="10203" y="14451"/>
                  </a:lnTo>
                  <a:lnTo>
                    <a:pt x="9545" y="13045"/>
                  </a:lnTo>
                  <a:lnTo>
                    <a:pt x="8857" y="11639"/>
                  </a:lnTo>
                  <a:lnTo>
                    <a:pt x="8079" y="10233"/>
                  </a:lnTo>
                  <a:lnTo>
                    <a:pt x="7301" y="8856"/>
                  </a:lnTo>
                  <a:lnTo>
                    <a:pt x="6463" y="7510"/>
                  </a:lnTo>
                  <a:lnTo>
                    <a:pt x="5566" y="6164"/>
                  </a:lnTo>
                  <a:lnTo>
                    <a:pt x="4309" y="4279"/>
                  </a:lnTo>
                  <a:lnTo>
                    <a:pt x="3112" y="2394"/>
                  </a:lnTo>
                  <a:lnTo>
                    <a:pt x="2364" y="1766"/>
                  </a:lnTo>
                  <a:lnTo>
                    <a:pt x="1586" y="1137"/>
                  </a:lnTo>
                  <a:lnTo>
                    <a:pt x="809" y="5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3"/>
            <p:cNvSpPr/>
            <p:nvPr/>
          </p:nvSpPr>
          <p:spPr>
            <a:xfrm>
              <a:off x="5952525" y="2666750"/>
              <a:ext cx="270025" cy="1016500"/>
            </a:xfrm>
            <a:custGeom>
              <a:avLst/>
              <a:gdLst/>
              <a:ahLst/>
              <a:cxnLst/>
              <a:rect l="l" t="t" r="r" b="b"/>
              <a:pathLst>
                <a:path w="10801" h="40660" extrusionOk="0">
                  <a:moveTo>
                    <a:pt x="60" y="0"/>
                  </a:moveTo>
                  <a:lnTo>
                    <a:pt x="90" y="90"/>
                  </a:lnTo>
                  <a:lnTo>
                    <a:pt x="90" y="270"/>
                  </a:lnTo>
                  <a:lnTo>
                    <a:pt x="60" y="808"/>
                  </a:lnTo>
                  <a:lnTo>
                    <a:pt x="0" y="1676"/>
                  </a:lnTo>
                  <a:lnTo>
                    <a:pt x="0" y="3381"/>
                  </a:lnTo>
                  <a:lnTo>
                    <a:pt x="60" y="5086"/>
                  </a:lnTo>
                  <a:lnTo>
                    <a:pt x="120" y="6792"/>
                  </a:lnTo>
                  <a:lnTo>
                    <a:pt x="239" y="8497"/>
                  </a:lnTo>
                  <a:lnTo>
                    <a:pt x="419" y="10202"/>
                  </a:lnTo>
                  <a:lnTo>
                    <a:pt x="628" y="11908"/>
                  </a:lnTo>
                  <a:lnTo>
                    <a:pt x="868" y="13613"/>
                  </a:lnTo>
                  <a:lnTo>
                    <a:pt x="1137" y="15289"/>
                  </a:lnTo>
                  <a:lnTo>
                    <a:pt x="1466" y="16964"/>
                  </a:lnTo>
                  <a:lnTo>
                    <a:pt x="1825" y="18669"/>
                  </a:lnTo>
                  <a:lnTo>
                    <a:pt x="2244" y="20315"/>
                  </a:lnTo>
                  <a:lnTo>
                    <a:pt x="2663" y="21990"/>
                  </a:lnTo>
                  <a:lnTo>
                    <a:pt x="3141" y="23636"/>
                  </a:lnTo>
                  <a:lnTo>
                    <a:pt x="3680" y="25251"/>
                  </a:lnTo>
                  <a:lnTo>
                    <a:pt x="4219" y="26897"/>
                  </a:lnTo>
                  <a:lnTo>
                    <a:pt x="4817" y="28482"/>
                  </a:lnTo>
                  <a:lnTo>
                    <a:pt x="5445" y="30068"/>
                  </a:lnTo>
                  <a:lnTo>
                    <a:pt x="6103" y="31654"/>
                  </a:lnTo>
                  <a:lnTo>
                    <a:pt x="6821" y="33209"/>
                  </a:lnTo>
                  <a:lnTo>
                    <a:pt x="7539" y="34735"/>
                  </a:lnTo>
                  <a:lnTo>
                    <a:pt x="8317" y="36261"/>
                  </a:lnTo>
                  <a:lnTo>
                    <a:pt x="9125" y="37757"/>
                  </a:lnTo>
                  <a:lnTo>
                    <a:pt x="9993" y="39253"/>
                  </a:lnTo>
                  <a:lnTo>
                    <a:pt x="10322" y="39911"/>
                  </a:lnTo>
                  <a:lnTo>
                    <a:pt x="10561" y="40300"/>
                  </a:lnTo>
                  <a:lnTo>
                    <a:pt x="10801" y="40659"/>
                  </a:lnTo>
                  <a:lnTo>
                    <a:pt x="9753" y="38266"/>
                  </a:lnTo>
                  <a:lnTo>
                    <a:pt x="8766" y="35842"/>
                  </a:lnTo>
                  <a:lnTo>
                    <a:pt x="7809" y="33389"/>
                  </a:lnTo>
                  <a:lnTo>
                    <a:pt x="6911" y="30936"/>
                  </a:lnTo>
                  <a:lnTo>
                    <a:pt x="6073" y="28452"/>
                  </a:lnTo>
                  <a:lnTo>
                    <a:pt x="5266" y="25969"/>
                  </a:lnTo>
                  <a:lnTo>
                    <a:pt x="4518" y="23456"/>
                  </a:lnTo>
                  <a:lnTo>
                    <a:pt x="3830" y="20943"/>
                  </a:lnTo>
                  <a:lnTo>
                    <a:pt x="3201" y="18400"/>
                  </a:lnTo>
                  <a:lnTo>
                    <a:pt x="2633" y="15857"/>
                  </a:lnTo>
                  <a:lnTo>
                    <a:pt x="2124" y="13284"/>
                  </a:lnTo>
                  <a:lnTo>
                    <a:pt x="1675" y="10711"/>
                  </a:lnTo>
                  <a:lnTo>
                    <a:pt x="1287" y="8108"/>
                  </a:lnTo>
                  <a:lnTo>
                    <a:pt x="957" y="5505"/>
                  </a:lnTo>
                  <a:lnTo>
                    <a:pt x="688" y="2902"/>
                  </a:lnTo>
                  <a:lnTo>
                    <a:pt x="479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3"/>
            <p:cNvSpPr/>
            <p:nvPr/>
          </p:nvSpPr>
          <p:spPr>
            <a:xfrm>
              <a:off x="6037025" y="2855975"/>
              <a:ext cx="218425" cy="977600"/>
            </a:xfrm>
            <a:custGeom>
              <a:avLst/>
              <a:gdLst/>
              <a:ahLst/>
              <a:cxnLst/>
              <a:rect l="l" t="t" r="r" b="b"/>
              <a:pathLst>
                <a:path w="8737" h="39104" extrusionOk="0">
                  <a:moveTo>
                    <a:pt x="180" y="1"/>
                  </a:moveTo>
                  <a:lnTo>
                    <a:pt x="121" y="31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30"/>
                  </a:lnTo>
                  <a:lnTo>
                    <a:pt x="868" y="2334"/>
                  </a:lnTo>
                  <a:lnTo>
                    <a:pt x="1706" y="4369"/>
                  </a:lnTo>
                  <a:lnTo>
                    <a:pt x="2484" y="6403"/>
                  </a:lnTo>
                  <a:lnTo>
                    <a:pt x="3202" y="8467"/>
                  </a:lnTo>
                  <a:lnTo>
                    <a:pt x="3800" y="10322"/>
                  </a:lnTo>
                  <a:lnTo>
                    <a:pt x="4369" y="12147"/>
                  </a:lnTo>
                  <a:lnTo>
                    <a:pt x="4907" y="14002"/>
                  </a:lnTo>
                  <a:lnTo>
                    <a:pt x="5386" y="15887"/>
                  </a:lnTo>
                  <a:lnTo>
                    <a:pt x="5835" y="17772"/>
                  </a:lnTo>
                  <a:lnTo>
                    <a:pt x="6254" y="19657"/>
                  </a:lnTo>
                  <a:lnTo>
                    <a:pt x="6643" y="21542"/>
                  </a:lnTo>
                  <a:lnTo>
                    <a:pt x="6972" y="23456"/>
                  </a:lnTo>
                  <a:lnTo>
                    <a:pt x="7271" y="25371"/>
                  </a:lnTo>
                  <a:lnTo>
                    <a:pt x="7540" y="27286"/>
                  </a:lnTo>
                  <a:lnTo>
                    <a:pt x="7750" y="29201"/>
                  </a:lnTo>
                  <a:lnTo>
                    <a:pt x="7959" y="31145"/>
                  </a:lnTo>
                  <a:lnTo>
                    <a:pt x="8079" y="33090"/>
                  </a:lnTo>
                  <a:lnTo>
                    <a:pt x="8198" y="35005"/>
                  </a:lnTo>
                  <a:lnTo>
                    <a:pt x="8258" y="36949"/>
                  </a:lnTo>
                  <a:lnTo>
                    <a:pt x="8288" y="38894"/>
                  </a:lnTo>
                  <a:lnTo>
                    <a:pt x="8318" y="38984"/>
                  </a:lnTo>
                  <a:lnTo>
                    <a:pt x="8348" y="39044"/>
                  </a:lnTo>
                  <a:lnTo>
                    <a:pt x="8438" y="39074"/>
                  </a:lnTo>
                  <a:lnTo>
                    <a:pt x="8498" y="39104"/>
                  </a:lnTo>
                  <a:lnTo>
                    <a:pt x="8587" y="39074"/>
                  </a:lnTo>
                  <a:lnTo>
                    <a:pt x="8647" y="39044"/>
                  </a:lnTo>
                  <a:lnTo>
                    <a:pt x="8707" y="38984"/>
                  </a:lnTo>
                  <a:lnTo>
                    <a:pt x="8737" y="38894"/>
                  </a:lnTo>
                  <a:lnTo>
                    <a:pt x="8707" y="36680"/>
                  </a:lnTo>
                  <a:lnTo>
                    <a:pt x="8617" y="34496"/>
                  </a:lnTo>
                  <a:lnTo>
                    <a:pt x="8468" y="32312"/>
                  </a:lnTo>
                  <a:lnTo>
                    <a:pt x="8288" y="30098"/>
                  </a:lnTo>
                  <a:lnTo>
                    <a:pt x="8079" y="28183"/>
                  </a:lnTo>
                  <a:lnTo>
                    <a:pt x="7839" y="26269"/>
                  </a:lnTo>
                  <a:lnTo>
                    <a:pt x="7540" y="24324"/>
                  </a:lnTo>
                  <a:lnTo>
                    <a:pt x="7241" y="22409"/>
                  </a:lnTo>
                  <a:lnTo>
                    <a:pt x="6882" y="20524"/>
                  </a:lnTo>
                  <a:lnTo>
                    <a:pt x="6463" y="18610"/>
                  </a:lnTo>
                  <a:lnTo>
                    <a:pt x="6044" y="16725"/>
                  </a:lnTo>
                  <a:lnTo>
                    <a:pt x="5566" y="14840"/>
                  </a:lnTo>
                  <a:lnTo>
                    <a:pt x="5057" y="12955"/>
                  </a:lnTo>
                  <a:lnTo>
                    <a:pt x="4489" y="11100"/>
                  </a:lnTo>
                  <a:lnTo>
                    <a:pt x="3920" y="9215"/>
                  </a:lnTo>
                  <a:lnTo>
                    <a:pt x="3292" y="7390"/>
                  </a:lnTo>
                  <a:lnTo>
                    <a:pt x="2604" y="5536"/>
                  </a:lnTo>
                  <a:lnTo>
                    <a:pt x="1916" y="3711"/>
                  </a:lnTo>
                  <a:lnTo>
                    <a:pt x="1168" y="1915"/>
                  </a:lnTo>
                  <a:lnTo>
                    <a:pt x="390" y="120"/>
                  </a:lnTo>
                  <a:lnTo>
                    <a:pt x="330" y="6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3"/>
            <p:cNvSpPr/>
            <p:nvPr/>
          </p:nvSpPr>
          <p:spPr>
            <a:xfrm>
              <a:off x="6051250" y="2937500"/>
              <a:ext cx="92775" cy="97275"/>
            </a:xfrm>
            <a:custGeom>
              <a:avLst/>
              <a:gdLst/>
              <a:ahLst/>
              <a:cxnLst/>
              <a:rect l="l" t="t" r="r" b="b"/>
              <a:pathLst>
                <a:path w="3711" h="3891" extrusionOk="0">
                  <a:moveTo>
                    <a:pt x="3471" y="1"/>
                  </a:moveTo>
                  <a:lnTo>
                    <a:pt x="3381" y="31"/>
                  </a:lnTo>
                  <a:lnTo>
                    <a:pt x="3321" y="90"/>
                  </a:lnTo>
                  <a:lnTo>
                    <a:pt x="3291" y="150"/>
                  </a:lnTo>
                  <a:lnTo>
                    <a:pt x="2334" y="3322"/>
                  </a:lnTo>
                  <a:lnTo>
                    <a:pt x="359" y="1676"/>
                  </a:lnTo>
                  <a:lnTo>
                    <a:pt x="299" y="1646"/>
                  </a:lnTo>
                  <a:lnTo>
                    <a:pt x="210" y="1616"/>
                  </a:lnTo>
                  <a:lnTo>
                    <a:pt x="120" y="1646"/>
                  </a:lnTo>
                  <a:lnTo>
                    <a:pt x="60" y="1676"/>
                  </a:lnTo>
                  <a:lnTo>
                    <a:pt x="0" y="1736"/>
                  </a:lnTo>
                  <a:lnTo>
                    <a:pt x="0" y="1826"/>
                  </a:lnTo>
                  <a:lnTo>
                    <a:pt x="0" y="1915"/>
                  </a:lnTo>
                  <a:lnTo>
                    <a:pt x="60" y="1975"/>
                  </a:lnTo>
                  <a:lnTo>
                    <a:pt x="2304" y="3830"/>
                  </a:lnTo>
                  <a:lnTo>
                    <a:pt x="2394" y="3890"/>
                  </a:lnTo>
                  <a:lnTo>
                    <a:pt x="2513" y="3890"/>
                  </a:lnTo>
                  <a:lnTo>
                    <a:pt x="2603" y="3860"/>
                  </a:lnTo>
                  <a:lnTo>
                    <a:pt x="2663" y="3740"/>
                  </a:lnTo>
                  <a:lnTo>
                    <a:pt x="3680" y="270"/>
                  </a:lnTo>
                  <a:lnTo>
                    <a:pt x="3710" y="180"/>
                  </a:lnTo>
                  <a:lnTo>
                    <a:pt x="3680" y="120"/>
                  </a:lnTo>
                  <a:lnTo>
                    <a:pt x="3620" y="61"/>
                  </a:lnTo>
                  <a:lnTo>
                    <a:pt x="3531" y="31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3"/>
            <p:cNvSpPr/>
            <p:nvPr/>
          </p:nvSpPr>
          <p:spPr>
            <a:xfrm>
              <a:off x="6182875" y="3161150"/>
              <a:ext cx="46400" cy="134650"/>
            </a:xfrm>
            <a:custGeom>
              <a:avLst/>
              <a:gdLst/>
              <a:ahLst/>
              <a:cxnLst/>
              <a:rect l="l" t="t" r="r" b="b"/>
              <a:pathLst>
                <a:path w="1856" h="5386" extrusionOk="0">
                  <a:moveTo>
                    <a:pt x="1527" y="0"/>
                  </a:moveTo>
                  <a:lnTo>
                    <a:pt x="1467" y="60"/>
                  </a:lnTo>
                  <a:lnTo>
                    <a:pt x="1437" y="150"/>
                  </a:lnTo>
                  <a:lnTo>
                    <a:pt x="31" y="5116"/>
                  </a:lnTo>
                  <a:lnTo>
                    <a:pt x="1" y="5206"/>
                  </a:lnTo>
                  <a:lnTo>
                    <a:pt x="31" y="5296"/>
                  </a:lnTo>
                  <a:lnTo>
                    <a:pt x="91" y="5356"/>
                  </a:lnTo>
                  <a:lnTo>
                    <a:pt x="180" y="5385"/>
                  </a:lnTo>
                  <a:lnTo>
                    <a:pt x="330" y="5385"/>
                  </a:lnTo>
                  <a:lnTo>
                    <a:pt x="390" y="5326"/>
                  </a:lnTo>
                  <a:lnTo>
                    <a:pt x="420" y="5236"/>
                  </a:lnTo>
                  <a:lnTo>
                    <a:pt x="1856" y="270"/>
                  </a:lnTo>
                  <a:lnTo>
                    <a:pt x="1856" y="180"/>
                  </a:lnTo>
                  <a:lnTo>
                    <a:pt x="1826" y="90"/>
                  </a:lnTo>
                  <a:lnTo>
                    <a:pt x="1766" y="30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3"/>
            <p:cNvSpPr/>
            <p:nvPr/>
          </p:nvSpPr>
          <p:spPr>
            <a:xfrm>
              <a:off x="6120800" y="3208275"/>
              <a:ext cx="71075" cy="80800"/>
            </a:xfrm>
            <a:custGeom>
              <a:avLst/>
              <a:gdLst/>
              <a:ahLst/>
              <a:cxnLst/>
              <a:rect l="l" t="t" r="r" b="b"/>
              <a:pathLst>
                <a:path w="2843" h="3232" extrusionOk="0">
                  <a:moveTo>
                    <a:pt x="120" y="0"/>
                  </a:moveTo>
                  <a:lnTo>
                    <a:pt x="61" y="60"/>
                  </a:lnTo>
                  <a:lnTo>
                    <a:pt x="1" y="12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31" y="359"/>
                  </a:lnTo>
                  <a:lnTo>
                    <a:pt x="2484" y="3141"/>
                  </a:lnTo>
                  <a:lnTo>
                    <a:pt x="2544" y="3201"/>
                  </a:lnTo>
                  <a:lnTo>
                    <a:pt x="2634" y="3231"/>
                  </a:lnTo>
                  <a:lnTo>
                    <a:pt x="2693" y="3201"/>
                  </a:lnTo>
                  <a:lnTo>
                    <a:pt x="2753" y="3171"/>
                  </a:lnTo>
                  <a:lnTo>
                    <a:pt x="2813" y="3112"/>
                  </a:lnTo>
                  <a:lnTo>
                    <a:pt x="2843" y="3022"/>
                  </a:lnTo>
                  <a:lnTo>
                    <a:pt x="2843" y="2932"/>
                  </a:lnTo>
                  <a:lnTo>
                    <a:pt x="2783" y="2842"/>
                  </a:lnTo>
                  <a:lnTo>
                    <a:pt x="360" y="6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3"/>
            <p:cNvSpPr/>
            <p:nvPr/>
          </p:nvSpPr>
          <p:spPr>
            <a:xfrm>
              <a:off x="6144000" y="3420675"/>
              <a:ext cx="151850" cy="148875"/>
            </a:xfrm>
            <a:custGeom>
              <a:avLst/>
              <a:gdLst/>
              <a:ahLst/>
              <a:cxnLst/>
              <a:rect l="l" t="t" r="r" b="b"/>
              <a:pathLst>
                <a:path w="6074" h="5955" extrusionOk="0">
                  <a:moveTo>
                    <a:pt x="5834" y="1"/>
                  </a:moveTo>
                  <a:lnTo>
                    <a:pt x="5774" y="31"/>
                  </a:lnTo>
                  <a:lnTo>
                    <a:pt x="5685" y="61"/>
                  </a:lnTo>
                  <a:lnTo>
                    <a:pt x="5655" y="150"/>
                  </a:lnTo>
                  <a:lnTo>
                    <a:pt x="3441" y="5266"/>
                  </a:lnTo>
                  <a:lnTo>
                    <a:pt x="419" y="450"/>
                  </a:lnTo>
                  <a:lnTo>
                    <a:pt x="359" y="360"/>
                  </a:lnTo>
                  <a:lnTo>
                    <a:pt x="269" y="330"/>
                  </a:lnTo>
                  <a:lnTo>
                    <a:pt x="210" y="330"/>
                  </a:lnTo>
                  <a:lnTo>
                    <a:pt x="120" y="360"/>
                  </a:lnTo>
                  <a:lnTo>
                    <a:pt x="60" y="420"/>
                  </a:lnTo>
                  <a:lnTo>
                    <a:pt x="30" y="480"/>
                  </a:lnTo>
                  <a:lnTo>
                    <a:pt x="0" y="569"/>
                  </a:lnTo>
                  <a:lnTo>
                    <a:pt x="30" y="659"/>
                  </a:lnTo>
                  <a:lnTo>
                    <a:pt x="3291" y="5835"/>
                  </a:lnTo>
                  <a:lnTo>
                    <a:pt x="3321" y="5895"/>
                  </a:lnTo>
                  <a:lnTo>
                    <a:pt x="3381" y="5925"/>
                  </a:lnTo>
                  <a:lnTo>
                    <a:pt x="3501" y="5955"/>
                  </a:lnTo>
                  <a:lnTo>
                    <a:pt x="3590" y="5895"/>
                  </a:lnTo>
                  <a:lnTo>
                    <a:pt x="3680" y="5805"/>
                  </a:lnTo>
                  <a:lnTo>
                    <a:pt x="6044" y="270"/>
                  </a:lnTo>
                  <a:lnTo>
                    <a:pt x="6074" y="180"/>
                  </a:lnTo>
                  <a:lnTo>
                    <a:pt x="6044" y="120"/>
                  </a:lnTo>
                  <a:lnTo>
                    <a:pt x="6014" y="61"/>
                  </a:lnTo>
                  <a:lnTo>
                    <a:pt x="5924" y="31"/>
                  </a:lnTo>
                  <a:lnTo>
                    <a:pt x="583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3"/>
            <p:cNvSpPr/>
            <p:nvPr/>
          </p:nvSpPr>
          <p:spPr>
            <a:xfrm>
              <a:off x="5722150" y="3487250"/>
              <a:ext cx="450300" cy="370250"/>
            </a:xfrm>
            <a:custGeom>
              <a:avLst/>
              <a:gdLst/>
              <a:ahLst/>
              <a:cxnLst/>
              <a:rect l="l" t="t" r="r" b="b"/>
              <a:pathLst>
                <a:path w="18012" h="14810" extrusionOk="0">
                  <a:moveTo>
                    <a:pt x="0" y="1"/>
                  </a:moveTo>
                  <a:lnTo>
                    <a:pt x="2603" y="1018"/>
                  </a:lnTo>
                  <a:lnTo>
                    <a:pt x="3561" y="1377"/>
                  </a:lnTo>
                  <a:lnTo>
                    <a:pt x="4458" y="1796"/>
                  </a:lnTo>
                  <a:lnTo>
                    <a:pt x="5386" y="2185"/>
                  </a:lnTo>
                  <a:lnTo>
                    <a:pt x="6253" y="2633"/>
                  </a:lnTo>
                  <a:lnTo>
                    <a:pt x="7121" y="3082"/>
                  </a:lnTo>
                  <a:lnTo>
                    <a:pt x="7988" y="3591"/>
                  </a:lnTo>
                  <a:lnTo>
                    <a:pt x="8796" y="4099"/>
                  </a:lnTo>
                  <a:lnTo>
                    <a:pt x="9604" y="4608"/>
                  </a:lnTo>
                  <a:lnTo>
                    <a:pt x="10382" y="5176"/>
                  </a:lnTo>
                  <a:lnTo>
                    <a:pt x="11130" y="5775"/>
                  </a:lnTo>
                  <a:lnTo>
                    <a:pt x="11878" y="6373"/>
                  </a:lnTo>
                  <a:lnTo>
                    <a:pt x="12566" y="7031"/>
                  </a:lnTo>
                  <a:lnTo>
                    <a:pt x="13254" y="7719"/>
                  </a:lnTo>
                  <a:lnTo>
                    <a:pt x="13912" y="8407"/>
                  </a:lnTo>
                  <a:lnTo>
                    <a:pt x="14511" y="9155"/>
                  </a:lnTo>
                  <a:lnTo>
                    <a:pt x="15109" y="9933"/>
                  </a:lnTo>
                  <a:lnTo>
                    <a:pt x="15528" y="10502"/>
                  </a:lnTo>
                  <a:lnTo>
                    <a:pt x="15917" y="11130"/>
                  </a:lnTo>
                  <a:lnTo>
                    <a:pt x="16665" y="12357"/>
                  </a:lnTo>
                  <a:lnTo>
                    <a:pt x="17353" y="13583"/>
                  </a:lnTo>
                  <a:lnTo>
                    <a:pt x="18011" y="14810"/>
                  </a:lnTo>
                  <a:lnTo>
                    <a:pt x="18011" y="14810"/>
                  </a:lnTo>
                  <a:lnTo>
                    <a:pt x="17802" y="14152"/>
                  </a:lnTo>
                  <a:lnTo>
                    <a:pt x="17562" y="13464"/>
                  </a:lnTo>
                  <a:lnTo>
                    <a:pt x="17293" y="12835"/>
                  </a:lnTo>
                  <a:lnTo>
                    <a:pt x="16994" y="12177"/>
                  </a:lnTo>
                  <a:lnTo>
                    <a:pt x="16515" y="11190"/>
                  </a:lnTo>
                  <a:lnTo>
                    <a:pt x="15947" y="10203"/>
                  </a:lnTo>
                  <a:lnTo>
                    <a:pt x="15348" y="9245"/>
                  </a:lnTo>
                  <a:lnTo>
                    <a:pt x="14720" y="8348"/>
                  </a:lnTo>
                  <a:lnTo>
                    <a:pt x="14032" y="7450"/>
                  </a:lnTo>
                  <a:lnTo>
                    <a:pt x="13284" y="6612"/>
                  </a:lnTo>
                  <a:lnTo>
                    <a:pt x="12506" y="5805"/>
                  </a:lnTo>
                  <a:lnTo>
                    <a:pt x="11668" y="5057"/>
                  </a:lnTo>
                  <a:lnTo>
                    <a:pt x="10801" y="4339"/>
                  </a:lnTo>
                  <a:lnTo>
                    <a:pt x="10232" y="3890"/>
                  </a:lnTo>
                  <a:lnTo>
                    <a:pt x="9604" y="3471"/>
                  </a:lnTo>
                  <a:lnTo>
                    <a:pt x="9006" y="3082"/>
                  </a:lnTo>
                  <a:lnTo>
                    <a:pt x="8347" y="2693"/>
                  </a:lnTo>
                  <a:lnTo>
                    <a:pt x="7719" y="2334"/>
                  </a:lnTo>
                  <a:lnTo>
                    <a:pt x="7061" y="2005"/>
                  </a:lnTo>
                  <a:lnTo>
                    <a:pt x="6373" y="1706"/>
                  </a:lnTo>
                  <a:lnTo>
                    <a:pt x="5715" y="1407"/>
                  </a:lnTo>
                  <a:lnTo>
                    <a:pt x="5027" y="1167"/>
                  </a:lnTo>
                  <a:lnTo>
                    <a:pt x="4308" y="928"/>
                  </a:lnTo>
                  <a:lnTo>
                    <a:pt x="3620" y="689"/>
                  </a:lnTo>
                  <a:lnTo>
                    <a:pt x="2902" y="509"/>
                  </a:lnTo>
                  <a:lnTo>
                    <a:pt x="2184" y="330"/>
                  </a:lnTo>
                  <a:lnTo>
                    <a:pt x="1466" y="210"/>
                  </a:lnTo>
                  <a:lnTo>
                    <a:pt x="718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3"/>
            <p:cNvSpPr/>
            <p:nvPr/>
          </p:nvSpPr>
          <p:spPr>
            <a:xfrm>
              <a:off x="5660800" y="3484250"/>
              <a:ext cx="516125" cy="423375"/>
            </a:xfrm>
            <a:custGeom>
              <a:avLst/>
              <a:gdLst/>
              <a:ahLst/>
              <a:cxnLst/>
              <a:rect l="l" t="t" r="r" b="b"/>
              <a:pathLst>
                <a:path w="20645" h="16935" extrusionOk="0">
                  <a:moveTo>
                    <a:pt x="1" y="1"/>
                  </a:moveTo>
                  <a:lnTo>
                    <a:pt x="1048" y="1257"/>
                  </a:lnTo>
                  <a:lnTo>
                    <a:pt x="2125" y="2484"/>
                  </a:lnTo>
                  <a:lnTo>
                    <a:pt x="3232" y="3711"/>
                  </a:lnTo>
                  <a:lnTo>
                    <a:pt x="4369" y="4877"/>
                  </a:lnTo>
                  <a:lnTo>
                    <a:pt x="5536" y="6044"/>
                  </a:lnTo>
                  <a:lnTo>
                    <a:pt x="6703" y="7151"/>
                  </a:lnTo>
                  <a:lnTo>
                    <a:pt x="7929" y="8258"/>
                  </a:lnTo>
                  <a:lnTo>
                    <a:pt x="9156" y="9335"/>
                  </a:lnTo>
                  <a:lnTo>
                    <a:pt x="10413" y="10382"/>
                  </a:lnTo>
                  <a:lnTo>
                    <a:pt x="11699" y="11400"/>
                  </a:lnTo>
                  <a:lnTo>
                    <a:pt x="13015" y="12387"/>
                  </a:lnTo>
                  <a:lnTo>
                    <a:pt x="14332" y="13344"/>
                  </a:lnTo>
                  <a:lnTo>
                    <a:pt x="15678" y="14272"/>
                  </a:lnTo>
                  <a:lnTo>
                    <a:pt x="17054" y="15169"/>
                  </a:lnTo>
                  <a:lnTo>
                    <a:pt x="18431" y="16037"/>
                  </a:lnTo>
                  <a:lnTo>
                    <a:pt x="19837" y="16905"/>
                  </a:lnTo>
                  <a:lnTo>
                    <a:pt x="19986" y="16934"/>
                  </a:lnTo>
                  <a:lnTo>
                    <a:pt x="20256" y="16934"/>
                  </a:lnTo>
                  <a:lnTo>
                    <a:pt x="20375" y="16875"/>
                  </a:lnTo>
                  <a:lnTo>
                    <a:pt x="20465" y="16815"/>
                  </a:lnTo>
                  <a:lnTo>
                    <a:pt x="20555" y="16695"/>
                  </a:lnTo>
                  <a:lnTo>
                    <a:pt x="20615" y="16575"/>
                  </a:lnTo>
                  <a:lnTo>
                    <a:pt x="20645" y="16426"/>
                  </a:lnTo>
                  <a:lnTo>
                    <a:pt x="20645" y="16127"/>
                  </a:lnTo>
                  <a:lnTo>
                    <a:pt x="20615" y="15887"/>
                  </a:lnTo>
                  <a:lnTo>
                    <a:pt x="20555" y="15409"/>
                  </a:lnTo>
                  <a:lnTo>
                    <a:pt x="20465" y="14930"/>
                  </a:lnTo>
                  <a:lnTo>
                    <a:pt x="19807" y="13703"/>
                  </a:lnTo>
                  <a:lnTo>
                    <a:pt x="19119" y="12477"/>
                  </a:lnTo>
                  <a:lnTo>
                    <a:pt x="18371" y="11250"/>
                  </a:lnTo>
                  <a:lnTo>
                    <a:pt x="17982" y="10622"/>
                  </a:lnTo>
                  <a:lnTo>
                    <a:pt x="17563" y="10053"/>
                  </a:lnTo>
                  <a:lnTo>
                    <a:pt x="16965" y="9275"/>
                  </a:lnTo>
                  <a:lnTo>
                    <a:pt x="16366" y="8527"/>
                  </a:lnTo>
                  <a:lnTo>
                    <a:pt x="15708" y="7839"/>
                  </a:lnTo>
                  <a:lnTo>
                    <a:pt x="15020" y="7151"/>
                  </a:lnTo>
                  <a:lnTo>
                    <a:pt x="14332" y="6493"/>
                  </a:lnTo>
                  <a:lnTo>
                    <a:pt x="13584" y="5895"/>
                  </a:lnTo>
                  <a:lnTo>
                    <a:pt x="12836" y="5296"/>
                  </a:lnTo>
                  <a:lnTo>
                    <a:pt x="12058" y="4728"/>
                  </a:lnTo>
                  <a:lnTo>
                    <a:pt x="11250" y="4219"/>
                  </a:lnTo>
                  <a:lnTo>
                    <a:pt x="10442" y="3711"/>
                  </a:lnTo>
                  <a:lnTo>
                    <a:pt x="9575" y="3202"/>
                  </a:lnTo>
                  <a:lnTo>
                    <a:pt x="8707" y="2753"/>
                  </a:lnTo>
                  <a:lnTo>
                    <a:pt x="7840" y="2305"/>
                  </a:lnTo>
                  <a:lnTo>
                    <a:pt x="6912" y="1916"/>
                  </a:lnTo>
                  <a:lnTo>
                    <a:pt x="6015" y="1497"/>
                  </a:lnTo>
                  <a:lnTo>
                    <a:pt x="5057" y="1138"/>
                  </a:lnTo>
                  <a:lnTo>
                    <a:pt x="2454" y="121"/>
                  </a:lnTo>
                  <a:lnTo>
                    <a:pt x="1826" y="61"/>
                  </a:lnTo>
                  <a:lnTo>
                    <a:pt x="1228" y="31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3"/>
            <p:cNvSpPr/>
            <p:nvPr/>
          </p:nvSpPr>
          <p:spPr>
            <a:xfrm>
              <a:off x="5652575" y="3484250"/>
              <a:ext cx="504150" cy="422625"/>
            </a:xfrm>
            <a:custGeom>
              <a:avLst/>
              <a:gdLst/>
              <a:ahLst/>
              <a:cxnLst/>
              <a:rect l="l" t="t" r="r" b="b"/>
              <a:pathLst>
                <a:path w="20166" h="16905" extrusionOk="0">
                  <a:moveTo>
                    <a:pt x="1" y="1"/>
                  </a:moveTo>
                  <a:lnTo>
                    <a:pt x="61" y="31"/>
                  </a:lnTo>
                  <a:lnTo>
                    <a:pt x="120" y="121"/>
                  </a:lnTo>
                  <a:lnTo>
                    <a:pt x="300" y="390"/>
                  </a:lnTo>
                  <a:lnTo>
                    <a:pt x="599" y="868"/>
                  </a:lnTo>
                  <a:lnTo>
                    <a:pt x="1198" y="1736"/>
                  </a:lnTo>
                  <a:lnTo>
                    <a:pt x="1826" y="2604"/>
                  </a:lnTo>
                  <a:lnTo>
                    <a:pt x="2484" y="3441"/>
                  </a:lnTo>
                  <a:lnTo>
                    <a:pt x="3172" y="4279"/>
                  </a:lnTo>
                  <a:lnTo>
                    <a:pt x="3860" y="5087"/>
                  </a:lnTo>
                  <a:lnTo>
                    <a:pt x="4578" y="5895"/>
                  </a:lnTo>
                  <a:lnTo>
                    <a:pt x="5326" y="6673"/>
                  </a:lnTo>
                  <a:lnTo>
                    <a:pt x="6074" y="7421"/>
                  </a:lnTo>
                  <a:lnTo>
                    <a:pt x="6852" y="8168"/>
                  </a:lnTo>
                  <a:lnTo>
                    <a:pt x="7630" y="8887"/>
                  </a:lnTo>
                  <a:lnTo>
                    <a:pt x="8438" y="9605"/>
                  </a:lnTo>
                  <a:lnTo>
                    <a:pt x="9276" y="10293"/>
                  </a:lnTo>
                  <a:lnTo>
                    <a:pt x="10113" y="10951"/>
                  </a:lnTo>
                  <a:lnTo>
                    <a:pt x="10981" y="11609"/>
                  </a:lnTo>
                  <a:lnTo>
                    <a:pt x="11848" y="12237"/>
                  </a:lnTo>
                  <a:lnTo>
                    <a:pt x="12716" y="12836"/>
                  </a:lnTo>
                  <a:lnTo>
                    <a:pt x="13614" y="13434"/>
                  </a:lnTo>
                  <a:lnTo>
                    <a:pt x="14511" y="13973"/>
                  </a:lnTo>
                  <a:lnTo>
                    <a:pt x="15439" y="14511"/>
                  </a:lnTo>
                  <a:lnTo>
                    <a:pt x="16366" y="15050"/>
                  </a:lnTo>
                  <a:lnTo>
                    <a:pt x="17324" y="15528"/>
                  </a:lnTo>
                  <a:lnTo>
                    <a:pt x="18281" y="16007"/>
                  </a:lnTo>
                  <a:lnTo>
                    <a:pt x="19238" y="16456"/>
                  </a:lnTo>
                  <a:lnTo>
                    <a:pt x="19657" y="16695"/>
                  </a:lnTo>
                  <a:lnTo>
                    <a:pt x="19926" y="16815"/>
                  </a:lnTo>
                  <a:lnTo>
                    <a:pt x="20166" y="16905"/>
                  </a:lnTo>
                  <a:lnTo>
                    <a:pt x="18760" y="16037"/>
                  </a:lnTo>
                  <a:lnTo>
                    <a:pt x="17383" y="15169"/>
                  </a:lnTo>
                  <a:lnTo>
                    <a:pt x="16007" y="14272"/>
                  </a:lnTo>
                  <a:lnTo>
                    <a:pt x="14661" y="13344"/>
                  </a:lnTo>
                  <a:lnTo>
                    <a:pt x="13344" y="12387"/>
                  </a:lnTo>
                  <a:lnTo>
                    <a:pt x="12028" y="11400"/>
                  </a:lnTo>
                  <a:lnTo>
                    <a:pt x="10742" y="10382"/>
                  </a:lnTo>
                  <a:lnTo>
                    <a:pt x="9485" y="9335"/>
                  </a:lnTo>
                  <a:lnTo>
                    <a:pt x="8258" y="8258"/>
                  </a:lnTo>
                  <a:lnTo>
                    <a:pt x="7032" y="7151"/>
                  </a:lnTo>
                  <a:lnTo>
                    <a:pt x="5865" y="6044"/>
                  </a:lnTo>
                  <a:lnTo>
                    <a:pt x="4698" y="4877"/>
                  </a:lnTo>
                  <a:lnTo>
                    <a:pt x="3561" y="3711"/>
                  </a:lnTo>
                  <a:lnTo>
                    <a:pt x="2454" y="2484"/>
                  </a:lnTo>
                  <a:lnTo>
                    <a:pt x="1377" y="1257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3"/>
            <p:cNvSpPr/>
            <p:nvPr/>
          </p:nvSpPr>
          <p:spPr>
            <a:xfrm>
              <a:off x="5764775" y="3548575"/>
              <a:ext cx="461525" cy="425625"/>
            </a:xfrm>
            <a:custGeom>
              <a:avLst/>
              <a:gdLst/>
              <a:ahLst/>
              <a:cxnLst/>
              <a:rect l="l" t="t" r="r" b="b"/>
              <a:pathLst>
                <a:path w="18461" h="17025" extrusionOk="0">
                  <a:moveTo>
                    <a:pt x="90" y="1"/>
                  </a:moveTo>
                  <a:lnTo>
                    <a:pt x="60" y="31"/>
                  </a:lnTo>
                  <a:lnTo>
                    <a:pt x="30" y="61"/>
                  </a:lnTo>
                  <a:lnTo>
                    <a:pt x="1" y="180"/>
                  </a:lnTo>
                  <a:lnTo>
                    <a:pt x="30" y="210"/>
                  </a:lnTo>
                  <a:lnTo>
                    <a:pt x="60" y="270"/>
                  </a:lnTo>
                  <a:lnTo>
                    <a:pt x="1227" y="988"/>
                  </a:lnTo>
                  <a:lnTo>
                    <a:pt x="2394" y="1706"/>
                  </a:lnTo>
                  <a:lnTo>
                    <a:pt x="3531" y="2484"/>
                  </a:lnTo>
                  <a:lnTo>
                    <a:pt x="4638" y="3262"/>
                  </a:lnTo>
                  <a:lnTo>
                    <a:pt x="5625" y="3980"/>
                  </a:lnTo>
                  <a:lnTo>
                    <a:pt x="6553" y="4728"/>
                  </a:lnTo>
                  <a:lnTo>
                    <a:pt x="7510" y="5476"/>
                  </a:lnTo>
                  <a:lnTo>
                    <a:pt x="8438" y="6254"/>
                  </a:lnTo>
                  <a:lnTo>
                    <a:pt x="9335" y="7061"/>
                  </a:lnTo>
                  <a:lnTo>
                    <a:pt x="10233" y="7869"/>
                  </a:lnTo>
                  <a:lnTo>
                    <a:pt x="11130" y="8707"/>
                  </a:lnTo>
                  <a:lnTo>
                    <a:pt x="11968" y="9545"/>
                  </a:lnTo>
                  <a:lnTo>
                    <a:pt x="12836" y="10442"/>
                  </a:lnTo>
                  <a:lnTo>
                    <a:pt x="13643" y="11310"/>
                  </a:lnTo>
                  <a:lnTo>
                    <a:pt x="14451" y="12207"/>
                  </a:lnTo>
                  <a:lnTo>
                    <a:pt x="15259" y="13135"/>
                  </a:lnTo>
                  <a:lnTo>
                    <a:pt x="16007" y="14062"/>
                  </a:lnTo>
                  <a:lnTo>
                    <a:pt x="16785" y="15020"/>
                  </a:lnTo>
                  <a:lnTo>
                    <a:pt x="17503" y="15977"/>
                  </a:lnTo>
                  <a:lnTo>
                    <a:pt x="18221" y="16964"/>
                  </a:lnTo>
                  <a:lnTo>
                    <a:pt x="18251" y="16994"/>
                  </a:lnTo>
                  <a:lnTo>
                    <a:pt x="18311" y="17024"/>
                  </a:lnTo>
                  <a:lnTo>
                    <a:pt x="18370" y="17024"/>
                  </a:lnTo>
                  <a:lnTo>
                    <a:pt x="18400" y="16994"/>
                  </a:lnTo>
                  <a:lnTo>
                    <a:pt x="18430" y="16964"/>
                  </a:lnTo>
                  <a:lnTo>
                    <a:pt x="18460" y="16905"/>
                  </a:lnTo>
                  <a:lnTo>
                    <a:pt x="18460" y="16875"/>
                  </a:lnTo>
                  <a:lnTo>
                    <a:pt x="18430" y="16815"/>
                  </a:lnTo>
                  <a:lnTo>
                    <a:pt x="17622" y="15708"/>
                  </a:lnTo>
                  <a:lnTo>
                    <a:pt x="16785" y="14601"/>
                  </a:lnTo>
                  <a:lnTo>
                    <a:pt x="15947" y="13524"/>
                  </a:lnTo>
                  <a:lnTo>
                    <a:pt x="15049" y="12477"/>
                  </a:lnTo>
                  <a:lnTo>
                    <a:pt x="14242" y="11579"/>
                  </a:lnTo>
                  <a:lnTo>
                    <a:pt x="13434" y="10682"/>
                  </a:lnTo>
                  <a:lnTo>
                    <a:pt x="12596" y="9814"/>
                  </a:lnTo>
                  <a:lnTo>
                    <a:pt x="11729" y="8946"/>
                  </a:lnTo>
                  <a:lnTo>
                    <a:pt x="10861" y="8109"/>
                  </a:lnTo>
                  <a:lnTo>
                    <a:pt x="9963" y="7271"/>
                  </a:lnTo>
                  <a:lnTo>
                    <a:pt x="9066" y="6463"/>
                  </a:lnTo>
                  <a:lnTo>
                    <a:pt x="8138" y="5655"/>
                  </a:lnTo>
                  <a:lnTo>
                    <a:pt x="7211" y="4907"/>
                  </a:lnTo>
                  <a:lnTo>
                    <a:pt x="6254" y="4129"/>
                  </a:lnTo>
                  <a:lnTo>
                    <a:pt x="5266" y="3411"/>
                  </a:lnTo>
                  <a:lnTo>
                    <a:pt x="4279" y="2693"/>
                  </a:lnTo>
                  <a:lnTo>
                    <a:pt x="3292" y="1975"/>
                  </a:lnTo>
                  <a:lnTo>
                    <a:pt x="2274" y="1317"/>
                  </a:lnTo>
                  <a:lnTo>
                    <a:pt x="1227" y="659"/>
                  </a:lnTo>
                  <a:lnTo>
                    <a:pt x="18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3"/>
            <p:cNvSpPr/>
            <p:nvPr/>
          </p:nvSpPr>
          <p:spPr>
            <a:xfrm>
              <a:off x="5816375" y="3555325"/>
              <a:ext cx="51650" cy="60600"/>
            </a:xfrm>
            <a:custGeom>
              <a:avLst/>
              <a:gdLst/>
              <a:ahLst/>
              <a:cxnLst/>
              <a:rect l="l" t="t" r="r" b="b"/>
              <a:pathLst>
                <a:path w="2066" h="2424" extrusionOk="0">
                  <a:moveTo>
                    <a:pt x="1228" y="0"/>
                  </a:moveTo>
                  <a:lnTo>
                    <a:pt x="1168" y="30"/>
                  </a:lnTo>
                  <a:lnTo>
                    <a:pt x="1138" y="30"/>
                  </a:lnTo>
                  <a:lnTo>
                    <a:pt x="1078" y="90"/>
                  </a:lnTo>
                  <a:lnTo>
                    <a:pt x="1078" y="120"/>
                  </a:lnTo>
                  <a:lnTo>
                    <a:pt x="1078" y="180"/>
                  </a:lnTo>
                  <a:lnTo>
                    <a:pt x="1736" y="2124"/>
                  </a:lnTo>
                  <a:lnTo>
                    <a:pt x="151" y="2005"/>
                  </a:lnTo>
                  <a:lnTo>
                    <a:pt x="61" y="2034"/>
                  </a:lnTo>
                  <a:lnTo>
                    <a:pt x="1" y="2064"/>
                  </a:lnTo>
                  <a:lnTo>
                    <a:pt x="1" y="2124"/>
                  </a:lnTo>
                  <a:lnTo>
                    <a:pt x="1" y="2184"/>
                  </a:lnTo>
                  <a:lnTo>
                    <a:pt x="1" y="2214"/>
                  </a:lnTo>
                  <a:lnTo>
                    <a:pt x="31" y="2274"/>
                  </a:lnTo>
                  <a:lnTo>
                    <a:pt x="91" y="2274"/>
                  </a:lnTo>
                  <a:lnTo>
                    <a:pt x="1916" y="2423"/>
                  </a:lnTo>
                  <a:lnTo>
                    <a:pt x="1976" y="2423"/>
                  </a:lnTo>
                  <a:lnTo>
                    <a:pt x="2035" y="2364"/>
                  </a:lnTo>
                  <a:lnTo>
                    <a:pt x="2065" y="2304"/>
                  </a:lnTo>
                  <a:lnTo>
                    <a:pt x="2065" y="2244"/>
                  </a:lnTo>
                  <a:lnTo>
                    <a:pt x="1347" y="90"/>
                  </a:lnTo>
                  <a:lnTo>
                    <a:pt x="1317" y="60"/>
                  </a:lnTo>
                  <a:lnTo>
                    <a:pt x="1258" y="30"/>
                  </a:lnTo>
                  <a:lnTo>
                    <a:pt x="122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3"/>
            <p:cNvSpPr/>
            <p:nvPr/>
          </p:nvSpPr>
          <p:spPr>
            <a:xfrm>
              <a:off x="5967475" y="3639075"/>
              <a:ext cx="33675" cy="82300"/>
            </a:xfrm>
            <a:custGeom>
              <a:avLst/>
              <a:gdLst/>
              <a:ahLst/>
              <a:cxnLst/>
              <a:rect l="l" t="t" r="r" b="b"/>
              <a:pathLst>
                <a:path w="1347" h="3292" extrusionOk="0">
                  <a:moveTo>
                    <a:pt x="90" y="1"/>
                  </a:moveTo>
                  <a:lnTo>
                    <a:pt x="60" y="31"/>
                  </a:lnTo>
                  <a:lnTo>
                    <a:pt x="0" y="61"/>
                  </a:lnTo>
                  <a:lnTo>
                    <a:pt x="0" y="121"/>
                  </a:lnTo>
                  <a:lnTo>
                    <a:pt x="0" y="150"/>
                  </a:lnTo>
                  <a:lnTo>
                    <a:pt x="1077" y="3232"/>
                  </a:lnTo>
                  <a:lnTo>
                    <a:pt x="1107" y="3262"/>
                  </a:lnTo>
                  <a:lnTo>
                    <a:pt x="1167" y="3292"/>
                  </a:lnTo>
                  <a:lnTo>
                    <a:pt x="1257" y="3292"/>
                  </a:lnTo>
                  <a:lnTo>
                    <a:pt x="1287" y="3262"/>
                  </a:lnTo>
                  <a:lnTo>
                    <a:pt x="1347" y="3232"/>
                  </a:lnTo>
                  <a:lnTo>
                    <a:pt x="1347" y="3202"/>
                  </a:lnTo>
                  <a:lnTo>
                    <a:pt x="1347" y="3142"/>
                  </a:lnTo>
                  <a:lnTo>
                    <a:pt x="270" y="61"/>
                  </a:lnTo>
                  <a:lnTo>
                    <a:pt x="240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3"/>
            <p:cNvSpPr/>
            <p:nvPr/>
          </p:nvSpPr>
          <p:spPr>
            <a:xfrm>
              <a:off x="5934575" y="3698175"/>
              <a:ext cx="62850" cy="20225"/>
            </a:xfrm>
            <a:custGeom>
              <a:avLst/>
              <a:gdLst/>
              <a:ahLst/>
              <a:cxnLst/>
              <a:rect l="l" t="t" r="r" b="b"/>
              <a:pathLst>
                <a:path w="2514" h="809" extrusionOk="0">
                  <a:moveTo>
                    <a:pt x="90" y="0"/>
                  </a:moveTo>
                  <a:lnTo>
                    <a:pt x="60" y="30"/>
                  </a:lnTo>
                  <a:lnTo>
                    <a:pt x="30" y="60"/>
                  </a:lnTo>
                  <a:lnTo>
                    <a:pt x="0" y="90"/>
                  </a:lnTo>
                  <a:lnTo>
                    <a:pt x="30" y="210"/>
                  </a:lnTo>
                  <a:lnTo>
                    <a:pt x="60" y="240"/>
                  </a:lnTo>
                  <a:lnTo>
                    <a:pt x="90" y="270"/>
                  </a:lnTo>
                  <a:lnTo>
                    <a:pt x="2364" y="808"/>
                  </a:lnTo>
                  <a:lnTo>
                    <a:pt x="2453" y="808"/>
                  </a:lnTo>
                  <a:lnTo>
                    <a:pt x="2483" y="778"/>
                  </a:lnTo>
                  <a:lnTo>
                    <a:pt x="2513" y="718"/>
                  </a:lnTo>
                  <a:lnTo>
                    <a:pt x="2483" y="629"/>
                  </a:lnTo>
                  <a:lnTo>
                    <a:pt x="2453" y="569"/>
                  </a:lnTo>
                  <a:lnTo>
                    <a:pt x="2423" y="56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3"/>
            <p:cNvSpPr/>
            <p:nvPr/>
          </p:nvSpPr>
          <p:spPr>
            <a:xfrm>
              <a:off x="6026550" y="3747550"/>
              <a:ext cx="95025" cy="98750"/>
            </a:xfrm>
            <a:custGeom>
              <a:avLst/>
              <a:gdLst/>
              <a:ahLst/>
              <a:cxnLst/>
              <a:rect l="l" t="t" r="r" b="b"/>
              <a:pathLst>
                <a:path w="3801" h="3950" extrusionOk="0">
                  <a:moveTo>
                    <a:pt x="2843" y="0"/>
                  </a:moveTo>
                  <a:lnTo>
                    <a:pt x="2783" y="60"/>
                  </a:lnTo>
                  <a:lnTo>
                    <a:pt x="2753" y="120"/>
                  </a:lnTo>
                  <a:lnTo>
                    <a:pt x="2753" y="180"/>
                  </a:lnTo>
                  <a:lnTo>
                    <a:pt x="3472" y="3590"/>
                  </a:lnTo>
                  <a:lnTo>
                    <a:pt x="180" y="2214"/>
                  </a:lnTo>
                  <a:lnTo>
                    <a:pt x="121" y="2184"/>
                  </a:lnTo>
                  <a:lnTo>
                    <a:pt x="91" y="2214"/>
                  </a:lnTo>
                  <a:lnTo>
                    <a:pt x="1" y="2274"/>
                  </a:lnTo>
                  <a:lnTo>
                    <a:pt x="1" y="2334"/>
                  </a:lnTo>
                  <a:lnTo>
                    <a:pt x="1" y="2364"/>
                  </a:lnTo>
                  <a:lnTo>
                    <a:pt x="31" y="2423"/>
                  </a:lnTo>
                  <a:lnTo>
                    <a:pt x="61" y="2453"/>
                  </a:lnTo>
                  <a:lnTo>
                    <a:pt x="3591" y="3919"/>
                  </a:lnTo>
                  <a:lnTo>
                    <a:pt x="3681" y="3949"/>
                  </a:lnTo>
                  <a:lnTo>
                    <a:pt x="3741" y="3919"/>
                  </a:lnTo>
                  <a:lnTo>
                    <a:pt x="3801" y="3859"/>
                  </a:lnTo>
                  <a:lnTo>
                    <a:pt x="3801" y="3770"/>
                  </a:lnTo>
                  <a:lnTo>
                    <a:pt x="2993" y="90"/>
                  </a:lnTo>
                  <a:lnTo>
                    <a:pt x="2993" y="30"/>
                  </a:lnTo>
                  <a:lnTo>
                    <a:pt x="293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3"/>
            <p:cNvSpPr/>
            <p:nvPr/>
          </p:nvSpPr>
          <p:spPr>
            <a:xfrm>
              <a:off x="6660075" y="277520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0"/>
                  </a:lnTo>
                  <a:lnTo>
                    <a:pt x="958" y="60"/>
                  </a:lnTo>
                  <a:lnTo>
                    <a:pt x="839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49" y="629"/>
                  </a:lnTo>
                  <a:lnTo>
                    <a:pt x="809" y="808"/>
                  </a:lnTo>
                  <a:lnTo>
                    <a:pt x="868" y="988"/>
                  </a:lnTo>
                  <a:lnTo>
                    <a:pt x="988" y="116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3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1" y="1377"/>
                  </a:lnTo>
                  <a:lnTo>
                    <a:pt x="31" y="1467"/>
                  </a:lnTo>
                  <a:lnTo>
                    <a:pt x="1" y="1556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5"/>
                  </a:lnTo>
                  <a:lnTo>
                    <a:pt x="270" y="2005"/>
                  </a:lnTo>
                  <a:lnTo>
                    <a:pt x="450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6" y="2544"/>
                  </a:lnTo>
                  <a:lnTo>
                    <a:pt x="1916" y="2394"/>
                  </a:lnTo>
                  <a:lnTo>
                    <a:pt x="1886" y="2244"/>
                  </a:lnTo>
                  <a:lnTo>
                    <a:pt x="1856" y="2185"/>
                  </a:lnTo>
                  <a:lnTo>
                    <a:pt x="1916" y="2244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3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3" y="179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64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5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2" y="988"/>
                  </a:lnTo>
                  <a:lnTo>
                    <a:pt x="3262" y="868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79"/>
                  </a:lnTo>
                  <a:lnTo>
                    <a:pt x="2933" y="419"/>
                  </a:lnTo>
                  <a:lnTo>
                    <a:pt x="2783" y="389"/>
                  </a:lnTo>
                  <a:lnTo>
                    <a:pt x="2634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6" y="838"/>
                  </a:lnTo>
                  <a:lnTo>
                    <a:pt x="1886" y="629"/>
                  </a:lnTo>
                  <a:lnTo>
                    <a:pt x="1766" y="419"/>
                  </a:lnTo>
                  <a:lnTo>
                    <a:pt x="1646" y="240"/>
                  </a:lnTo>
                  <a:lnTo>
                    <a:pt x="1527" y="120"/>
                  </a:lnTo>
                  <a:lnTo>
                    <a:pt x="1347" y="30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3"/>
            <p:cNvSpPr/>
            <p:nvPr/>
          </p:nvSpPr>
          <p:spPr>
            <a:xfrm>
              <a:off x="6688500" y="2801375"/>
              <a:ext cx="27700" cy="26950"/>
            </a:xfrm>
            <a:custGeom>
              <a:avLst/>
              <a:gdLst/>
              <a:ahLst/>
              <a:cxnLst/>
              <a:rect l="l" t="t" r="r" b="b"/>
              <a:pathLst>
                <a:path w="1108" h="1078" extrusionOk="0">
                  <a:moveTo>
                    <a:pt x="449" y="1"/>
                  </a:moveTo>
                  <a:lnTo>
                    <a:pt x="330" y="31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1" y="240"/>
                  </a:lnTo>
                  <a:lnTo>
                    <a:pt x="31" y="360"/>
                  </a:lnTo>
                  <a:lnTo>
                    <a:pt x="1" y="479"/>
                  </a:lnTo>
                  <a:lnTo>
                    <a:pt x="1" y="599"/>
                  </a:lnTo>
                  <a:lnTo>
                    <a:pt x="31" y="719"/>
                  </a:lnTo>
                  <a:lnTo>
                    <a:pt x="90" y="808"/>
                  </a:lnTo>
                  <a:lnTo>
                    <a:pt x="150" y="928"/>
                  </a:lnTo>
                  <a:lnTo>
                    <a:pt x="240" y="988"/>
                  </a:lnTo>
                  <a:lnTo>
                    <a:pt x="330" y="1048"/>
                  </a:lnTo>
                  <a:lnTo>
                    <a:pt x="449" y="1078"/>
                  </a:lnTo>
                  <a:lnTo>
                    <a:pt x="599" y="1078"/>
                  </a:lnTo>
                  <a:lnTo>
                    <a:pt x="749" y="1048"/>
                  </a:lnTo>
                  <a:lnTo>
                    <a:pt x="868" y="958"/>
                  </a:lnTo>
                  <a:lnTo>
                    <a:pt x="958" y="868"/>
                  </a:lnTo>
                  <a:lnTo>
                    <a:pt x="1048" y="749"/>
                  </a:lnTo>
                  <a:lnTo>
                    <a:pt x="1078" y="629"/>
                  </a:lnTo>
                  <a:lnTo>
                    <a:pt x="1108" y="479"/>
                  </a:lnTo>
                  <a:lnTo>
                    <a:pt x="1078" y="360"/>
                  </a:lnTo>
                  <a:lnTo>
                    <a:pt x="988" y="210"/>
                  </a:lnTo>
                  <a:lnTo>
                    <a:pt x="928" y="150"/>
                  </a:lnTo>
                  <a:lnTo>
                    <a:pt x="838" y="60"/>
                  </a:lnTo>
                  <a:lnTo>
                    <a:pt x="749" y="31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3"/>
            <p:cNvSpPr/>
            <p:nvPr/>
          </p:nvSpPr>
          <p:spPr>
            <a:xfrm>
              <a:off x="6986200" y="3496975"/>
              <a:ext cx="81550" cy="73325"/>
            </a:xfrm>
            <a:custGeom>
              <a:avLst/>
              <a:gdLst/>
              <a:ahLst/>
              <a:cxnLst/>
              <a:rect l="l" t="t" r="r" b="b"/>
              <a:pathLst>
                <a:path w="3262" h="2933" extrusionOk="0">
                  <a:moveTo>
                    <a:pt x="1137" y="0"/>
                  </a:moveTo>
                  <a:lnTo>
                    <a:pt x="1047" y="30"/>
                  </a:lnTo>
                  <a:lnTo>
                    <a:pt x="958" y="60"/>
                  </a:lnTo>
                  <a:lnTo>
                    <a:pt x="838" y="180"/>
                  </a:lnTo>
                  <a:lnTo>
                    <a:pt x="778" y="330"/>
                  </a:lnTo>
                  <a:lnTo>
                    <a:pt x="748" y="479"/>
                  </a:lnTo>
                  <a:lnTo>
                    <a:pt x="748" y="659"/>
                  </a:lnTo>
                  <a:lnTo>
                    <a:pt x="808" y="838"/>
                  </a:lnTo>
                  <a:lnTo>
                    <a:pt x="868" y="988"/>
                  </a:lnTo>
                  <a:lnTo>
                    <a:pt x="958" y="1167"/>
                  </a:lnTo>
                  <a:lnTo>
                    <a:pt x="1077" y="1317"/>
                  </a:lnTo>
                  <a:lnTo>
                    <a:pt x="1077" y="1317"/>
                  </a:lnTo>
                  <a:lnTo>
                    <a:pt x="898" y="1227"/>
                  </a:lnTo>
                  <a:lnTo>
                    <a:pt x="718" y="1137"/>
                  </a:lnTo>
                  <a:lnTo>
                    <a:pt x="509" y="1137"/>
                  </a:lnTo>
                  <a:lnTo>
                    <a:pt x="299" y="1197"/>
                  </a:lnTo>
                  <a:lnTo>
                    <a:pt x="210" y="1227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0" y="1766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269" y="2035"/>
                  </a:lnTo>
                  <a:lnTo>
                    <a:pt x="41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7" y="1945"/>
                  </a:lnTo>
                  <a:lnTo>
                    <a:pt x="1137" y="1855"/>
                  </a:lnTo>
                  <a:lnTo>
                    <a:pt x="1017" y="1975"/>
                  </a:lnTo>
                  <a:lnTo>
                    <a:pt x="958" y="2125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7" y="2723"/>
                  </a:lnTo>
                  <a:lnTo>
                    <a:pt x="1107" y="2813"/>
                  </a:lnTo>
                  <a:lnTo>
                    <a:pt x="1257" y="2903"/>
                  </a:lnTo>
                  <a:lnTo>
                    <a:pt x="1406" y="2932"/>
                  </a:lnTo>
                  <a:lnTo>
                    <a:pt x="1556" y="2903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39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54" y="2454"/>
                  </a:lnTo>
                  <a:lnTo>
                    <a:pt x="2304" y="2514"/>
                  </a:lnTo>
                  <a:lnTo>
                    <a:pt x="2483" y="2543"/>
                  </a:lnTo>
                  <a:lnTo>
                    <a:pt x="2633" y="2514"/>
                  </a:lnTo>
                  <a:lnTo>
                    <a:pt x="2783" y="2484"/>
                  </a:lnTo>
                  <a:lnTo>
                    <a:pt x="2932" y="239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2" y="1796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3" y="1437"/>
                  </a:lnTo>
                  <a:lnTo>
                    <a:pt x="2753" y="1377"/>
                  </a:lnTo>
                  <a:lnTo>
                    <a:pt x="2992" y="128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1" y="1018"/>
                  </a:lnTo>
                  <a:lnTo>
                    <a:pt x="3261" y="898"/>
                  </a:lnTo>
                  <a:lnTo>
                    <a:pt x="3261" y="748"/>
                  </a:lnTo>
                  <a:lnTo>
                    <a:pt x="3172" y="599"/>
                  </a:lnTo>
                  <a:lnTo>
                    <a:pt x="3082" y="47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3" y="479"/>
                  </a:lnTo>
                  <a:lnTo>
                    <a:pt x="2364" y="539"/>
                  </a:lnTo>
                  <a:lnTo>
                    <a:pt x="2244" y="659"/>
                  </a:lnTo>
                  <a:lnTo>
                    <a:pt x="2154" y="77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5" y="419"/>
                  </a:lnTo>
                  <a:lnTo>
                    <a:pt x="1646" y="270"/>
                  </a:lnTo>
                  <a:lnTo>
                    <a:pt x="1496" y="120"/>
                  </a:lnTo>
                  <a:lnTo>
                    <a:pt x="1347" y="30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3"/>
            <p:cNvSpPr/>
            <p:nvPr/>
          </p:nvSpPr>
          <p:spPr>
            <a:xfrm>
              <a:off x="7014625" y="35231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1"/>
                  </a:moveTo>
                  <a:lnTo>
                    <a:pt x="329" y="31"/>
                  </a:lnTo>
                  <a:lnTo>
                    <a:pt x="239" y="90"/>
                  </a:lnTo>
                  <a:lnTo>
                    <a:pt x="150" y="150"/>
                  </a:lnTo>
                  <a:lnTo>
                    <a:pt x="60" y="270"/>
                  </a:lnTo>
                  <a:lnTo>
                    <a:pt x="30" y="360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39" y="1018"/>
                  </a:lnTo>
                  <a:lnTo>
                    <a:pt x="329" y="1078"/>
                  </a:lnTo>
                  <a:lnTo>
                    <a:pt x="449" y="1108"/>
                  </a:lnTo>
                  <a:lnTo>
                    <a:pt x="598" y="1108"/>
                  </a:lnTo>
                  <a:lnTo>
                    <a:pt x="748" y="1048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7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60"/>
                  </a:lnTo>
                  <a:lnTo>
                    <a:pt x="987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1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3"/>
            <p:cNvSpPr/>
            <p:nvPr/>
          </p:nvSpPr>
          <p:spPr>
            <a:xfrm>
              <a:off x="7128300" y="333765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1"/>
                  </a:lnTo>
                  <a:lnTo>
                    <a:pt x="958" y="61"/>
                  </a:lnTo>
                  <a:lnTo>
                    <a:pt x="838" y="180"/>
                  </a:lnTo>
                  <a:lnTo>
                    <a:pt x="779" y="300"/>
                  </a:lnTo>
                  <a:lnTo>
                    <a:pt x="749" y="480"/>
                  </a:lnTo>
                  <a:lnTo>
                    <a:pt x="749" y="629"/>
                  </a:lnTo>
                  <a:lnTo>
                    <a:pt x="808" y="809"/>
                  </a:lnTo>
                  <a:lnTo>
                    <a:pt x="868" y="988"/>
                  </a:lnTo>
                  <a:lnTo>
                    <a:pt x="988" y="1168"/>
                  </a:lnTo>
                  <a:lnTo>
                    <a:pt x="1078" y="1317"/>
                  </a:lnTo>
                  <a:lnTo>
                    <a:pt x="898" y="1198"/>
                  </a:lnTo>
                  <a:lnTo>
                    <a:pt x="719" y="1138"/>
                  </a:lnTo>
                  <a:lnTo>
                    <a:pt x="509" y="1138"/>
                  </a:lnTo>
                  <a:lnTo>
                    <a:pt x="330" y="1168"/>
                  </a:lnTo>
                  <a:lnTo>
                    <a:pt x="240" y="1228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1" y="1467"/>
                  </a:lnTo>
                  <a:lnTo>
                    <a:pt x="1" y="1557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6"/>
                  </a:lnTo>
                  <a:lnTo>
                    <a:pt x="27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6"/>
                  </a:lnTo>
                  <a:lnTo>
                    <a:pt x="1138" y="1856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5"/>
                  </a:lnTo>
                  <a:lnTo>
                    <a:pt x="898" y="2424"/>
                  </a:lnTo>
                  <a:lnTo>
                    <a:pt x="928" y="2574"/>
                  </a:lnTo>
                  <a:lnTo>
                    <a:pt x="1018" y="2694"/>
                  </a:lnTo>
                  <a:lnTo>
                    <a:pt x="1138" y="2813"/>
                  </a:lnTo>
                  <a:lnTo>
                    <a:pt x="1257" y="290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4"/>
                  </a:lnTo>
                  <a:lnTo>
                    <a:pt x="1886" y="2544"/>
                  </a:lnTo>
                  <a:lnTo>
                    <a:pt x="1915" y="2394"/>
                  </a:lnTo>
                  <a:lnTo>
                    <a:pt x="1886" y="2245"/>
                  </a:lnTo>
                  <a:lnTo>
                    <a:pt x="1915" y="2275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2" y="2245"/>
                  </a:lnTo>
                  <a:lnTo>
                    <a:pt x="3082" y="2095"/>
                  </a:lnTo>
                  <a:lnTo>
                    <a:pt x="3082" y="1946"/>
                  </a:lnTo>
                  <a:lnTo>
                    <a:pt x="3022" y="1796"/>
                  </a:lnTo>
                  <a:lnTo>
                    <a:pt x="2933" y="1646"/>
                  </a:lnTo>
                  <a:lnTo>
                    <a:pt x="2813" y="1527"/>
                  </a:lnTo>
                  <a:lnTo>
                    <a:pt x="2663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87"/>
                  </a:lnTo>
                  <a:lnTo>
                    <a:pt x="3082" y="1198"/>
                  </a:lnTo>
                  <a:lnTo>
                    <a:pt x="3172" y="1108"/>
                  </a:lnTo>
                  <a:lnTo>
                    <a:pt x="3232" y="988"/>
                  </a:lnTo>
                  <a:lnTo>
                    <a:pt x="3262" y="869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80"/>
                  </a:lnTo>
                  <a:lnTo>
                    <a:pt x="2933" y="420"/>
                  </a:lnTo>
                  <a:lnTo>
                    <a:pt x="2783" y="390"/>
                  </a:lnTo>
                  <a:lnTo>
                    <a:pt x="2634" y="390"/>
                  </a:lnTo>
                  <a:lnTo>
                    <a:pt x="2484" y="450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9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9"/>
                  </a:lnTo>
                  <a:lnTo>
                    <a:pt x="1886" y="629"/>
                  </a:lnTo>
                  <a:lnTo>
                    <a:pt x="1766" y="420"/>
                  </a:lnTo>
                  <a:lnTo>
                    <a:pt x="1646" y="240"/>
                  </a:lnTo>
                  <a:lnTo>
                    <a:pt x="1527" y="121"/>
                  </a:lnTo>
                  <a:lnTo>
                    <a:pt x="1347" y="31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3"/>
            <p:cNvSpPr/>
            <p:nvPr/>
          </p:nvSpPr>
          <p:spPr>
            <a:xfrm>
              <a:off x="7156725" y="3363850"/>
              <a:ext cx="27700" cy="27675"/>
            </a:xfrm>
            <a:custGeom>
              <a:avLst/>
              <a:gdLst/>
              <a:ahLst/>
              <a:cxnLst/>
              <a:rect l="l" t="t" r="r" b="b"/>
              <a:pathLst>
                <a:path w="1108" h="1107" extrusionOk="0">
                  <a:moveTo>
                    <a:pt x="449" y="0"/>
                  </a:moveTo>
                  <a:lnTo>
                    <a:pt x="330" y="30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0" y="239"/>
                  </a:lnTo>
                  <a:lnTo>
                    <a:pt x="31" y="359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31" y="718"/>
                  </a:lnTo>
                  <a:lnTo>
                    <a:pt x="90" y="808"/>
                  </a:lnTo>
                  <a:lnTo>
                    <a:pt x="150" y="927"/>
                  </a:lnTo>
                  <a:lnTo>
                    <a:pt x="240" y="987"/>
                  </a:lnTo>
                  <a:lnTo>
                    <a:pt x="330" y="1047"/>
                  </a:lnTo>
                  <a:lnTo>
                    <a:pt x="449" y="1107"/>
                  </a:lnTo>
                  <a:lnTo>
                    <a:pt x="599" y="1077"/>
                  </a:lnTo>
                  <a:lnTo>
                    <a:pt x="749" y="1047"/>
                  </a:lnTo>
                  <a:lnTo>
                    <a:pt x="868" y="987"/>
                  </a:lnTo>
                  <a:lnTo>
                    <a:pt x="958" y="868"/>
                  </a:lnTo>
                  <a:lnTo>
                    <a:pt x="1048" y="748"/>
                  </a:lnTo>
                  <a:lnTo>
                    <a:pt x="1078" y="628"/>
                  </a:lnTo>
                  <a:lnTo>
                    <a:pt x="1108" y="479"/>
                  </a:lnTo>
                  <a:lnTo>
                    <a:pt x="1078" y="359"/>
                  </a:lnTo>
                  <a:lnTo>
                    <a:pt x="988" y="209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9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3"/>
            <p:cNvSpPr/>
            <p:nvPr/>
          </p:nvSpPr>
          <p:spPr>
            <a:xfrm>
              <a:off x="5828350" y="2950225"/>
              <a:ext cx="82300" cy="72575"/>
            </a:xfrm>
            <a:custGeom>
              <a:avLst/>
              <a:gdLst/>
              <a:ahLst/>
              <a:cxnLst/>
              <a:rect l="l" t="t" r="r" b="b"/>
              <a:pathLst>
                <a:path w="3292" h="2903" extrusionOk="0">
                  <a:moveTo>
                    <a:pt x="1078" y="0"/>
                  </a:moveTo>
                  <a:lnTo>
                    <a:pt x="988" y="60"/>
                  </a:lnTo>
                  <a:lnTo>
                    <a:pt x="868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79" y="629"/>
                  </a:lnTo>
                  <a:lnTo>
                    <a:pt x="808" y="808"/>
                  </a:lnTo>
                  <a:lnTo>
                    <a:pt x="898" y="988"/>
                  </a:lnTo>
                  <a:lnTo>
                    <a:pt x="988" y="1137"/>
                  </a:lnTo>
                  <a:lnTo>
                    <a:pt x="1078" y="128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0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47"/>
                  </a:lnTo>
                  <a:lnTo>
                    <a:pt x="60" y="1436"/>
                  </a:lnTo>
                  <a:lnTo>
                    <a:pt x="31" y="1556"/>
                  </a:lnTo>
                  <a:lnTo>
                    <a:pt x="1" y="1646"/>
                  </a:lnTo>
                  <a:lnTo>
                    <a:pt x="31" y="1736"/>
                  </a:lnTo>
                  <a:lnTo>
                    <a:pt x="60" y="1825"/>
                  </a:lnTo>
                  <a:lnTo>
                    <a:pt x="150" y="1945"/>
                  </a:lnTo>
                  <a:lnTo>
                    <a:pt x="30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138" y="1855"/>
                  </a:lnTo>
                  <a:lnTo>
                    <a:pt x="1048" y="1975"/>
                  </a:lnTo>
                  <a:lnTo>
                    <a:pt x="958" y="2095"/>
                  </a:lnTo>
                  <a:lnTo>
                    <a:pt x="928" y="2244"/>
                  </a:lnTo>
                  <a:lnTo>
                    <a:pt x="898" y="2394"/>
                  </a:lnTo>
                  <a:lnTo>
                    <a:pt x="958" y="254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2"/>
                  </a:lnTo>
                  <a:lnTo>
                    <a:pt x="1437" y="2902"/>
                  </a:lnTo>
                  <a:lnTo>
                    <a:pt x="1586" y="2872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5" y="2543"/>
                  </a:lnTo>
                  <a:lnTo>
                    <a:pt x="1915" y="2394"/>
                  </a:lnTo>
                  <a:lnTo>
                    <a:pt x="1885" y="2244"/>
                  </a:lnTo>
                  <a:lnTo>
                    <a:pt x="1856" y="2184"/>
                  </a:lnTo>
                  <a:lnTo>
                    <a:pt x="1915" y="2244"/>
                  </a:lnTo>
                  <a:lnTo>
                    <a:pt x="2035" y="2364"/>
                  </a:lnTo>
                  <a:lnTo>
                    <a:pt x="2185" y="2424"/>
                  </a:lnTo>
                  <a:lnTo>
                    <a:pt x="2334" y="2484"/>
                  </a:lnTo>
                  <a:lnTo>
                    <a:pt x="2484" y="2513"/>
                  </a:lnTo>
                  <a:lnTo>
                    <a:pt x="2663" y="2513"/>
                  </a:lnTo>
                  <a:lnTo>
                    <a:pt x="2813" y="2454"/>
                  </a:lnTo>
                  <a:lnTo>
                    <a:pt x="2933" y="236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15"/>
                  </a:lnTo>
                  <a:lnTo>
                    <a:pt x="3052" y="176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93" y="1466"/>
                  </a:lnTo>
                  <a:lnTo>
                    <a:pt x="2514" y="1406"/>
                  </a:lnTo>
                  <a:lnTo>
                    <a:pt x="2753" y="1347"/>
                  </a:lnTo>
                  <a:lnTo>
                    <a:pt x="2992" y="1257"/>
                  </a:lnTo>
                  <a:lnTo>
                    <a:pt x="3112" y="1197"/>
                  </a:lnTo>
                  <a:lnTo>
                    <a:pt x="3202" y="1107"/>
                  </a:lnTo>
                  <a:lnTo>
                    <a:pt x="3262" y="988"/>
                  </a:lnTo>
                  <a:lnTo>
                    <a:pt x="3292" y="868"/>
                  </a:lnTo>
                  <a:lnTo>
                    <a:pt x="3262" y="718"/>
                  </a:lnTo>
                  <a:lnTo>
                    <a:pt x="3202" y="569"/>
                  </a:lnTo>
                  <a:lnTo>
                    <a:pt x="3082" y="479"/>
                  </a:lnTo>
                  <a:lnTo>
                    <a:pt x="2963" y="389"/>
                  </a:lnTo>
                  <a:lnTo>
                    <a:pt x="2633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18"/>
                  </a:lnTo>
                  <a:lnTo>
                    <a:pt x="197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76" y="240"/>
                  </a:lnTo>
                  <a:lnTo>
                    <a:pt x="1526" y="90"/>
                  </a:lnTo>
                  <a:lnTo>
                    <a:pt x="1347" y="30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3"/>
            <p:cNvSpPr/>
            <p:nvPr/>
          </p:nvSpPr>
          <p:spPr>
            <a:xfrm>
              <a:off x="5856775" y="29756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39" y="1"/>
                  </a:moveTo>
                  <a:lnTo>
                    <a:pt x="449" y="30"/>
                  </a:lnTo>
                  <a:lnTo>
                    <a:pt x="360" y="60"/>
                  </a:lnTo>
                  <a:lnTo>
                    <a:pt x="240" y="90"/>
                  </a:lnTo>
                  <a:lnTo>
                    <a:pt x="150" y="180"/>
                  </a:lnTo>
                  <a:lnTo>
                    <a:pt x="90" y="270"/>
                  </a:lnTo>
                  <a:lnTo>
                    <a:pt x="30" y="389"/>
                  </a:lnTo>
                  <a:lnTo>
                    <a:pt x="1" y="509"/>
                  </a:lnTo>
                  <a:lnTo>
                    <a:pt x="30" y="62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60" y="1078"/>
                  </a:lnTo>
                  <a:lnTo>
                    <a:pt x="479" y="1108"/>
                  </a:lnTo>
                  <a:lnTo>
                    <a:pt x="599" y="1108"/>
                  </a:lnTo>
                  <a:lnTo>
                    <a:pt x="748" y="1078"/>
                  </a:lnTo>
                  <a:lnTo>
                    <a:pt x="868" y="98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108" y="659"/>
                  </a:lnTo>
                  <a:lnTo>
                    <a:pt x="1108" y="509"/>
                  </a:lnTo>
                  <a:lnTo>
                    <a:pt x="1078" y="360"/>
                  </a:lnTo>
                  <a:lnTo>
                    <a:pt x="1018" y="240"/>
                  </a:lnTo>
                  <a:lnTo>
                    <a:pt x="928" y="150"/>
                  </a:lnTo>
                  <a:lnTo>
                    <a:pt x="868" y="90"/>
                  </a:lnTo>
                  <a:lnTo>
                    <a:pt x="748" y="60"/>
                  </a:lnTo>
                  <a:lnTo>
                    <a:pt x="659" y="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3"/>
            <p:cNvSpPr/>
            <p:nvPr/>
          </p:nvSpPr>
          <p:spPr>
            <a:xfrm>
              <a:off x="5985425" y="3462575"/>
              <a:ext cx="82300" cy="73325"/>
            </a:xfrm>
            <a:custGeom>
              <a:avLst/>
              <a:gdLst/>
              <a:ahLst/>
              <a:cxnLst/>
              <a:rect l="l" t="t" r="r" b="b"/>
              <a:pathLst>
                <a:path w="3292" h="2933" extrusionOk="0">
                  <a:moveTo>
                    <a:pt x="1167" y="0"/>
                  </a:moveTo>
                  <a:lnTo>
                    <a:pt x="1048" y="30"/>
                  </a:lnTo>
                  <a:lnTo>
                    <a:pt x="988" y="60"/>
                  </a:lnTo>
                  <a:lnTo>
                    <a:pt x="868" y="180"/>
                  </a:lnTo>
                  <a:lnTo>
                    <a:pt x="778" y="329"/>
                  </a:lnTo>
                  <a:lnTo>
                    <a:pt x="748" y="479"/>
                  </a:lnTo>
                  <a:lnTo>
                    <a:pt x="748" y="658"/>
                  </a:lnTo>
                  <a:lnTo>
                    <a:pt x="808" y="838"/>
                  </a:lnTo>
                  <a:lnTo>
                    <a:pt x="898" y="988"/>
                  </a:lnTo>
                  <a:lnTo>
                    <a:pt x="988" y="1167"/>
                  </a:lnTo>
                  <a:lnTo>
                    <a:pt x="1078" y="1317"/>
                  </a:lnTo>
                  <a:lnTo>
                    <a:pt x="898" y="1227"/>
                  </a:lnTo>
                  <a:lnTo>
                    <a:pt x="719" y="1167"/>
                  </a:lnTo>
                  <a:lnTo>
                    <a:pt x="509" y="1137"/>
                  </a:lnTo>
                  <a:lnTo>
                    <a:pt x="330" y="119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76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30" y="1765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300" y="2035"/>
                  </a:lnTo>
                  <a:lnTo>
                    <a:pt x="44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8" y="1945"/>
                  </a:lnTo>
                  <a:lnTo>
                    <a:pt x="1137" y="1855"/>
                  </a:lnTo>
                  <a:lnTo>
                    <a:pt x="1137" y="1855"/>
                  </a:lnTo>
                  <a:lnTo>
                    <a:pt x="1048" y="1975"/>
                  </a:lnTo>
                  <a:lnTo>
                    <a:pt x="958" y="2124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723"/>
                  </a:lnTo>
                  <a:lnTo>
                    <a:pt x="1137" y="2813"/>
                  </a:lnTo>
                  <a:lnTo>
                    <a:pt x="1257" y="2902"/>
                  </a:lnTo>
                  <a:lnTo>
                    <a:pt x="1407" y="2932"/>
                  </a:lnTo>
                  <a:lnTo>
                    <a:pt x="1586" y="2902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42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85" y="2454"/>
                  </a:lnTo>
                  <a:lnTo>
                    <a:pt x="2334" y="2513"/>
                  </a:lnTo>
                  <a:lnTo>
                    <a:pt x="2484" y="2543"/>
                  </a:lnTo>
                  <a:lnTo>
                    <a:pt x="2633" y="2513"/>
                  </a:lnTo>
                  <a:lnTo>
                    <a:pt x="2783" y="2483"/>
                  </a:lnTo>
                  <a:lnTo>
                    <a:pt x="2932" y="2394"/>
                  </a:lnTo>
                  <a:lnTo>
                    <a:pt x="3022" y="2274"/>
                  </a:lnTo>
                  <a:lnTo>
                    <a:pt x="3082" y="2094"/>
                  </a:lnTo>
                  <a:lnTo>
                    <a:pt x="3082" y="1945"/>
                  </a:lnTo>
                  <a:lnTo>
                    <a:pt x="3022" y="1795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4" y="1436"/>
                  </a:lnTo>
                  <a:lnTo>
                    <a:pt x="2753" y="1376"/>
                  </a:lnTo>
                  <a:lnTo>
                    <a:pt x="2992" y="1287"/>
                  </a:lnTo>
                  <a:lnTo>
                    <a:pt x="3082" y="1227"/>
                  </a:lnTo>
                  <a:lnTo>
                    <a:pt x="3172" y="1107"/>
                  </a:lnTo>
                  <a:lnTo>
                    <a:pt x="3232" y="1017"/>
                  </a:lnTo>
                  <a:lnTo>
                    <a:pt x="3291" y="898"/>
                  </a:lnTo>
                  <a:lnTo>
                    <a:pt x="3262" y="748"/>
                  </a:lnTo>
                  <a:lnTo>
                    <a:pt x="3202" y="599"/>
                  </a:lnTo>
                  <a:lnTo>
                    <a:pt x="3082" y="50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4" y="479"/>
                  </a:lnTo>
                  <a:lnTo>
                    <a:pt x="2364" y="539"/>
                  </a:lnTo>
                  <a:lnTo>
                    <a:pt x="2244" y="658"/>
                  </a:lnTo>
                  <a:lnTo>
                    <a:pt x="2155" y="778"/>
                  </a:lnTo>
                  <a:lnTo>
                    <a:pt x="2065" y="898"/>
                  </a:lnTo>
                  <a:lnTo>
                    <a:pt x="2005" y="1047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46" y="269"/>
                  </a:lnTo>
                  <a:lnTo>
                    <a:pt x="1526" y="120"/>
                  </a:lnTo>
                  <a:lnTo>
                    <a:pt x="1347" y="30"/>
                  </a:lnTo>
                  <a:lnTo>
                    <a:pt x="1257" y="3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3"/>
            <p:cNvSpPr/>
            <p:nvPr/>
          </p:nvSpPr>
          <p:spPr>
            <a:xfrm>
              <a:off x="6013850" y="34887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0"/>
                  </a:moveTo>
                  <a:lnTo>
                    <a:pt x="329" y="30"/>
                  </a:lnTo>
                  <a:lnTo>
                    <a:pt x="240" y="90"/>
                  </a:lnTo>
                  <a:lnTo>
                    <a:pt x="150" y="150"/>
                  </a:lnTo>
                  <a:lnTo>
                    <a:pt x="90" y="270"/>
                  </a:lnTo>
                  <a:lnTo>
                    <a:pt x="30" y="359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8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29" y="1077"/>
                  </a:lnTo>
                  <a:lnTo>
                    <a:pt x="479" y="1107"/>
                  </a:lnTo>
                  <a:lnTo>
                    <a:pt x="599" y="1107"/>
                  </a:lnTo>
                  <a:lnTo>
                    <a:pt x="748" y="1047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8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59"/>
                  </a:lnTo>
                  <a:lnTo>
                    <a:pt x="988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3"/>
            <p:cNvSpPr/>
            <p:nvPr/>
          </p:nvSpPr>
          <p:spPr>
            <a:xfrm>
              <a:off x="6439425" y="2652525"/>
              <a:ext cx="74825" cy="74825"/>
            </a:xfrm>
            <a:custGeom>
              <a:avLst/>
              <a:gdLst/>
              <a:ahLst/>
              <a:cxnLst/>
              <a:rect l="l" t="t" r="r" b="b"/>
              <a:pathLst>
                <a:path w="2993" h="2993" extrusionOk="0">
                  <a:moveTo>
                    <a:pt x="629" y="1"/>
                  </a:moveTo>
                  <a:lnTo>
                    <a:pt x="539" y="31"/>
                  </a:lnTo>
                  <a:lnTo>
                    <a:pt x="450" y="61"/>
                  </a:lnTo>
                  <a:lnTo>
                    <a:pt x="360" y="121"/>
                  </a:lnTo>
                  <a:lnTo>
                    <a:pt x="300" y="210"/>
                  </a:lnTo>
                  <a:lnTo>
                    <a:pt x="270" y="360"/>
                  </a:lnTo>
                  <a:lnTo>
                    <a:pt x="270" y="510"/>
                  </a:lnTo>
                  <a:lnTo>
                    <a:pt x="330" y="659"/>
                  </a:lnTo>
                  <a:lnTo>
                    <a:pt x="390" y="779"/>
                  </a:lnTo>
                  <a:lnTo>
                    <a:pt x="599" y="988"/>
                  </a:lnTo>
                  <a:lnTo>
                    <a:pt x="719" y="1078"/>
                  </a:lnTo>
                  <a:lnTo>
                    <a:pt x="839" y="1168"/>
                  </a:lnTo>
                  <a:lnTo>
                    <a:pt x="839" y="1168"/>
                  </a:lnTo>
                  <a:lnTo>
                    <a:pt x="689" y="1138"/>
                  </a:lnTo>
                  <a:lnTo>
                    <a:pt x="539" y="1138"/>
                  </a:lnTo>
                  <a:lnTo>
                    <a:pt x="360" y="1168"/>
                  </a:lnTo>
                  <a:lnTo>
                    <a:pt x="240" y="1228"/>
                  </a:lnTo>
                  <a:lnTo>
                    <a:pt x="121" y="1347"/>
                  </a:lnTo>
                  <a:lnTo>
                    <a:pt x="31" y="1467"/>
                  </a:lnTo>
                  <a:lnTo>
                    <a:pt x="1" y="1646"/>
                  </a:lnTo>
                  <a:lnTo>
                    <a:pt x="1" y="1796"/>
                  </a:lnTo>
                  <a:lnTo>
                    <a:pt x="61" y="1946"/>
                  </a:lnTo>
                  <a:lnTo>
                    <a:pt x="180" y="2065"/>
                  </a:lnTo>
                  <a:lnTo>
                    <a:pt x="300" y="2125"/>
                  </a:lnTo>
                  <a:lnTo>
                    <a:pt x="450" y="2185"/>
                  </a:lnTo>
                  <a:lnTo>
                    <a:pt x="599" y="2155"/>
                  </a:lnTo>
                  <a:lnTo>
                    <a:pt x="749" y="2095"/>
                  </a:lnTo>
                  <a:lnTo>
                    <a:pt x="869" y="2005"/>
                  </a:lnTo>
                  <a:lnTo>
                    <a:pt x="898" y="1946"/>
                  </a:lnTo>
                  <a:lnTo>
                    <a:pt x="928" y="1886"/>
                  </a:lnTo>
                  <a:lnTo>
                    <a:pt x="869" y="2035"/>
                  </a:lnTo>
                  <a:lnTo>
                    <a:pt x="839" y="2185"/>
                  </a:lnTo>
                  <a:lnTo>
                    <a:pt x="839" y="2335"/>
                  </a:lnTo>
                  <a:lnTo>
                    <a:pt x="869" y="2514"/>
                  </a:lnTo>
                  <a:lnTo>
                    <a:pt x="928" y="2664"/>
                  </a:lnTo>
                  <a:lnTo>
                    <a:pt x="1018" y="2783"/>
                  </a:lnTo>
                  <a:lnTo>
                    <a:pt x="1138" y="2903"/>
                  </a:lnTo>
                  <a:lnTo>
                    <a:pt x="1287" y="2963"/>
                  </a:lnTo>
                  <a:lnTo>
                    <a:pt x="1437" y="2993"/>
                  </a:lnTo>
                  <a:lnTo>
                    <a:pt x="1616" y="2963"/>
                  </a:lnTo>
                  <a:lnTo>
                    <a:pt x="1736" y="2873"/>
                  </a:lnTo>
                  <a:lnTo>
                    <a:pt x="1856" y="2753"/>
                  </a:lnTo>
                  <a:lnTo>
                    <a:pt x="1916" y="2604"/>
                  </a:lnTo>
                  <a:lnTo>
                    <a:pt x="1946" y="2454"/>
                  </a:lnTo>
                  <a:lnTo>
                    <a:pt x="1946" y="2275"/>
                  </a:lnTo>
                  <a:lnTo>
                    <a:pt x="1916" y="2125"/>
                  </a:lnTo>
                  <a:lnTo>
                    <a:pt x="2065" y="2305"/>
                  </a:lnTo>
                  <a:lnTo>
                    <a:pt x="2275" y="2454"/>
                  </a:lnTo>
                  <a:lnTo>
                    <a:pt x="2394" y="2514"/>
                  </a:lnTo>
                  <a:lnTo>
                    <a:pt x="2514" y="2544"/>
                  </a:lnTo>
                  <a:lnTo>
                    <a:pt x="2634" y="2544"/>
                  </a:lnTo>
                  <a:lnTo>
                    <a:pt x="2753" y="2514"/>
                  </a:lnTo>
                  <a:lnTo>
                    <a:pt x="2873" y="2424"/>
                  </a:lnTo>
                  <a:lnTo>
                    <a:pt x="2963" y="2305"/>
                  </a:lnTo>
                  <a:lnTo>
                    <a:pt x="2993" y="2155"/>
                  </a:lnTo>
                  <a:lnTo>
                    <a:pt x="2993" y="1976"/>
                  </a:lnTo>
                  <a:lnTo>
                    <a:pt x="2933" y="1856"/>
                  </a:lnTo>
                  <a:lnTo>
                    <a:pt x="2843" y="1706"/>
                  </a:lnTo>
                  <a:lnTo>
                    <a:pt x="2723" y="1617"/>
                  </a:lnTo>
                  <a:lnTo>
                    <a:pt x="2604" y="1557"/>
                  </a:lnTo>
                  <a:lnTo>
                    <a:pt x="2454" y="1497"/>
                  </a:lnTo>
                  <a:lnTo>
                    <a:pt x="2305" y="1467"/>
                  </a:lnTo>
                  <a:lnTo>
                    <a:pt x="2125" y="1467"/>
                  </a:lnTo>
                  <a:lnTo>
                    <a:pt x="1976" y="1497"/>
                  </a:lnTo>
                  <a:lnTo>
                    <a:pt x="2125" y="1347"/>
                  </a:lnTo>
                  <a:lnTo>
                    <a:pt x="2275" y="1168"/>
                  </a:lnTo>
                  <a:lnTo>
                    <a:pt x="2394" y="988"/>
                  </a:lnTo>
                  <a:lnTo>
                    <a:pt x="2484" y="809"/>
                  </a:lnTo>
                  <a:lnTo>
                    <a:pt x="2544" y="599"/>
                  </a:lnTo>
                  <a:lnTo>
                    <a:pt x="2514" y="420"/>
                  </a:lnTo>
                  <a:lnTo>
                    <a:pt x="2484" y="330"/>
                  </a:lnTo>
                  <a:lnTo>
                    <a:pt x="2454" y="240"/>
                  </a:lnTo>
                  <a:lnTo>
                    <a:pt x="2394" y="151"/>
                  </a:lnTo>
                  <a:lnTo>
                    <a:pt x="2305" y="121"/>
                  </a:lnTo>
                  <a:lnTo>
                    <a:pt x="2155" y="61"/>
                  </a:lnTo>
                  <a:lnTo>
                    <a:pt x="1976" y="61"/>
                  </a:lnTo>
                  <a:lnTo>
                    <a:pt x="1826" y="121"/>
                  </a:lnTo>
                  <a:lnTo>
                    <a:pt x="1706" y="210"/>
                  </a:lnTo>
                  <a:lnTo>
                    <a:pt x="1587" y="360"/>
                  </a:lnTo>
                  <a:lnTo>
                    <a:pt x="1467" y="510"/>
                  </a:lnTo>
                  <a:lnTo>
                    <a:pt x="1347" y="659"/>
                  </a:lnTo>
                  <a:lnTo>
                    <a:pt x="1287" y="839"/>
                  </a:lnTo>
                  <a:lnTo>
                    <a:pt x="1287" y="629"/>
                  </a:lnTo>
                  <a:lnTo>
                    <a:pt x="1228" y="420"/>
                  </a:lnTo>
                  <a:lnTo>
                    <a:pt x="1138" y="240"/>
                  </a:lnTo>
                  <a:lnTo>
                    <a:pt x="1018" y="91"/>
                  </a:lnTo>
                  <a:lnTo>
                    <a:pt x="928" y="61"/>
                  </a:lnTo>
                  <a:lnTo>
                    <a:pt x="839" y="3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3"/>
            <p:cNvSpPr/>
            <p:nvPr/>
          </p:nvSpPr>
          <p:spPr>
            <a:xfrm>
              <a:off x="6458875" y="2675725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69" y="0"/>
                  </a:moveTo>
                  <a:lnTo>
                    <a:pt x="450" y="30"/>
                  </a:lnTo>
                  <a:lnTo>
                    <a:pt x="360" y="60"/>
                  </a:lnTo>
                  <a:lnTo>
                    <a:pt x="240" y="120"/>
                  </a:lnTo>
                  <a:lnTo>
                    <a:pt x="150" y="210"/>
                  </a:lnTo>
                  <a:lnTo>
                    <a:pt x="91" y="300"/>
                  </a:lnTo>
                  <a:lnTo>
                    <a:pt x="31" y="419"/>
                  </a:lnTo>
                  <a:lnTo>
                    <a:pt x="1" y="539"/>
                  </a:lnTo>
                  <a:lnTo>
                    <a:pt x="1" y="659"/>
                  </a:lnTo>
                  <a:lnTo>
                    <a:pt x="61" y="778"/>
                  </a:lnTo>
                  <a:lnTo>
                    <a:pt x="120" y="898"/>
                  </a:lnTo>
                  <a:lnTo>
                    <a:pt x="240" y="988"/>
                  </a:lnTo>
                  <a:lnTo>
                    <a:pt x="360" y="1048"/>
                  </a:lnTo>
                  <a:lnTo>
                    <a:pt x="479" y="1107"/>
                  </a:lnTo>
                  <a:lnTo>
                    <a:pt x="629" y="1107"/>
                  </a:lnTo>
                  <a:lnTo>
                    <a:pt x="779" y="1077"/>
                  </a:lnTo>
                  <a:lnTo>
                    <a:pt x="898" y="1018"/>
                  </a:lnTo>
                  <a:lnTo>
                    <a:pt x="988" y="928"/>
                  </a:lnTo>
                  <a:lnTo>
                    <a:pt x="1078" y="808"/>
                  </a:lnTo>
                  <a:lnTo>
                    <a:pt x="1108" y="689"/>
                  </a:lnTo>
                  <a:lnTo>
                    <a:pt x="1108" y="599"/>
                  </a:lnTo>
                  <a:lnTo>
                    <a:pt x="1108" y="479"/>
                  </a:lnTo>
                  <a:lnTo>
                    <a:pt x="1078" y="389"/>
                  </a:lnTo>
                  <a:lnTo>
                    <a:pt x="1048" y="30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9" y="60"/>
                  </a:lnTo>
                  <a:lnTo>
                    <a:pt x="689" y="30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3"/>
            <p:cNvSpPr/>
            <p:nvPr/>
          </p:nvSpPr>
          <p:spPr>
            <a:xfrm>
              <a:off x="6244225" y="2818575"/>
              <a:ext cx="77800" cy="71825"/>
            </a:xfrm>
            <a:custGeom>
              <a:avLst/>
              <a:gdLst/>
              <a:ahLst/>
              <a:cxnLst/>
              <a:rect l="l" t="t" r="r" b="b"/>
              <a:pathLst>
                <a:path w="3112" h="2873" extrusionOk="0">
                  <a:moveTo>
                    <a:pt x="1496" y="1"/>
                  </a:moveTo>
                  <a:lnTo>
                    <a:pt x="1317" y="31"/>
                  </a:lnTo>
                  <a:lnTo>
                    <a:pt x="1197" y="91"/>
                  </a:lnTo>
                  <a:lnTo>
                    <a:pt x="1077" y="210"/>
                  </a:lnTo>
                  <a:lnTo>
                    <a:pt x="1017" y="360"/>
                  </a:lnTo>
                  <a:lnTo>
                    <a:pt x="988" y="509"/>
                  </a:lnTo>
                  <a:lnTo>
                    <a:pt x="1017" y="659"/>
                  </a:lnTo>
                  <a:lnTo>
                    <a:pt x="1107" y="779"/>
                  </a:lnTo>
                  <a:lnTo>
                    <a:pt x="1120" y="804"/>
                  </a:lnTo>
                  <a:lnTo>
                    <a:pt x="1120" y="804"/>
                  </a:lnTo>
                  <a:lnTo>
                    <a:pt x="1077" y="779"/>
                  </a:lnTo>
                  <a:lnTo>
                    <a:pt x="928" y="719"/>
                  </a:lnTo>
                  <a:lnTo>
                    <a:pt x="778" y="689"/>
                  </a:lnTo>
                  <a:lnTo>
                    <a:pt x="599" y="689"/>
                  </a:lnTo>
                  <a:lnTo>
                    <a:pt x="449" y="719"/>
                  </a:lnTo>
                  <a:lnTo>
                    <a:pt x="299" y="779"/>
                  </a:lnTo>
                  <a:lnTo>
                    <a:pt x="180" y="868"/>
                  </a:lnTo>
                  <a:lnTo>
                    <a:pt x="60" y="1018"/>
                  </a:lnTo>
                  <a:lnTo>
                    <a:pt x="30" y="1168"/>
                  </a:lnTo>
                  <a:lnTo>
                    <a:pt x="0" y="1317"/>
                  </a:lnTo>
                  <a:lnTo>
                    <a:pt x="60" y="1467"/>
                  </a:lnTo>
                  <a:lnTo>
                    <a:pt x="150" y="1586"/>
                  </a:lnTo>
                  <a:lnTo>
                    <a:pt x="299" y="1706"/>
                  </a:lnTo>
                  <a:lnTo>
                    <a:pt x="449" y="1766"/>
                  </a:lnTo>
                  <a:lnTo>
                    <a:pt x="599" y="1796"/>
                  </a:lnTo>
                  <a:lnTo>
                    <a:pt x="778" y="1766"/>
                  </a:lnTo>
                  <a:lnTo>
                    <a:pt x="569" y="1916"/>
                  </a:lnTo>
                  <a:lnTo>
                    <a:pt x="359" y="2065"/>
                  </a:lnTo>
                  <a:lnTo>
                    <a:pt x="299" y="2185"/>
                  </a:lnTo>
                  <a:lnTo>
                    <a:pt x="240" y="2275"/>
                  </a:lnTo>
                  <a:lnTo>
                    <a:pt x="210" y="2394"/>
                  </a:lnTo>
                  <a:lnTo>
                    <a:pt x="210" y="2544"/>
                  </a:lnTo>
                  <a:lnTo>
                    <a:pt x="269" y="2663"/>
                  </a:lnTo>
                  <a:lnTo>
                    <a:pt x="389" y="2783"/>
                  </a:lnTo>
                  <a:lnTo>
                    <a:pt x="539" y="2843"/>
                  </a:lnTo>
                  <a:lnTo>
                    <a:pt x="688" y="2873"/>
                  </a:lnTo>
                  <a:lnTo>
                    <a:pt x="838" y="2843"/>
                  </a:lnTo>
                  <a:lnTo>
                    <a:pt x="988" y="2783"/>
                  </a:lnTo>
                  <a:lnTo>
                    <a:pt x="1107" y="2693"/>
                  </a:lnTo>
                  <a:lnTo>
                    <a:pt x="1197" y="2574"/>
                  </a:lnTo>
                  <a:lnTo>
                    <a:pt x="1257" y="2424"/>
                  </a:lnTo>
                  <a:lnTo>
                    <a:pt x="1317" y="2275"/>
                  </a:lnTo>
                  <a:lnTo>
                    <a:pt x="1347" y="2125"/>
                  </a:lnTo>
                  <a:lnTo>
                    <a:pt x="1376" y="1975"/>
                  </a:lnTo>
                  <a:lnTo>
                    <a:pt x="1496" y="2155"/>
                  </a:lnTo>
                  <a:lnTo>
                    <a:pt x="1616" y="2334"/>
                  </a:lnTo>
                  <a:lnTo>
                    <a:pt x="1795" y="2484"/>
                  </a:lnTo>
                  <a:lnTo>
                    <a:pt x="1945" y="2634"/>
                  </a:lnTo>
                  <a:lnTo>
                    <a:pt x="2124" y="2693"/>
                  </a:lnTo>
                  <a:lnTo>
                    <a:pt x="2334" y="2723"/>
                  </a:lnTo>
                  <a:lnTo>
                    <a:pt x="2424" y="2723"/>
                  </a:lnTo>
                  <a:lnTo>
                    <a:pt x="2513" y="2693"/>
                  </a:lnTo>
                  <a:lnTo>
                    <a:pt x="2603" y="2634"/>
                  </a:lnTo>
                  <a:lnTo>
                    <a:pt x="2663" y="2574"/>
                  </a:lnTo>
                  <a:lnTo>
                    <a:pt x="2753" y="2454"/>
                  </a:lnTo>
                  <a:lnTo>
                    <a:pt x="2753" y="2275"/>
                  </a:lnTo>
                  <a:lnTo>
                    <a:pt x="2753" y="2125"/>
                  </a:lnTo>
                  <a:lnTo>
                    <a:pt x="2663" y="1945"/>
                  </a:lnTo>
                  <a:lnTo>
                    <a:pt x="2573" y="1826"/>
                  </a:lnTo>
                  <a:lnTo>
                    <a:pt x="2454" y="1676"/>
                  </a:lnTo>
                  <a:lnTo>
                    <a:pt x="2304" y="1527"/>
                  </a:lnTo>
                  <a:lnTo>
                    <a:pt x="2154" y="1437"/>
                  </a:lnTo>
                  <a:lnTo>
                    <a:pt x="2364" y="1467"/>
                  </a:lnTo>
                  <a:lnTo>
                    <a:pt x="2573" y="1467"/>
                  </a:lnTo>
                  <a:lnTo>
                    <a:pt x="2753" y="1407"/>
                  </a:lnTo>
                  <a:lnTo>
                    <a:pt x="2932" y="1317"/>
                  </a:lnTo>
                  <a:lnTo>
                    <a:pt x="2992" y="1227"/>
                  </a:lnTo>
                  <a:lnTo>
                    <a:pt x="3052" y="1168"/>
                  </a:lnTo>
                  <a:lnTo>
                    <a:pt x="3082" y="1048"/>
                  </a:lnTo>
                  <a:lnTo>
                    <a:pt x="3112" y="958"/>
                  </a:lnTo>
                  <a:lnTo>
                    <a:pt x="3112" y="868"/>
                  </a:lnTo>
                  <a:lnTo>
                    <a:pt x="3082" y="749"/>
                  </a:lnTo>
                  <a:lnTo>
                    <a:pt x="3022" y="689"/>
                  </a:lnTo>
                  <a:lnTo>
                    <a:pt x="2962" y="599"/>
                  </a:lnTo>
                  <a:lnTo>
                    <a:pt x="2842" y="539"/>
                  </a:lnTo>
                  <a:lnTo>
                    <a:pt x="2693" y="509"/>
                  </a:lnTo>
                  <a:lnTo>
                    <a:pt x="2543" y="509"/>
                  </a:lnTo>
                  <a:lnTo>
                    <a:pt x="2394" y="569"/>
                  </a:lnTo>
                  <a:lnTo>
                    <a:pt x="2154" y="719"/>
                  </a:lnTo>
                  <a:lnTo>
                    <a:pt x="2035" y="809"/>
                  </a:lnTo>
                  <a:lnTo>
                    <a:pt x="1915" y="928"/>
                  </a:lnTo>
                  <a:lnTo>
                    <a:pt x="2005" y="779"/>
                  </a:lnTo>
                  <a:lnTo>
                    <a:pt x="2035" y="629"/>
                  </a:lnTo>
                  <a:lnTo>
                    <a:pt x="2035" y="479"/>
                  </a:lnTo>
                  <a:lnTo>
                    <a:pt x="1975" y="330"/>
                  </a:lnTo>
                  <a:lnTo>
                    <a:pt x="1885" y="180"/>
                  </a:lnTo>
                  <a:lnTo>
                    <a:pt x="1765" y="91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3"/>
            <p:cNvSpPr/>
            <p:nvPr/>
          </p:nvSpPr>
          <p:spPr>
            <a:xfrm>
              <a:off x="6268150" y="2838775"/>
              <a:ext cx="26950" cy="27700"/>
            </a:xfrm>
            <a:custGeom>
              <a:avLst/>
              <a:gdLst/>
              <a:ahLst/>
              <a:cxnLst/>
              <a:rect l="l" t="t" r="r" b="b"/>
              <a:pathLst>
                <a:path w="1078" h="1108" extrusionOk="0">
                  <a:moveTo>
                    <a:pt x="449" y="1"/>
                  </a:moveTo>
                  <a:lnTo>
                    <a:pt x="330" y="60"/>
                  </a:lnTo>
                  <a:lnTo>
                    <a:pt x="180" y="120"/>
                  </a:lnTo>
                  <a:lnTo>
                    <a:pt x="90" y="240"/>
                  </a:lnTo>
                  <a:lnTo>
                    <a:pt x="31" y="360"/>
                  </a:lnTo>
                  <a:lnTo>
                    <a:pt x="1" y="509"/>
                  </a:lnTo>
                  <a:lnTo>
                    <a:pt x="1" y="629"/>
                  </a:lnTo>
                  <a:lnTo>
                    <a:pt x="31" y="778"/>
                  </a:lnTo>
                  <a:lnTo>
                    <a:pt x="120" y="898"/>
                  </a:lnTo>
                  <a:lnTo>
                    <a:pt x="210" y="988"/>
                  </a:lnTo>
                  <a:lnTo>
                    <a:pt x="300" y="1048"/>
                  </a:lnTo>
                  <a:lnTo>
                    <a:pt x="419" y="1078"/>
                  </a:lnTo>
                  <a:lnTo>
                    <a:pt x="509" y="1108"/>
                  </a:lnTo>
                  <a:lnTo>
                    <a:pt x="629" y="1078"/>
                  </a:lnTo>
                  <a:lnTo>
                    <a:pt x="719" y="1078"/>
                  </a:lnTo>
                  <a:lnTo>
                    <a:pt x="808" y="1018"/>
                  </a:lnTo>
                  <a:lnTo>
                    <a:pt x="898" y="95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078" y="659"/>
                  </a:lnTo>
                  <a:lnTo>
                    <a:pt x="1078" y="539"/>
                  </a:lnTo>
                  <a:lnTo>
                    <a:pt x="1078" y="449"/>
                  </a:lnTo>
                  <a:lnTo>
                    <a:pt x="1048" y="33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8" y="60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3"/>
            <p:cNvSpPr/>
            <p:nvPr/>
          </p:nvSpPr>
          <p:spPr>
            <a:xfrm>
              <a:off x="6139500" y="3506700"/>
              <a:ext cx="754725" cy="496650"/>
            </a:xfrm>
            <a:custGeom>
              <a:avLst/>
              <a:gdLst/>
              <a:ahLst/>
              <a:cxnLst/>
              <a:rect l="l" t="t" r="r" b="b"/>
              <a:pathLst>
                <a:path w="30189" h="19866" extrusionOk="0">
                  <a:moveTo>
                    <a:pt x="14062" y="0"/>
                  </a:moveTo>
                  <a:lnTo>
                    <a:pt x="13165" y="30"/>
                  </a:lnTo>
                  <a:lnTo>
                    <a:pt x="12327" y="90"/>
                  </a:lnTo>
                  <a:lnTo>
                    <a:pt x="10652" y="240"/>
                  </a:lnTo>
                  <a:lnTo>
                    <a:pt x="9096" y="419"/>
                  </a:lnTo>
                  <a:lnTo>
                    <a:pt x="7630" y="659"/>
                  </a:lnTo>
                  <a:lnTo>
                    <a:pt x="6254" y="928"/>
                  </a:lnTo>
                  <a:lnTo>
                    <a:pt x="4997" y="1197"/>
                  </a:lnTo>
                  <a:lnTo>
                    <a:pt x="3830" y="1496"/>
                  </a:lnTo>
                  <a:lnTo>
                    <a:pt x="2813" y="1795"/>
                  </a:lnTo>
                  <a:lnTo>
                    <a:pt x="1915" y="2065"/>
                  </a:lnTo>
                  <a:lnTo>
                    <a:pt x="1676" y="2154"/>
                  </a:lnTo>
                  <a:lnTo>
                    <a:pt x="1467" y="2274"/>
                  </a:lnTo>
                  <a:lnTo>
                    <a:pt x="1227" y="2394"/>
                  </a:lnTo>
                  <a:lnTo>
                    <a:pt x="1048" y="2543"/>
                  </a:lnTo>
                  <a:lnTo>
                    <a:pt x="868" y="2723"/>
                  </a:lnTo>
                  <a:lnTo>
                    <a:pt x="689" y="2902"/>
                  </a:lnTo>
                  <a:lnTo>
                    <a:pt x="539" y="3082"/>
                  </a:lnTo>
                  <a:lnTo>
                    <a:pt x="390" y="3291"/>
                  </a:lnTo>
                  <a:lnTo>
                    <a:pt x="270" y="3501"/>
                  </a:lnTo>
                  <a:lnTo>
                    <a:pt x="180" y="3740"/>
                  </a:lnTo>
                  <a:lnTo>
                    <a:pt x="90" y="3950"/>
                  </a:lnTo>
                  <a:lnTo>
                    <a:pt x="31" y="4189"/>
                  </a:lnTo>
                  <a:lnTo>
                    <a:pt x="1" y="4458"/>
                  </a:lnTo>
                  <a:lnTo>
                    <a:pt x="1" y="4698"/>
                  </a:lnTo>
                  <a:lnTo>
                    <a:pt x="1" y="4967"/>
                  </a:lnTo>
                  <a:lnTo>
                    <a:pt x="31" y="5206"/>
                  </a:lnTo>
                  <a:lnTo>
                    <a:pt x="2454" y="19866"/>
                  </a:lnTo>
                  <a:lnTo>
                    <a:pt x="27705" y="19866"/>
                  </a:lnTo>
                  <a:lnTo>
                    <a:pt x="30188" y="5027"/>
                  </a:lnTo>
                  <a:lnTo>
                    <a:pt x="30188" y="4757"/>
                  </a:lnTo>
                  <a:lnTo>
                    <a:pt x="30188" y="4518"/>
                  </a:lnTo>
                  <a:lnTo>
                    <a:pt x="30158" y="4279"/>
                  </a:lnTo>
                  <a:lnTo>
                    <a:pt x="30099" y="4069"/>
                  </a:lnTo>
                  <a:lnTo>
                    <a:pt x="30009" y="3830"/>
                  </a:lnTo>
                  <a:lnTo>
                    <a:pt x="29889" y="3620"/>
                  </a:lnTo>
                  <a:lnTo>
                    <a:pt x="29769" y="3411"/>
                  </a:lnTo>
                  <a:lnTo>
                    <a:pt x="29620" y="3232"/>
                  </a:lnTo>
                  <a:lnTo>
                    <a:pt x="29440" y="3022"/>
                  </a:lnTo>
                  <a:lnTo>
                    <a:pt x="29261" y="2873"/>
                  </a:lnTo>
                  <a:lnTo>
                    <a:pt x="28842" y="2543"/>
                  </a:lnTo>
                  <a:lnTo>
                    <a:pt x="28393" y="2304"/>
                  </a:lnTo>
                  <a:lnTo>
                    <a:pt x="27944" y="2095"/>
                  </a:lnTo>
                  <a:lnTo>
                    <a:pt x="26867" y="1766"/>
                  </a:lnTo>
                  <a:lnTo>
                    <a:pt x="25820" y="1436"/>
                  </a:lnTo>
                  <a:lnTo>
                    <a:pt x="24773" y="1167"/>
                  </a:lnTo>
                  <a:lnTo>
                    <a:pt x="23726" y="928"/>
                  </a:lnTo>
                  <a:lnTo>
                    <a:pt x="22709" y="718"/>
                  </a:lnTo>
                  <a:lnTo>
                    <a:pt x="21691" y="539"/>
                  </a:lnTo>
                  <a:lnTo>
                    <a:pt x="20674" y="389"/>
                  </a:lnTo>
                  <a:lnTo>
                    <a:pt x="19687" y="240"/>
                  </a:lnTo>
                  <a:lnTo>
                    <a:pt x="18700" y="150"/>
                  </a:lnTo>
                  <a:lnTo>
                    <a:pt x="17742" y="90"/>
                  </a:lnTo>
                  <a:lnTo>
                    <a:pt x="16785" y="30"/>
                  </a:lnTo>
                  <a:lnTo>
                    <a:pt x="15857" y="0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3"/>
            <p:cNvSpPr/>
            <p:nvPr/>
          </p:nvSpPr>
          <p:spPr>
            <a:xfrm>
              <a:off x="6139500" y="3608425"/>
              <a:ext cx="700875" cy="394925"/>
            </a:xfrm>
            <a:custGeom>
              <a:avLst/>
              <a:gdLst/>
              <a:ahLst/>
              <a:cxnLst/>
              <a:rect l="l" t="t" r="r" b="b"/>
              <a:pathLst>
                <a:path w="28035" h="15797" extrusionOk="0">
                  <a:moveTo>
                    <a:pt x="60" y="0"/>
                  </a:moveTo>
                  <a:lnTo>
                    <a:pt x="31" y="270"/>
                  </a:lnTo>
                  <a:lnTo>
                    <a:pt x="1" y="569"/>
                  </a:lnTo>
                  <a:lnTo>
                    <a:pt x="1" y="838"/>
                  </a:lnTo>
                  <a:lnTo>
                    <a:pt x="31" y="1137"/>
                  </a:lnTo>
                  <a:lnTo>
                    <a:pt x="2454" y="15797"/>
                  </a:lnTo>
                  <a:lnTo>
                    <a:pt x="27705" y="15797"/>
                  </a:lnTo>
                  <a:lnTo>
                    <a:pt x="28034" y="13523"/>
                  </a:lnTo>
                  <a:lnTo>
                    <a:pt x="27526" y="13852"/>
                  </a:lnTo>
                  <a:lnTo>
                    <a:pt x="26987" y="14151"/>
                  </a:lnTo>
                  <a:lnTo>
                    <a:pt x="26448" y="14421"/>
                  </a:lnTo>
                  <a:lnTo>
                    <a:pt x="25910" y="14660"/>
                  </a:lnTo>
                  <a:lnTo>
                    <a:pt x="25341" y="14870"/>
                  </a:lnTo>
                  <a:lnTo>
                    <a:pt x="24773" y="15049"/>
                  </a:lnTo>
                  <a:lnTo>
                    <a:pt x="24205" y="15229"/>
                  </a:lnTo>
                  <a:lnTo>
                    <a:pt x="23606" y="15348"/>
                  </a:lnTo>
                  <a:lnTo>
                    <a:pt x="23008" y="15408"/>
                  </a:lnTo>
                  <a:lnTo>
                    <a:pt x="22409" y="15468"/>
                  </a:lnTo>
                  <a:lnTo>
                    <a:pt x="21781" y="15468"/>
                  </a:lnTo>
                  <a:lnTo>
                    <a:pt x="21153" y="15438"/>
                  </a:lnTo>
                  <a:lnTo>
                    <a:pt x="20495" y="15348"/>
                  </a:lnTo>
                  <a:lnTo>
                    <a:pt x="19837" y="15229"/>
                  </a:lnTo>
                  <a:lnTo>
                    <a:pt x="19178" y="15079"/>
                  </a:lnTo>
                  <a:lnTo>
                    <a:pt x="18490" y="14840"/>
                  </a:lnTo>
                  <a:lnTo>
                    <a:pt x="18311" y="14840"/>
                  </a:lnTo>
                  <a:lnTo>
                    <a:pt x="18071" y="14780"/>
                  </a:lnTo>
                  <a:lnTo>
                    <a:pt x="17503" y="14660"/>
                  </a:lnTo>
                  <a:lnTo>
                    <a:pt x="16934" y="14511"/>
                  </a:lnTo>
                  <a:lnTo>
                    <a:pt x="16725" y="14481"/>
                  </a:lnTo>
                  <a:lnTo>
                    <a:pt x="16545" y="14451"/>
                  </a:lnTo>
                  <a:lnTo>
                    <a:pt x="15648" y="14690"/>
                  </a:lnTo>
                  <a:lnTo>
                    <a:pt x="14780" y="14870"/>
                  </a:lnTo>
                  <a:lnTo>
                    <a:pt x="13943" y="14959"/>
                  </a:lnTo>
                  <a:lnTo>
                    <a:pt x="13105" y="14989"/>
                  </a:lnTo>
                  <a:lnTo>
                    <a:pt x="12297" y="14989"/>
                  </a:lnTo>
                  <a:lnTo>
                    <a:pt x="11519" y="14899"/>
                  </a:lnTo>
                  <a:lnTo>
                    <a:pt x="10741" y="14750"/>
                  </a:lnTo>
                  <a:lnTo>
                    <a:pt x="9993" y="14570"/>
                  </a:lnTo>
                  <a:lnTo>
                    <a:pt x="9275" y="14301"/>
                  </a:lnTo>
                  <a:lnTo>
                    <a:pt x="8587" y="14002"/>
                  </a:lnTo>
                  <a:lnTo>
                    <a:pt x="7899" y="13673"/>
                  </a:lnTo>
                  <a:lnTo>
                    <a:pt x="7271" y="13284"/>
                  </a:lnTo>
                  <a:lnTo>
                    <a:pt x="6643" y="12835"/>
                  </a:lnTo>
                  <a:lnTo>
                    <a:pt x="6014" y="12356"/>
                  </a:lnTo>
                  <a:lnTo>
                    <a:pt x="5446" y="11848"/>
                  </a:lnTo>
                  <a:lnTo>
                    <a:pt x="4907" y="11309"/>
                  </a:lnTo>
                  <a:lnTo>
                    <a:pt x="4369" y="10741"/>
                  </a:lnTo>
                  <a:lnTo>
                    <a:pt x="3890" y="10142"/>
                  </a:lnTo>
                  <a:lnTo>
                    <a:pt x="3411" y="9514"/>
                  </a:lnTo>
                  <a:lnTo>
                    <a:pt x="2963" y="8856"/>
                  </a:lnTo>
                  <a:lnTo>
                    <a:pt x="2574" y="8168"/>
                  </a:lnTo>
                  <a:lnTo>
                    <a:pt x="2185" y="7480"/>
                  </a:lnTo>
                  <a:lnTo>
                    <a:pt x="1826" y="6762"/>
                  </a:lnTo>
                  <a:lnTo>
                    <a:pt x="1497" y="6044"/>
                  </a:lnTo>
                  <a:lnTo>
                    <a:pt x="1197" y="5296"/>
                  </a:lnTo>
                  <a:lnTo>
                    <a:pt x="958" y="4548"/>
                  </a:lnTo>
                  <a:lnTo>
                    <a:pt x="719" y="3800"/>
                  </a:lnTo>
                  <a:lnTo>
                    <a:pt x="509" y="3022"/>
                  </a:lnTo>
                  <a:lnTo>
                    <a:pt x="360" y="2274"/>
                  </a:lnTo>
                  <a:lnTo>
                    <a:pt x="240" y="1526"/>
                  </a:lnTo>
                  <a:lnTo>
                    <a:pt x="120" y="7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3"/>
            <p:cNvSpPr/>
            <p:nvPr/>
          </p:nvSpPr>
          <p:spPr>
            <a:xfrm>
              <a:off x="6395300" y="3296525"/>
              <a:ext cx="238625" cy="405400"/>
            </a:xfrm>
            <a:custGeom>
              <a:avLst/>
              <a:gdLst/>
              <a:ahLst/>
              <a:cxnLst/>
              <a:rect l="l" t="t" r="r" b="b"/>
              <a:pathLst>
                <a:path w="9545" h="16216" extrusionOk="0">
                  <a:moveTo>
                    <a:pt x="1586" y="0"/>
                  </a:moveTo>
                  <a:lnTo>
                    <a:pt x="1586" y="8557"/>
                  </a:lnTo>
                  <a:lnTo>
                    <a:pt x="1586" y="9814"/>
                  </a:lnTo>
                  <a:lnTo>
                    <a:pt x="1227" y="10083"/>
                  </a:lnTo>
                  <a:lnTo>
                    <a:pt x="928" y="10382"/>
                  </a:lnTo>
                  <a:lnTo>
                    <a:pt x="659" y="10681"/>
                  </a:lnTo>
                  <a:lnTo>
                    <a:pt x="420" y="11040"/>
                  </a:lnTo>
                  <a:lnTo>
                    <a:pt x="240" y="11369"/>
                  </a:lnTo>
                  <a:lnTo>
                    <a:pt x="120" y="11758"/>
                  </a:lnTo>
                  <a:lnTo>
                    <a:pt x="31" y="12147"/>
                  </a:lnTo>
                  <a:lnTo>
                    <a:pt x="1" y="12536"/>
                  </a:lnTo>
                  <a:lnTo>
                    <a:pt x="31" y="12925"/>
                  </a:lnTo>
                  <a:lnTo>
                    <a:pt x="90" y="13284"/>
                  </a:lnTo>
                  <a:lnTo>
                    <a:pt x="210" y="13643"/>
                  </a:lnTo>
                  <a:lnTo>
                    <a:pt x="360" y="13972"/>
                  </a:lnTo>
                  <a:lnTo>
                    <a:pt x="569" y="14301"/>
                  </a:lnTo>
                  <a:lnTo>
                    <a:pt x="809" y="14600"/>
                  </a:lnTo>
                  <a:lnTo>
                    <a:pt x="1078" y="14870"/>
                  </a:lnTo>
                  <a:lnTo>
                    <a:pt x="1407" y="15139"/>
                  </a:lnTo>
                  <a:lnTo>
                    <a:pt x="1736" y="15378"/>
                  </a:lnTo>
                  <a:lnTo>
                    <a:pt x="2095" y="15588"/>
                  </a:lnTo>
                  <a:lnTo>
                    <a:pt x="2484" y="15767"/>
                  </a:lnTo>
                  <a:lnTo>
                    <a:pt x="2903" y="15917"/>
                  </a:lnTo>
                  <a:lnTo>
                    <a:pt x="3352" y="16036"/>
                  </a:lnTo>
                  <a:lnTo>
                    <a:pt x="3800" y="16126"/>
                  </a:lnTo>
                  <a:lnTo>
                    <a:pt x="4279" y="16186"/>
                  </a:lnTo>
                  <a:lnTo>
                    <a:pt x="4758" y="16216"/>
                  </a:lnTo>
                  <a:lnTo>
                    <a:pt x="5266" y="16186"/>
                  </a:lnTo>
                  <a:lnTo>
                    <a:pt x="5745" y="16126"/>
                  </a:lnTo>
                  <a:lnTo>
                    <a:pt x="6194" y="16036"/>
                  </a:lnTo>
                  <a:lnTo>
                    <a:pt x="6643" y="15917"/>
                  </a:lnTo>
                  <a:lnTo>
                    <a:pt x="7032" y="15767"/>
                  </a:lnTo>
                  <a:lnTo>
                    <a:pt x="7450" y="15588"/>
                  </a:lnTo>
                  <a:lnTo>
                    <a:pt x="7809" y="15378"/>
                  </a:lnTo>
                  <a:lnTo>
                    <a:pt x="8139" y="15139"/>
                  </a:lnTo>
                  <a:lnTo>
                    <a:pt x="8468" y="14870"/>
                  </a:lnTo>
                  <a:lnTo>
                    <a:pt x="8737" y="14600"/>
                  </a:lnTo>
                  <a:lnTo>
                    <a:pt x="8976" y="14301"/>
                  </a:lnTo>
                  <a:lnTo>
                    <a:pt x="9156" y="13972"/>
                  </a:lnTo>
                  <a:lnTo>
                    <a:pt x="9335" y="13643"/>
                  </a:lnTo>
                  <a:lnTo>
                    <a:pt x="9455" y="13284"/>
                  </a:lnTo>
                  <a:lnTo>
                    <a:pt x="9515" y="12925"/>
                  </a:lnTo>
                  <a:lnTo>
                    <a:pt x="9545" y="12536"/>
                  </a:lnTo>
                  <a:lnTo>
                    <a:pt x="9545" y="12327"/>
                  </a:lnTo>
                  <a:lnTo>
                    <a:pt x="9515" y="12087"/>
                  </a:lnTo>
                  <a:lnTo>
                    <a:pt x="9395" y="11639"/>
                  </a:lnTo>
                  <a:lnTo>
                    <a:pt x="9245" y="11250"/>
                  </a:lnTo>
                  <a:lnTo>
                    <a:pt x="9006" y="10831"/>
                  </a:lnTo>
                  <a:lnTo>
                    <a:pt x="8707" y="10472"/>
                  </a:lnTo>
                  <a:lnTo>
                    <a:pt x="8378" y="10143"/>
                  </a:lnTo>
                  <a:lnTo>
                    <a:pt x="7989" y="9843"/>
                  </a:lnTo>
                  <a:lnTo>
                    <a:pt x="7540" y="9574"/>
                  </a:lnTo>
                  <a:lnTo>
                    <a:pt x="7540" y="4757"/>
                  </a:lnTo>
                  <a:lnTo>
                    <a:pt x="754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3"/>
            <p:cNvSpPr/>
            <p:nvPr/>
          </p:nvSpPr>
          <p:spPr>
            <a:xfrm>
              <a:off x="6434950" y="3374300"/>
              <a:ext cx="148875" cy="159350"/>
            </a:xfrm>
            <a:custGeom>
              <a:avLst/>
              <a:gdLst/>
              <a:ahLst/>
              <a:cxnLst/>
              <a:rect l="l" t="t" r="r" b="b"/>
              <a:pathLst>
                <a:path w="5955" h="6374" extrusionOk="0">
                  <a:moveTo>
                    <a:pt x="0" y="1"/>
                  </a:moveTo>
                  <a:lnTo>
                    <a:pt x="0" y="6373"/>
                  </a:lnTo>
                  <a:lnTo>
                    <a:pt x="449" y="6314"/>
                  </a:lnTo>
                  <a:lnTo>
                    <a:pt x="868" y="6254"/>
                  </a:lnTo>
                  <a:lnTo>
                    <a:pt x="1287" y="6164"/>
                  </a:lnTo>
                  <a:lnTo>
                    <a:pt x="1706" y="6044"/>
                  </a:lnTo>
                  <a:lnTo>
                    <a:pt x="2125" y="5925"/>
                  </a:lnTo>
                  <a:lnTo>
                    <a:pt x="2543" y="5775"/>
                  </a:lnTo>
                  <a:lnTo>
                    <a:pt x="2932" y="5625"/>
                  </a:lnTo>
                  <a:lnTo>
                    <a:pt x="3321" y="5446"/>
                  </a:lnTo>
                  <a:lnTo>
                    <a:pt x="3680" y="5266"/>
                  </a:lnTo>
                  <a:lnTo>
                    <a:pt x="4039" y="5057"/>
                  </a:lnTo>
                  <a:lnTo>
                    <a:pt x="4727" y="4578"/>
                  </a:lnTo>
                  <a:lnTo>
                    <a:pt x="5386" y="4070"/>
                  </a:lnTo>
                  <a:lnTo>
                    <a:pt x="5954" y="3531"/>
                  </a:lnTo>
                  <a:lnTo>
                    <a:pt x="5954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3"/>
            <p:cNvSpPr/>
            <p:nvPr/>
          </p:nvSpPr>
          <p:spPr>
            <a:xfrm>
              <a:off x="6226275" y="2898600"/>
              <a:ext cx="525075" cy="457025"/>
            </a:xfrm>
            <a:custGeom>
              <a:avLst/>
              <a:gdLst/>
              <a:ahLst/>
              <a:cxnLst/>
              <a:rect l="l" t="t" r="r" b="b"/>
              <a:pathLst>
                <a:path w="21003" h="18281" extrusionOk="0">
                  <a:moveTo>
                    <a:pt x="8916" y="1"/>
                  </a:moveTo>
                  <a:lnTo>
                    <a:pt x="8377" y="31"/>
                  </a:lnTo>
                  <a:lnTo>
                    <a:pt x="7869" y="121"/>
                  </a:lnTo>
                  <a:lnTo>
                    <a:pt x="7360" y="210"/>
                  </a:lnTo>
                  <a:lnTo>
                    <a:pt x="6881" y="360"/>
                  </a:lnTo>
                  <a:lnTo>
                    <a:pt x="6373" y="510"/>
                  </a:lnTo>
                  <a:lnTo>
                    <a:pt x="5894" y="719"/>
                  </a:lnTo>
                  <a:lnTo>
                    <a:pt x="5445" y="958"/>
                  </a:lnTo>
                  <a:lnTo>
                    <a:pt x="4997" y="1198"/>
                  </a:lnTo>
                  <a:lnTo>
                    <a:pt x="4578" y="1467"/>
                  </a:lnTo>
                  <a:lnTo>
                    <a:pt x="4159" y="1766"/>
                  </a:lnTo>
                  <a:lnTo>
                    <a:pt x="3770" y="2095"/>
                  </a:lnTo>
                  <a:lnTo>
                    <a:pt x="3411" y="2454"/>
                  </a:lnTo>
                  <a:lnTo>
                    <a:pt x="3022" y="2813"/>
                  </a:lnTo>
                  <a:lnTo>
                    <a:pt x="2693" y="3202"/>
                  </a:lnTo>
                  <a:lnTo>
                    <a:pt x="2364" y="3591"/>
                  </a:lnTo>
                  <a:lnTo>
                    <a:pt x="2065" y="4010"/>
                  </a:lnTo>
                  <a:lnTo>
                    <a:pt x="1765" y="4429"/>
                  </a:lnTo>
                  <a:lnTo>
                    <a:pt x="1496" y="4878"/>
                  </a:lnTo>
                  <a:lnTo>
                    <a:pt x="1227" y="5326"/>
                  </a:lnTo>
                  <a:lnTo>
                    <a:pt x="1017" y="5775"/>
                  </a:lnTo>
                  <a:lnTo>
                    <a:pt x="778" y="6254"/>
                  </a:lnTo>
                  <a:lnTo>
                    <a:pt x="599" y="6733"/>
                  </a:lnTo>
                  <a:lnTo>
                    <a:pt x="419" y="7151"/>
                  </a:lnTo>
                  <a:lnTo>
                    <a:pt x="299" y="7570"/>
                  </a:lnTo>
                  <a:lnTo>
                    <a:pt x="180" y="8019"/>
                  </a:lnTo>
                  <a:lnTo>
                    <a:pt x="90" y="8438"/>
                  </a:lnTo>
                  <a:lnTo>
                    <a:pt x="30" y="8887"/>
                  </a:lnTo>
                  <a:lnTo>
                    <a:pt x="0" y="9335"/>
                  </a:lnTo>
                  <a:lnTo>
                    <a:pt x="30" y="9784"/>
                  </a:lnTo>
                  <a:lnTo>
                    <a:pt x="90" y="10203"/>
                  </a:lnTo>
                  <a:lnTo>
                    <a:pt x="210" y="10652"/>
                  </a:lnTo>
                  <a:lnTo>
                    <a:pt x="359" y="11101"/>
                  </a:lnTo>
                  <a:lnTo>
                    <a:pt x="569" y="11519"/>
                  </a:lnTo>
                  <a:lnTo>
                    <a:pt x="808" y="11938"/>
                  </a:lnTo>
                  <a:lnTo>
                    <a:pt x="1077" y="12327"/>
                  </a:lnTo>
                  <a:lnTo>
                    <a:pt x="1347" y="12716"/>
                  </a:lnTo>
                  <a:lnTo>
                    <a:pt x="1945" y="13434"/>
                  </a:lnTo>
                  <a:lnTo>
                    <a:pt x="5206" y="17443"/>
                  </a:lnTo>
                  <a:lnTo>
                    <a:pt x="6492" y="17683"/>
                  </a:lnTo>
                  <a:lnTo>
                    <a:pt x="7809" y="17892"/>
                  </a:lnTo>
                  <a:lnTo>
                    <a:pt x="9155" y="18072"/>
                  </a:lnTo>
                  <a:lnTo>
                    <a:pt x="10531" y="18191"/>
                  </a:lnTo>
                  <a:lnTo>
                    <a:pt x="11878" y="18251"/>
                  </a:lnTo>
                  <a:lnTo>
                    <a:pt x="12566" y="18281"/>
                  </a:lnTo>
                  <a:lnTo>
                    <a:pt x="13224" y="18251"/>
                  </a:lnTo>
                  <a:lnTo>
                    <a:pt x="13882" y="18221"/>
                  </a:lnTo>
                  <a:lnTo>
                    <a:pt x="14541" y="18191"/>
                  </a:lnTo>
                  <a:lnTo>
                    <a:pt x="15199" y="18101"/>
                  </a:lnTo>
                  <a:lnTo>
                    <a:pt x="15827" y="18012"/>
                  </a:lnTo>
                  <a:lnTo>
                    <a:pt x="16246" y="17922"/>
                  </a:lnTo>
                  <a:lnTo>
                    <a:pt x="16635" y="17802"/>
                  </a:lnTo>
                  <a:lnTo>
                    <a:pt x="16844" y="17712"/>
                  </a:lnTo>
                  <a:lnTo>
                    <a:pt x="17024" y="17623"/>
                  </a:lnTo>
                  <a:lnTo>
                    <a:pt x="17173" y="17503"/>
                  </a:lnTo>
                  <a:lnTo>
                    <a:pt x="17323" y="17353"/>
                  </a:lnTo>
                  <a:lnTo>
                    <a:pt x="17502" y="17144"/>
                  </a:lnTo>
                  <a:lnTo>
                    <a:pt x="17592" y="16875"/>
                  </a:lnTo>
                  <a:lnTo>
                    <a:pt x="17682" y="16606"/>
                  </a:lnTo>
                  <a:lnTo>
                    <a:pt x="17742" y="16336"/>
                  </a:lnTo>
                  <a:lnTo>
                    <a:pt x="17832" y="15738"/>
                  </a:lnTo>
                  <a:lnTo>
                    <a:pt x="17891" y="15469"/>
                  </a:lnTo>
                  <a:lnTo>
                    <a:pt x="17951" y="15169"/>
                  </a:lnTo>
                  <a:lnTo>
                    <a:pt x="18101" y="14810"/>
                  </a:lnTo>
                  <a:lnTo>
                    <a:pt x="18280" y="14481"/>
                  </a:lnTo>
                  <a:lnTo>
                    <a:pt x="18490" y="14182"/>
                  </a:lnTo>
                  <a:lnTo>
                    <a:pt x="18759" y="13853"/>
                  </a:lnTo>
                  <a:lnTo>
                    <a:pt x="19268" y="13285"/>
                  </a:lnTo>
                  <a:lnTo>
                    <a:pt x="19537" y="12985"/>
                  </a:lnTo>
                  <a:lnTo>
                    <a:pt x="19776" y="12656"/>
                  </a:lnTo>
                  <a:lnTo>
                    <a:pt x="20075" y="12237"/>
                  </a:lnTo>
                  <a:lnTo>
                    <a:pt x="20345" y="11759"/>
                  </a:lnTo>
                  <a:lnTo>
                    <a:pt x="20554" y="11250"/>
                  </a:lnTo>
                  <a:lnTo>
                    <a:pt x="20704" y="10742"/>
                  </a:lnTo>
                  <a:lnTo>
                    <a:pt x="20853" y="10203"/>
                  </a:lnTo>
                  <a:lnTo>
                    <a:pt x="20943" y="9694"/>
                  </a:lnTo>
                  <a:lnTo>
                    <a:pt x="21003" y="9156"/>
                  </a:lnTo>
                  <a:lnTo>
                    <a:pt x="21003" y="8587"/>
                  </a:lnTo>
                  <a:lnTo>
                    <a:pt x="21003" y="8049"/>
                  </a:lnTo>
                  <a:lnTo>
                    <a:pt x="20943" y="7451"/>
                  </a:lnTo>
                  <a:lnTo>
                    <a:pt x="20883" y="6822"/>
                  </a:lnTo>
                  <a:lnTo>
                    <a:pt x="20734" y="6194"/>
                  </a:lnTo>
                  <a:lnTo>
                    <a:pt x="20584" y="5536"/>
                  </a:lnTo>
                  <a:lnTo>
                    <a:pt x="20375" y="4908"/>
                  </a:lnTo>
                  <a:lnTo>
                    <a:pt x="20105" y="4279"/>
                  </a:lnTo>
                  <a:lnTo>
                    <a:pt x="19806" y="3681"/>
                  </a:lnTo>
                  <a:lnTo>
                    <a:pt x="19477" y="3112"/>
                  </a:lnTo>
                  <a:lnTo>
                    <a:pt x="19298" y="2843"/>
                  </a:lnTo>
                  <a:lnTo>
                    <a:pt x="19088" y="2604"/>
                  </a:lnTo>
                  <a:lnTo>
                    <a:pt x="18879" y="2365"/>
                  </a:lnTo>
                  <a:lnTo>
                    <a:pt x="18639" y="2155"/>
                  </a:lnTo>
                  <a:lnTo>
                    <a:pt x="18400" y="1946"/>
                  </a:lnTo>
                  <a:lnTo>
                    <a:pt x="18131" y="1766"/>
                  </a:lnTo>
                  <a:lnTo>
                    <a:pt x="17861" y="1587"/>
                  </a:lnTo>
                  <a:lnTo>
                    <a:pt x="17592" y="1437"/>
                  </a:lnTo>
                  <a:lnTo>
                    <a:pt x="17293" y="1317"/>
                  </a:lnTo>
                  <a:lnTo>
                    <a:pt x="16994" y="1228"/>
                  </a:lnTo>
                  <a:lnTo>
                    <a:pt x="16665" y="1168"/>
                  </a:lnTo>
                  <a:lnTo>
                    <a:pt x="16306" y="1108"/>
                  </a:lnTo>
                  <a:lnTo>
                    <a:pt x="15977" y="1078"/>
                  </a:lnTo>
                  <a:lnTo>
                    <a:pt x="15588" y="1108"/>
                  </a:lnTo>
                  <a:lnTo>
                    <a:pt x="14989" y="1138"/>
                  </a:lnTo>
                  <a:lnTo>
                    <a:pt x="14570" y="1228"/>
                  </a:lnTo>
                  <a:lnTo>
                    <a:pt x="14361" y="1258"/>
                  </a:lnTo>
                  <a:lnTo>
                    <a:pt x="14152" y="1347"/>
                  </a:lnTo>
                  <a:lnTo>
                    <a:pt x="13613" y="1617"/>
                  </a:lnTo>
                  <a:lnTo>
                    <a:pt x="13224" y="1287"/>
                  </a:lnTo>
                  <a:lnTo>
                    <a:pt x="12805" y="988"/>
                  </a:lnTo>
                  <a:lnTo>
                    <a:pt x="12356" y="749"/>
                  </a:lnTo>
                  <a:lnTo>
                    <a:pt x="11908" y="540"/>
                  </a:lnTo>
                  <a:lnTo>
                    <a:pt x="11429" y="360"/>
                  </a:lnTo>
                  <a:lnTo>
                    <a:pt x="10950" y="210"/>
                  </a:lnTo>
                  <a:lnTo>
                    <a:pt x="10442" y="121"/>
                  </a:lnTo>
                  <a:lnTo>
                    <a:pt x="9933" y="61"/>
                  </a:lnTo>
                  <a:lnTo>
                    <a:pt x="9424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3"/>
            <p:cNvSpPr/>
            <p:nvPr/>
          </p:nvSpPr>
          <p:spPr>
            <a:xfrm>
              <a:off x="6244975" y="2931525"/>
              <a:ext cx="488425" cy="423375"/>
            </a:xfrm>
            <a:custGeom>
              <a:avLst/>
              <a:gdLst/>
              <a:ahLst/>
              <a:cxnLst/>
              <a:rect l="l" t="t" r="r" b="b"/>
              <a:pathLst>
                <a:path w="19537" h="16935" extrusionOk="0">
                  <a:moveTo>
                    <a:pt x="8258" y="0"/>
                  </a:moveTo>
                  <a:lnTo>
                    <a:pt x="7779" y="30"/>
                  </a:lnTo>
                  <a:lnTo>
                    <a:pt x="7300" y="90"/>
                  </a:lnTo>
                  <a:lnTo>
                    <a:pt x="6851" y="180"/>
                  </a:lnTo>
                  <a:lnTo>
                    <a:pt x="6373" y="329"/>
                  </a:lnTo>
                  <a:lnTo>
                    <a:pt x="5924" y="479"/>
                  </a:lnTo>
                  <a:lnTo>
                    <a:pt x="5475" y="659"/>
                  </a:lnTo>
                  <a:lnTo>
                    <a:pt x="5056" y="868"/>
                  </a:lnTo>
                  <a:lnTo>
                    <a:pt x="4637" y="1107"/>
                  </a:lnTo>
                  <a:lnTo>
                    <a:pt x="4249" y="1377"/>
                  </a:lnTo>
                  <a:lnTo>
                    <a:pt x="3860" y="1646"/>
                  </a:lnTo>
                  <a:lnTo>
                    <a:pt x="3501" y="1945"/>
                  </a:lnTo>
                  <a:lnTo>
                    <a:pt x="3142" y="2274"/>
                  </a:lnTo>
                  <a:lnTo>
                    <a:pt x="2812" y="2603"/>
                  </a:lnTo>
                  <a:lnTo>
                    <a:pt x="2483" y="2962"/>
                  </a:lnTo>
                  <a:lnTo>
                    <a:pt x="2184" y="3321"/>
                  </a:lnTo>
                  <a:lnTo>
                    <a:pt x="1915" y="3710"/>
                  </a:lnTo>
                  <a:lnTo>
                    <a:pt x="1616" y="4129"/>
                  </a:lnTo>
                  <a:lnTo>
                    <a:pt x="1376" y="4518"/>
                  </a:lnTo>
                  <a:lnTo>
                    <a:pt x="1137" y="4937"/>
                  </a:lnTo>
                  <a:lnTo>
                    <a:pt x="928" y="5356"/>
                  </a:lnTo>
                  <a:lnTo>
                    <a:pt x="718" y="5804"/>
                  </a:lnTo>
                  <a:lnTo>
                    <a:pt x="539" y="6253"/>
                  </a:lnTo>
                  <a:lnTo>
                    <a:pt x="389" y="6642"/>
                  </a:lnTo>
                  <a:lnTo>
                    <a:pt x="269" y="7031"/>
                  </a:lnTo>
                  <a:lnTo>
                    <a:pt x="150" y="7420"/>
                  </a:lnTo>
                  <a:lnTo>
                    <a:pt x="60" y="7839"/>
                  </a:lnTo>
                  <a:lnTo>
                    <a:pt x="0" y="8258"/>
                  </a:lnTo>
                  <a:lnTo>
                    <a:pt x="0" y="8647"/>
                  </a:lnTo>
                  <a:lnTo>
                    <a:pt x="0" y="9066"/>
                  </a:lnTo>
                  <a:lnTo>
                    <a:pt x="60" y="9484"/>
                  </a:lnTo>
                  <a:lnTo>
                    <a:pt x="180" y="9903"/>
                  </a:lnTo>
                  <a:lnTo>
                    <a:pt x="329" y="10292"/>
                  </a:lnTo>
                  <a:lnTo>
                    <a:pt x="509" y="10681"/>
                  </a:lnTo>
                  <a:lnTo>
                    <a:pt x="748" y="11070"/>
                  </a:lnTo>
                  <a:lnTo>
                    <a:pt x="987" y="11429"/>
                  </a:lnTo>
                  <a:lnTo>
                    <a:pt x="1257" y="11788"/>
                  </a:lnTo>
                  <a:lnTo>
                    <a:pt x="1795" y="12476"/>
                  </a:lnTo>
                  <a:lnTo>
                    <a:pt x="4817" y="16186"/>
                  </a:lnTo>
                  <a:lnTo>
                    <a:pt x="6014" y="16425"/>
                  </a:lnTo>
                  <a:lnTo>
                    <a:pt x="7240" y="16605"/>
                  </a:lnTo>
                  <a:lnTo>
                    <a:pt x="8497" y="16755"/>
                  </a:lnTo>
                  <a:lnTo>
                    <a:pt x="9754" y="16874"/>
                  </a:lnTo>
                  <a:lnTo>
                    <a:pt x="11040" y="16934"/>
                  </a:lnTo>
                  <a:lnTo>
                    <a:pt x="12297" y="16934"/>
                  </a:lnTo>
                  <a:lnTo>
                    <a:pt x="12895" y="16904"/>
                  </a:lnTo>
                  <a:lnTo>
                    <a:pt x="13523" y="16874"/>
                  </a:lnTo>
                  <a:lnTo>
                    <a:pt x="14122" y="16784"/>
                  </a:lnTo>
                  <a:lnTo>
                    <a:pt x="14720" y="16695"/>
                  </a:lnTo>
                  <a:lnTo>
                    <a:pt x="15109" y="16635"/>
                  </a:lnTo>
                  <a:lnTo>
                    <a:pt x="15468" y="16515"/>
                  </a:lnTo>
                  <a:lnTo>
                    <a:pt x="15647" y="16455"/>
                  </a:lnTo>
                  <a:lnTo>
                    <a:pt x="15827" y="16366"/>
                  </a:lnTo>
                  <a:lnTo>
                    <a:pt x="15977" y="16246"/>
                  </a:lnTo>
                  <a:lnTo>
                    <a:pt x="16096" y="16096"/>
                  </a:lnTo>
                  <a:lnTo>
                    <a:pt x="16246" y="15887"/>
                  </a:lnTo>
                  <a:lnTo>
                    <a:pt x="16365" y="15677"/>
                  </a:lnTo>
                  <a:lnTo>
                    <a:pt x="16425" y="15408"/>
                  </a:lnTo>
                  <a:lnTo>
                    <a:pt x="16485" y="15139"/>
                  </a:lnTo>
                  <a:lnTo>
                    <a:pt x="16575" y="14630"/>
                  </a:lnTo>
                  <a:lnTo>
                    <a:pt x="16605" y="14361"/>
                  </a:lnTo>
                  <a:lnTo>
                    <a:pt x="16695" y="14092"/>
                  </a:lnTo>
                  <a:lnTo>
                    <a:pt x="16814" y="13763"/>
                  </a:lnTo>
                  <a:lnTo>
                    <a:pt x="16994" y="13434"/>
                  </a:lnTo>
                  <a:lnTo>
                    <a:pt x="17203" y="13134"/>
                  </a:lnTo>
                  <a:lnTo>
                    <a:pt x="17413" y="12865"/>
                  </a:lnTo>
                  <a:lnTo>
                    <a:pt x="17921" y="12327"/>
                  </a:lnTo>
                  <a:lnTo>
                    <a:pt x="18161" y="12027"/>
                  </a:lnTo>
                  <a:lnTo>
                    <a:pt x="18400" y="11758"/>
                  </a:lnTo>
                  <a:lnTo>
                    <a:pt x="18669" y="11339"/>
                  </a:lnTo>
                  <a:lnTo>
                    <a:pt x="18909" y="10891"/>
                  </a:lnTo>
                  <a:lnTo>
                    <a:pt x="19088" y="10442"/>
                  </a:lnTo>
                  <a:lnTo>
                    <a:pt x="19268" y="9963"/>
                  </a:lnTo>
                  <a:lnTo>
                    <a:pt x="19387" y="9484"/>
                  </a:lnTo>
                  <a:lnTo>
                    <a:pt x="19447" y="8976"/>
                  </a:lnTo>
                  <a:lnTo>
                    <a:pt x="19507" y="8467"/>
                  </a:lnTo>
                  <a:lnTo>
                    <a:pt x="19537" y="7989"/>
                  </a:lnTo>
                  <a:lnTo>
                    <a:pt x="19507" y="7450"/>
                  </a:lnTo>
                  <a:lnTo>
                    <a:pt x="19477" y="6911"/>
                  </a:lnTo>
                  <a:lnTo>
                    <a:pt x="19387" y="6343"/>
                  </a:lnTo>
                  <a:lnTo>
                    <a:pt x="19268" y="5745"/>
                  </a:lnTo>
                  <a:lnTo>
                    <a:pt x="19118" y="5146"/>
                  </a:lnTo>
                  <a:lnTo>
                    <a:pt x="18938" y="4548"/>
                  </a:lnTo>
                  <a:lnTo>
                    <a:pt x="18699" y="3979"/>
                  </a:lnTo>
                  <a:lnTo>
                    <a:pt x="18430" y="3411"/>
                  </a:lnTo>
                  <a:lnTo>
                    <a:pt x="18101" y="2902"/>
                  </a:lnTo>
                  <a:lnTo>
                    <a:pt x="17742" y="2424"/>
                  </a:lnTo>
                  <a:lnTo>
                    <a:pt x="17532" y="2184"/>
                  </a:lnTo>
                  <a:lnTo>
                    <a:pt x="17323" y="2005"/>
                  </a:lnTo>
                  <a:lnTo>
                    <a:pt x="17084" y="1795"/>
                  </a:lnTo>
                  <a:lnTo>
                    <a:pt x="16844" y="1616"/>
                  </a:lnTo>
                  <a:lnTo>
                    <a:pt x="16605" y="1466"/>
                  </a:lnTo>
                  <a:lnTo>
                    <a:pt x="16336" y="1347"/>
                  </a:lnTo>
                  <a:lnTo>
                    <a:pt x="16066" y="1227"/>
                  </a:lnTo>
                  <a:lnTo>
                    <a:pt x="15767" y="1137"/>
                  </a:lnTo>
                  <a:lnTo>
                    <a:pt x="15468" y="1077"/>
                  </a:lnTo>
                  <a:lnTo>
                    <a:pt x="15169" y="1018"/>
                  </a:lnTo>
                  <a:lnTo>
                    <a:pt x="14481" y="1018"/>
                  </a:lnTo>
                  <a:lnTo>
                    <a:pt x="13942" y="1048"/>
                  </a:lnTo>
                  <a:lnTo>
                    <a:pt x="13523" y="1137"/>
                  </a:lnTo>
                  <a:lnTo>
                    <a:pt x="13164" y="1257"/>
                  </a:lnTo>
                  <a:lnTo>
                    <a:pt x="12656" y="1496"/>
                  </a:lnTo>
                  <a:lnTo>
                    <a:pt x="12297" y="1197"/>
                  </a:lnTo>
                  <a:lnTo>
                    <a:pt x="11908" y="928"/>
                  </a:lnTo>
                  <a:lnTo>
                    <a:pt x="11489" y="689"/>
                  </a:lnTo>
                  <a:lnTo>
                    <a:pt x="11070" y="509"/>
                  </a:lnTo>
                  <a:lnTo>
                    <a:pt x="10621" y="329"/>
                  </a:lnTo>
                  <a:lnTo>
                    <a:pt x="10172" y="210"/>
                  </a:lnTo>
                  <a:lnTo>
                    <a:pt x="9694" y="90"/>
                  </a:lnTo>
                  <a:lnTo>
                    <a:pt x="9215" y="30"/>
                  </a:lnTo>
                  <a:lnTo>
                    <a:pt x="8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3"/>
            <p:cNvSpPr/>
            <p:nvPr/>
          </p:nvSpPr>
          <p:spPr>
            <a:xfrm>
              <a:off x="6660075" y="3214250"/>
              <a:ext cx="50900" cy="104725"/>
            </a:xfrm>
            <a:custGeom>
              <a:avLst/>
              <a:gdLst/>
              <a:ahLst/>
              <a:cxnLst/>
              <a:rect l="l" t="t" r="r" b="b"/>
              <a:pathLst>
                <a:path w="2036" h="4189" extrusionOk="0">
                  <a:moveTo>
                    <a:pt x="749" y="0"/>
                  </a:moveTo>
                  <a:lnTo>
                    <a:pt x="599" y="60"/>
                  </a:lnTo>
                  <a:lnTo>
                    <a:pt x="450" y="120"/>
                  </a:lnTo>
                  <a:lnTo>
                    <a:pt x="300" y="240"/>
                  </a:lnTo>
                  <a:lnTo>
                    <a:pt x="1" y="4189"/>
                  </a:lnTo>
                  <a:lnTo>
                    <a:pt x="1" y="4189"/>
                  </a:lnTo>
                  <a:lnTo>
                    <a:pt x="210" y="4099"/>
                  </a:lnTo>
                  <a:lnTo>
                    <a:pt x="420" y="4009"/>
                  </a:lnTo>
                  <a:lnTo>
                    <a:pt x="809" y="3800"/>
                  </a:lnTo>
                  <a:lnTo>
                    <a:pt x="1138" y="3531"/>
                  </a:lnTo>
                  <a:lnTo>
                    <a:pt x="1437" y="3202"/>
                  </a:lnTo>
                  <a:lnTo>
                    <a:pt x="1676" y="2813"/>
                  </a:lnTo>
                  <a:lnTo>
                    <a:pt x="1856" y="2424"/>
                  </a:lnTo>
                  <a:lnTo>
                    <a:pt x="1975" y="2005"/>
                  </a:lnTo>
                  <a:lnTo>
                    <a:pt x="2005" y="1796"/>
                  </a:lnTo>
                  <a:lnTo>
                    <a:pt x="2035" y="1586"/>
                  </a:lnTo>
                  <a:lnTo>
                    <a:pt x="2005" y="1227"/>
                  </a:lnTo>
                  <a:lnTo>
                    <a:pt x="1946" y="868"/>
                  </a:lnTo>
                  <a:lnTo>
                    <a:pt x="1886" y="689"/>
                  </a:lnTo>
                  <a:lnTo>
                    <a:pt x="1796" y="539"/>
                  </a:lnTo>
                  <a:lnTo>
                    <a:pt x="1706" y="389"/>
                  </a:lnTo>
                  <a:lnTo>
                    <a:pt x="1586" y="270"/>
                  </a:lnTo>
                  <a:lnTo>
                    <a:pt x="1437" y="150"/>
                  </a:lnTo>
                  <a:lnTo>
                    <a:pt x="1287" y="90"/>
                  </a:lnTo>
                  <a:lnTo>
                    <a:pt x="1108" y="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3"/>
            <p:cNvSpPr/>
            <p:nvPr/>
          </p:nvSpPr>
          <p:spPr>
            <a:xfrm>
              <a:off x="6283850" y="3214250"/>
              <a:ext cx="50150" cy="104725"/>
            </a:xfrm>
            <a:custGeom>
              <a:avLst/>
              <a:gdLst/>
              <a:ahLst/>
              <a:cxnLst/>
              <a:rect l="l" t="t" r="r" b="b"/>
              <a:pathLst>
                <a:path w="2006" h="4189" extrusionOk="0">
                  <a:moveTo>
                    <a:pt x="1108" y="0"/>
                  </a:moveTo>
                  <a:lnTo>
                    <a:pt x="928" y="30"/>
                  </a:lnTo>
                  <a:lnTo>
                    <a:pt x="749" y="90"/>
                  </a:lnTo>
                  <a:lnTo>
                    <a:pt x="599" y="150"/>
                  </a:lnTo>
                  <a:lnTo>
                    <a:pt x="450" y="270"/>
                  </a:lnTo>
                  <a:lnTo>
                    <a:pt x="330" y="389"/>
                  </a:lnTo>
                  <a:lnTo>
                    <a:pt x="240" y="539"/>
                  </a:lnTo>
                  <a:lnTo>
                    <a:pt x="150" y="689"/>
                  </a:lnTo>
                  <a:lnTo>
                    <a:pt x="91" y="868"/>
                  </a:lnTo>
                  <a:lnTo>
                    <a:pt x="1" y="1227"/>
                  </a:lnTo>
                  <a:lnTo>
                    <a:pt x="1" y="1586"/>
                  </a:lnTo>
                  <a:lnTo>
                    <a:pt x="31" y="1796"/>
                  </a:lnTo>
                  <a:lnTo>
                    <a:pt x="61" y="2005"/>
                  </a:lnTo>
                  <a:lnTo>
                    <a:pt x="180" y="2424"/>
                  </a:lnTo>
                  <a:lnTo>
                    <a:pt x="360" y="2813"/>
                  </a:lnTo>
                  <a:lnTo>
                    <a:pt x="599" y="3202"/>
                  </a:lnTo>
                  <a:lnTo>
                    <a:pt x="898" y="3531"/>
                  </a:lnTo>
                  <a:lnTo>
                    <a:pt x="1228" y="3800"/>
                  </a:lnTo>
                  <a:lnTo>
                    <a:pt x="1616" y="4009"/>
                  </a:lnTo>
                  <a:lnTo>
                    <a:pt x="1826" y="4099"/>
                  </a:lnTo>
                  <a:lnTo>
                    <a:pt x="2005" y="4189"/>
                  </a:lnTo>
                  <a:lnTo>
                    <a:pt x="1736" y="240"/>
                  </a:lnTo>
                  <a:lnTo>
                    <a:pt x="1587" y="120"/>
                  </a:lnTo>
                  <a:lnTo>
                    <a:pt x="1437" y="60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3"/>
            <p:cNvSpPr/>
            <p:nvPr/>
          </p:nvSpPr>
          <p:spPr>
            <a:xfrm>
              <a:off x="6318275" y="3059425"/>
              <a:ext cx="362775" cy="438325"/>
            </a:xfrm>
            <a:custGeom>
              <a:avLst/>
              <a:gdLst/>
              <a:ahLst/>
              <a:cxnLst/>
              <a:rect l="l" t="t" r="r" b="b"/>
              <a:pathLst>
                <a:path w="14511" h="17533" extrusionOk="0">
                  <a:moveTo>
                    <a:pt x="9783" y="0"/>
                  </a:moveTo>
                  <a:lnTo>
                    <a:pt x="9604" y="329"/>
                  </a:lnTo>
                  <a:lnTo>
                    <a:pt x="9394" y="629"/>
                  </a:lnTo>
                  <a:lnTo>
                    <a:pt x="9125" y="898"/>
                  </a:lnTo>
                  <a:lnTo>
                    <a:pt x="8856" y="1137"/>
                  </a:lnTo>
                  <a:lnTo>
                    <a:pt x="8527" y="1347"/>
                  </a:lnTo>
                  <a:lnTo>
                    <a:pt x="8198" y="1556"/>
                  </a:lnTo>
                  <a:lnTo>
                    <a:pt x="7839" y="1736"/>
                  </a:lnTo>
                  <a:lnTo>
                    <a:pt x="7450" y="1885"/>
                  </a:lnTo>
                  <a:lnTo>
                    <a:pt x="6672" y="2184"/>
                  </a:lnTo>
                  <a:lnTo>
                    <a:pt x="5804" y="2424"/>
                  </a:lnTo>
                  <a:lnTo>
                    <a:pt x="4099" y="2843"/>
                  </a:lnTo>
                  <a:lnTo>
                    <a:pt x="3261" y="3052"/>
                  </a:lnTo>
                  <a:lnTo>
                    <a:pt x="2483" y="3291"/>
                  </a:lnTo>
                  <a:lnTo>
                    <a:pt x="2094" y="3441"/>
                  </a:lnTo>
                  <a:lnTo>
                    <a:pt x="1765" y="3591"/>
                  </a:lnTo>
                  <a:lnTo>
                    <a:pt x="1436" y="3740"/>
                  </a:lnTo>
                  <a:lnTo>
                    <a:pt x="1137" y="3920"/>
                  </a:lnTo>
                  <a:lnTo>
                    <a:pt x="868" y="4129"/>
                  </a:lnTo>
                  <a:lnTo>
                    <a:pt x="628" y="4368"/>
                  </a:lnTo>
                  <a:lnTo>
                    <a:pt x="419" y="4608"/>
                  </a:lnTo>
                  <a:lnTo>
                    <a:pt x="239" y="4877"/>
                  </a:lnTo>
                  <a:lnTo>
                    <a:pt x="120" y="5176"/>
                  </a:lnTo>
                  <a:lnTo>
                    <a:pt x="30" y="5505"/>
                  </a:lnTo>
                  <a:lnTo>
                    <a:pt x="0" y="5894"/>
                  </a:lnTo>
                  <a:lnTo>
                    <a:pt x="0" y="6283"/>
                  </a:lnTo>
                  <a:lnTo>
                    <a:pt x="0" y="7300"/>
                  </a:lnTo>
                  <a:lnTo>
                    <a:pt x="30" y="7809"/>
                  </a:lnTo>
                  <a:lnTo>
                    <a:pt x="60" y="8318"/>
                  </a:lnTo>
                  <a:lnTo>
                    <a:pt x="90" y="8826"/>
                  </a:lnTo>
                  <a:lnTo>
                    <a:pt x="180" y="9305"/>
                  </a:lnTo>
                  <a:lnTo>
                    <a:pt x="269" y="9814"/>
                  </a:lnTo>
                  <a:lnTo>
                    <a:pt x="389" y="10292"/>
                  </a:lnTo>
                  <a:lnTo>
                    <a:pt x="509" y="10771"/>
                  </a:lnTo>
                  <a:lnTo>
                    <a:pt x="688" y="11250"/>
                  </a:lnTo>
                  <a:lnTo>
                    <a:pt x="868" y="11728"/>
                  </a:lnTo>
                  <a:lnTo>
                    <a:pt x="1047" y="12177"/>
                  </a:lnTo>
                  <a:lnTo>
                    <a:pt x="1257" y="12626"/>
                  </a:lnTo>
                  <a:lnTo>
                    <a:pt x="1496" y="13075"/>
                  </a:lnTo>
                  <a:lnTo>
                    <a:pt x="1765" y="13493"/>
                  </a:lnTo>
                  <a:lnTo>
                    <a:pt x="2035" y="13912"/>
                  </a:lnTo>
                  <a:lnTo>
                    <a:pt x="2334" y="14301"/>
                  </a:lnTo>
                  <a:lnTo>
                    <a:pt x="2663" y="14690"/>
                  </a:lnTo>
                  <a:lnTo>
                    <a:pt x="3201" y="15318"/>
                  </a:lnTo>
                  <a:lnTo>
                    <a:pt x="3800" y="15887"/>
                  </a:lnTo>
                  <a:lnTo>
                    <a:pt x="4368" y="16366"/>
                  </a:lnTo>
                  <a:lnTo>
                    <a:pt x="4967" y="16755"/>
                  </a:lnTo>
                  <a:lnTo>
                    <a:pt x="5266" y="16934"/>
                  </a:lnTo>
                  <a:lnTo>
                    <a:pt x="5535" y="17084"/>
                  </a:lnTo>
                  <a:lnTo>
                    <a:pt x="5834" y="17203"/>
                  </a:lnTo>
                  <a:lnTo>
                    <a:pt x="6133" y="17323"/>
                  </a:lnTo>
                  <a:lnTo>
                    <a:pt x="6403" y="17413"/>
                  </a:lnTo>
                  <a:lnTo>
                    <a:pt x="6702" y="17473"/>
                  </a:lnTo>
                  <a:lnTo>
                    <a:pt x="6971" y="17502"/>
                  </a:lnTo>
                  <a:lnTo>
                    <a:pt x="7270" y="17532"/>
                  </a:lnTo>
                  <a:lnTo>
                    <a:pt x="7569" y="17502"/>
                  </a:lnTo>
                  <a:lnTo>
                    <a:pt x="7869" y="17473"/>
                  </a:lnTo>
                  <a:lnTo>
                    <a:pt x="8168" y="17413"/>
                  </a:lnTo>
                  <a:lnTo>
                    <a:pt x="8467" y="17353"/>
                  </a:lnTo>
                  <a:lnTo>
                    <a:pt x="8796" y="17263"/>
                  </a:lnTo>
                  <a:lnTo>
                    <a:pt x="9095" y="17143"/>
                  </a:lnTo>
                  <a:lnTo>
                    <a:pt x="9394" y="16994"/>
                  </a:lnTo>
                  <a:lnTo>
                    <a:pt x="9724" y="16844"/>
                  </a:lnTo>
                  <a:lnTo>
                    <a:pt x="10023" y="16635"/>
                  </a:lnTo>
                  <a:lnTo>
                    <a:pt x="10322" y="16425"/>
                  </a:lnTo>
                  <a:lnTo>
                    <a:pt x="10621" y="16216"/>
                  </a:lnTo>
                  <a:lnTo>
                    <a:pt x="10920" y="15947"/>
                  </a:lnTo>
                  <a:lnTo>
                    <a:pt x="11220" y="15677"/>
                  </a:lnTo>
                  <a:lnTo>
                    <a:pt x="11519" y="15378"/>
                  </a:lnTo>
                  <a:lnTo>
                    <a:pt x="11818" y="15079"/>
                  </a:lnTo>
                  <a:lnTo>
                    <a:pt x="12117" y="14720"/>
                  </a:lnTo>
                  <a:lnTo>
                    <a:pt x="12386" y="14331"/>
                  </a:lnTo>
                  <a:lnTo>
                    <a:pt x="12686" y="13942"/>
                  </a:lnTo>
                  <a:lnTo>
                    <a:pt x="12925" y="13553"/>
                  </a:lnTo>
                  <a:lnTo>
                    <a:pt x="13164" y="13134"/>
                  </a:lnTo>
                  <a:lnTo>
                    <a:pt x="13374" y="12716"/>
                  </a:lnTo>
                  <a:lnTo>
                    <a:pt x="13583" y="12267"/>
                  </a:lnTo>
                  <a:lnTo>
                    <a:pt x="13763" y="11848"/>
                  </a:lnTo>
                  <a:lnTo>
                    <a:pt x="13912" y="11399"/>
                  </a:lnTo>
                  <a:lnTo>
                    <a:pt x="14062" y="10950"/>
                  </a:lnTo>
                  <a:lnTo>
                    <a:pt x="14181" y="10472"/>
                  </a:lnTo>
                  <a:lnTo>
                    <a:pt x="14271" y="10023"/>
                  </a:lnTo>
                  <a:lnTo>
                    <a:pt x="14361" y="9544"/>
                  </a:lnTo>
                  <a:lnTo>
                    <a:pt x="14421" y="9066"/>
                  </a:lnTo>
                  <a:lnTo>
                    <a:pt x="14481" y="8587"/>
                  </a:lnTo>
                  <a:lnTo>
                    <a:pt x="14511" y="8108"/>
                  </a:lnTo>
                  <a:lnTo>
                    <a:pt x="14511" y="7629"/>
                  </a:lnTo>
                  <a:lnTo>
                    <a:pt x="14511" y="3381"/>
                  </a:lnTo>
                  <a:lnTo>
                    <a:pt x="13792" y="3142"/>
                  </a:lnTo>
                  <a:lnTo>
                    <a:pt x="13104" y="2873"/>
                  </a:lnTo>
                  <a:lnTo>
                    <a:pt x="12446" y="2543"/>
                  </a:lnTo>
                  <a:lnTo>
                    <a:pt x="11818" y="2154"/>
                  </a:lnTo>
                  <a:lnTo>
                    <a:pt x="11249" y="1706"/>
                  </a:lnTo>
                  <a:lnTo>
                    <a:pt x="10950" y="1466"/>
                  </a:lnTo>
                  <a:lnTo>
                    <a:pt x="10711" y="1197"/>
                  </a:lnTo>
                  <a:lnTo>
                    <a:pt x="10442" y="928"/>
                  </a:lnTo>
                  <a:lnTo>
                    <a:pt x="10202" y="629"/>
                  </a:lnTo>
                  <a:lnTo>
                    <a:pt x="9993" y="329"/>
                  </a:lnTo>
                  <a:lnTo>
                    <a:pt x="9783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3"/>
            <p:cNvSpPr/>
            <p:nvPr/>
          </p:nvSpPr>
          <p:spPr>
            <a:xfrm>
              <a:off x="6356400" y="3256125"/>
              <a:ext cx="100275" cy="37425"/>
            </a:xfrm>
            <a:custGeom>
              <a:avLst/>
              <a:gdLst/>
              <a:ahLst/>
              <a:cxnLst/>
              <a:rect l="l" t="t" r="r" b="b"/>
              <a:pathLst>
                <a:path w="4011" h="1497" extrusionOk="0">
                  <a:moveTo>
                    <a:pt x="3831" y="1"/>
                  </a:moveTo>
                  <a:lnTo>
                    <a:pt x="3771" y="31"/>
                  </a:lnTo>
                  <a:lnTo>
                    <a:pt x="3711" y="61"/>
                  </a:lnTo>
                  <a:lnTo>
                    <a:pt x="3651" y="121"/>
                  </a:lnTo>
                  <a:lnTo>
                    <a:pt x="3531" y="330"/>
                  </a:lnTo>
                  <a:lnTo>
                    <a:pt x="3382" y="509"/>
                  </a:lnTo>
                  <a:lnTo>
                    <a:pt x="3202" y="689"/>
                  </a:lnTo>
                  <a:lnTo>
                    <a:pt x="2993" y="839"/>
                  </a:lnTo>
                  <a:lnTo>
                    <a:pt x="2783" y="958"/>
                  </a:lnTo>
                  <a:lnTo>
                    <a:pt x="2544" y="1048"/>
                  </a:lnTo>
                  <a:lnTo>
                    <a:pt x="2305" y="1138"/>
                  </a:lnTo>
                  <a:lnTo>
                    <a:pt x="2035" y="1168"/>
                  </a:lnTo>
                  <a:lnTo>
                    <a:pt x="1796" y="1168"/>
                  </a:lnTo>
                  <a:lnTo>
                    <a:pt x="1527" y="1108"/>
                  </a:lnTo>
                  <a:lnTo>
                    <a:pt x="1287" y="1048"/>
                  </a:lnTo>
                  <a:lnTo>
                    <a:pt x="1048" y="928"/>
                  </a:lnTo>
                  <a:lnTo>
                    <a:pt x="839" y="809"/>
                  </a:lnTo>
                  <a:lnTo>
                    <a:pt x="629" y="629"/>
                  </a:lnTo>
                  <a:lnTo>
                    <a:pt x="450" y="450"/>
                  </a:lnTo>
                  <a:lnTo>
                    <a:pt x="300" y="240"/>
                  </a:lnTo>
                  <a:lnTo>
                    <a:pt x="240" y="180"/>
                  </a:lnTo>
                  <a:lnTo>
                    <a:pt x="121" y="180"/>
                  </a:lnTo>
                  <a:lnTo>
                    <a:pt x="61" y="210"/>
                  </a:lnTo>
                  <a:lnTo>
                    <a:pt x="31" y="270"/>
                  </a:lnTo>
                  <a:lnTo>
                    <a:pt x="1" y="330"/>
                  </a:lnTo>
                  <a:lnTo>
                    <a:pt x="1" y="390"/>
                  </a:lnTo>
                  <a:lnTo>
                    <a:pt x="31" y="450"/>
                  </a:lnTo>
                  <a:lnTo>
                    <a:pt x="210" y="719"/>
                  </a:lnTo>
                  <a:lnTo>
                    <a:pt x="420" y="928"/>
                  </a:lnTo>
                  <a:lnTo>
                    <a:pt x="659" y="1108"/>
                  </a:lnTo>
                  <a:lnTo>
                    <a:pt x="928" y="1257"/>
                  </a:lnTo>
                  <a:lnTo>
                    <a:pt x="1198" y="1377"/>
                  </a:lnTo>
                  <a:lnTo>
                    <a:pt x="1497" y="1467"/>
                  </a:lnTo>
                  <a:lnTo>
                    <a:pt x="1796" y="1497"/>
                  </a:lnTo>
                  <a:lnTo>
                    <a:pt x="2095" y="1497"/>
                  </a:lnTo>
                  <a:lnTo>
                    <a:pt x="2394" y="1467"/>
                  </a:lnTo>
                  <a:lnTo>
                    <a:pt x="2694" y="1377"/>
                  </a:lnTo>
                  <a:lnTo>
                    <a:pt x="2963" y="1257"/>
                  </a:lnTo>
                  <a:lnTo>
                    <a:pt x="3202" y="1108"/>
                  </a:lnTo>
                  <a:lnTo>
                    <a:pt x="3442" y="928"/>
                  </a:lnTo>
                  <a:lnTo>
                    <a:pt x="3651" y="719"/>
                  </a:lnTo>
                  <a:lnTo>
                    <a:pt x="3831" y="480"/>
                  </a:lnTo>
                  <a:lnTo>
                    <a:pt x="3980" y="240"/>
                  </a:lnTo>
                  <a:lnTo>
                    <a:pt x="4010" y="150"/>
                  </a:lnTo>
                  <a:lnTo>
                    <a:pt x="3980" y="91"/>
                  </a:lnTo>
                  <a:lnTo>
                    <a:pt x="3950" y="61"/>
                  </a:lnTo>
                  <a:lnTo>
                    <a:pt x="3890" y="31"/>
                  </a:lnTo>
                  <a:lnTo>
                    <a:pt x="383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3"/>
            <p:cNvSpPr/>
            <p:nvPr/>
          </p:nvSpPr>
          <p:spPr>
            <a:xfrm>
              <a:off x="6533675" y="3256125"/>
              <a:ext cx="100250" cy="37425"/>
            </a:xfrm>
            <a:custGeom>
              <a:avLst/>
              <a:gdLst/>
              <a:ahLst/>
              <a:cxnLst/>
              <a:rect l="l" t="t" r="r" b="b"/>
              <a:pathLst>
                <a:path w="4010" h="1497" extrusionOk="0">
                  <a:moveTo>
                    <a:pt x="150" y="1"/>
                  </a:moveTo>
                  <a:lnTo>
                    <a:pt x="90" y="31"/>
                  </a:lnTo>
                  <a:lnTo>
                    <a:pt x="60" y="61"/>
                  </a:lnTo>
                  <a:lnTo>
                    <a:pt x="1" y="91"/>
                  </a:lnTo>
                  <a:lnTo>
                    <a:pt x="1" y="150"/>
                  </a:lnTo>
                  <a:lnTo>
                    <a:pt x="31" y="240"/>
                  </a:lnTo>
                  <a:lnTo>
                    <a:pt x="180" y="480"/>
                  </a:lnTo>
                  <a:lnTo>
                    <a:pt x="360" y="719"/>
                  </a:lnTo>
                  <a:lnTo>
                    <a:pt x="569" y="928"/>
                  </a:lnTo>
                  <a:lnTo>
                    <a:pt x="808" y="1108"/>
                  </a:lnTo>
                  <a:lnTo>
                    <a:pt x="1048" y="1257"/>
                  </a:lnTo>
                  <a:lnTo>
                    <a:pt x="1317" y="1377"/>
                  </a:lnTo>
                  <a:lnTo>
                    <a:pt x="1616" y="1467"/>
                  </a:lnTo>
                  <a:lnTo>
                    <a:pt x="1915" y="1497"/>
                  </a:lnTo>
                  <a:lnTo>
                    <a:pt x="2215" y="1497"/>
                  </a:lnTo>
                  <a:lnTo>
                    <a:pt x="2514" y="1467"/>
                  </a:lnTo>
                  <a:lnTo>
                    <a:pt x="2813" y="1377"/>
                  </a:lnTo>
                  <a:lnTo>
                    <a:pt x="3082" y="1257"/>
                  </a:lnTo>
                  <a:lnTo>
                    <a:pt x="3351" y="1108"/>
                  </a:lnTo>
                  <a:lnTo>
                    <a:pt x="3591" y="928"/>
                  </a:lnTo>
                  <a:lnTo>
                    <a:pt x="3800" y="719"/>
                  </a:lnTo>
                  <a:lnTo>
                    <a:pt x="3980" y="450"/>
                  </a:lnTo>
                  <a:lnTo>
                    <a:pt x="4010" y="390"/>
                  </a:lnTo>
                  <a:lnTo>
                    <a:pt x="4010" y="330"/>
                  </a:lnTo>
                  <a:lnTo>
                    <a:pt x="3980" y="270"/>
                  </a:lnTo>
                  <a:lnTo>
                    <a:pt x="3950" y="210"/>
                  </a:lnTo>
                  <a:lnTo>
                    <a:pt x="3890" y="180"/>
                  </a:lnTo>
                  <a:lnTo>
                    <a:pt x="3770" y="180"/>
                  </a:lnTo>
                  <a:lnTo>
                    <a:pt x="3710" y="240"/>
                  </a:lnTo>
                  <a:lnTo>
                    <a:pt x="3561" y="450"/>
                  </a:lnTo>
                  <a:lnTo>
                    <a:pt x="3381" y="629"/>
                  </a:lnTo>
                  <a:lnTo>
                    <a:pt x="3172" y="809"/>
                  </a:lnTo>
                  <a:lnTo>
                    <a:pt x="2963" y="928"/>
                  </a:lnTo>
                  <a:lnTo>
                    <a:pt x="2723" y="1048"/>
                  </a:lnTo>
                  <a:lnTo>
                    <a:pt x="2484" y="1108"/>
                  </a:lnTo>
                  <a:lnTo>
                    <a:pt x="2215" y="1168"/>
                  </a:lnTo>
                  <a:lnTo>
                    <a:pt x="1945" y="1168"/>
                  </a:lnTo>
                  <a:lnTo>
                    <a:pt x="1706" y="1138"/>
                  </a:lnTo>
                  <a:lnTo>
                    <a:pt x="1467" y="1048"/>
                  </a:lnTo>
                  <a:lnTo>
                    <a:pt x="1227" y="958"/>
                  </a:lnTo>
                  <a:lnTo>
                    <a:pt x="1018" y="839"/>
                  </a:lnTo>
                  <a:lnTo>
                    <a:pt x="808" y="689"/>
                  </a:lnTo>
                  <a:lnTo>
                    <a:pt x="629" y="509"/>
                  </a:lnTo>
                  <a:lnTo>
                    <a:pt x="479" y="330"/>
                  </a:lnTo>
                  <a:lnTo>
                    <a:pt x="330" y="121"/>
                  </a:lnTo>
                  <a:lnTo>
                    <a:pt x="300" y="61"/>
                  </a:lnTo>
                  <a:lnTo>
                    <a:pt x="24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3"/>
            <p:cNvSpPr/>
            <p:nvPr/>
          </p:nvSpPr>
          <p:spPr>
            <a:xfrm>
              <a:off x="6525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603" y="1"/>
                  </a:moveTo>
                  <a:lnTo>
                    <a:pt x="2304" y="31"/>
                  </a:lnTo>
                  <a:lnTo>
                    <a:pt x="2005" y="61"/>
                  </a:lnTo>
                  <a:lnTo>
                    <a:pt x="1706" y="91"/>
                  </a:lnTo>
                  <a:lnTo>
                    <a:pt x="1437" y="180"/>
                  </a:lnTo>
                  <a:lnTo>
                    <a:pt x="1137" y="270"/>
                  </a:lnTo>
                  <a:lnTo>
                    <a:pt x="868" y="390"/>
                  </a:lnTo>
                  <a:lnTo>
                    <a:pt x="599" y="539"/>
                  </a:lnTo>
                  <a:lnTo>
                    <a:pt x="360" y="719"/>
                  </a:lnTo>
                  <a:lnTo>
                    <a:pt x="120" y="898"/>
                  </a:lnTo>
                  <a:lnTo>
                    <a:pt x="30" y="1018"/>
                  </a:lnTo>
                  <a:lnTo>
                    <a:pt x="1" y="1138"/>
                  </a:lnTo>
                  <a:lnTo>
                    <a:pt x="30" y="1287"/>
                  </a:lnTo>
                  <a:lnTo>
                    <a:pt x="90" y="1377"/>
                  </a:lnTo>
                  <a:lnTo>
                    <a:pt x="180" y="1467"/>
                  </a:lnTo>
                  <a:lnTo>
                    <a:pt x="300" y="1527"/>
                  </a:lnTo>
                  <a:lnTo>
                    <a:pt x="419" y="1497"/>
                  </a:lnTo>
                  <a:lnTo>
                    <a:pt x="569" y="1437"/>
                  </a:lnTo>
                  <a:lnTo>
                    <a:pt x="748" y="1287"/>
                  </a:lnTo>
                  <a:lnTo>
                    <a:pt x="958" y="1138"/>
                  </a:lnTo>
                  <a:lnTo>
                    <a:pt x="1167" y="1018"/>
                  </a:lnTo>
                  <a:lnTo>
                    <a:pt x="1377" y="928"/>
                  </a:lnTo>
                  <a:lnTo>
                    <a:pt x="1616" y="839"/>
                  </a:lnTo>
                  <a:lnTo>
                    <a:pt x="1855" y="779"/>
                  </a:lnTo>
                  <a:lnTo>
                    <a:pt x="2065" y="749"/>
                  </a:lnTo>
                  <a:lnTo>
                    <a:pt x="2334" y="719"/>
                  </a:lnTo>
                  <a:lnTo>
                    <a:pt x="2574" y="689"/>
                  </a:lnTo>
                  <a:lnTo>
                    <a:pt x="2813" y="719"/>
                  </a:lnTo>
                  <a:lnTo>
                    <a:pt x="3052" y="749"/>
                  </a:lnTo>
                  <a:lnTo>
                    <a:pt x="3292" y="779"/>
                  </a:lnTo>
                  <a:lnTo>
                    <a:pt x="3501" y="868"/>
                  </a:lnTo>
                  <a:lnTo>
                    <a:pt x="3740" y="958"/>
                  </a:lnTo>
                  <a:lnTo>
                    <a:pt x="3950" y="1048"/>
                  </a:lnTo>
                  <a:lnTo>
                    <a:pt x="4159" y="1168"/>
                  </a:lnTo>
                  <a:lnTo>
                    <a:pt x="4309" y="1227"/>
                  </a:lnTo>
                  <a:lnTo>
                    <a:pt x="4428" y="1227"/>
                  </a:lnTo>
                  <a:lnTo>
                    <a:pt x="4548" y="1168"/>
                  </a:lnTo>
                  <a:lnTo>
                    <a:pt x="4638" y="1078"/>
                  </a:lnTo>
                  <a:lnTo>
                    <a:pt x="4698" y="958"/>
                  </a:lnTo>
                  <a:lnTo>
                    <a:pt x="4728" y="839"/>
                  </a:lnTo>
                  <a:lnTo>
                    <a:pt x="4668" y="719"/>
                  </a:lnTo>
                  <a:lnTo>
                    <a:pt x="4578" y="629"/>
                  </a:lnTo>
                  <a:lnTo>
                    <a:pt x="4309" y="450"/>
                  </a:lnTo>
                  <a:lnTo>
                    <a:pt x="4039" y="330"/>
                  </a:lnTo>
                  <a:lnTo>
                    <a:pt x="3770" y="210"/>
                  </a:lnTo>
                  <a:lnTo>
                    <a:pt x="3471" y="121"/>
                  </a:lnTo>
                  <a:lnTo>
                    <a:pt x="3202" y="61"/>
                  </a:lnTo>
                  <a:lnTo>
                    <a:pt x="2903" y="31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3"/>
            <p:cNvSpPr/>
            <p:nvPr/>
          </p:nvSpPr>
          <p:spPr>
            <a:xfrm>
              <a:off x="6344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124" y="1"/>
                  </a:moveTo>
                  <a:lnTo>
                    <a:pt x="1825" y="31"/>
                  </a:lnTo>
                  <a:lnTo>
                    <a:pt x="1526" y="61"/>
                  </a:lnTo>
                  <a:lnTo>
                    <a:pt x="1227" y="121"/>
                  </a:lnTo>
                  <a:lnTo>
                    <a:pt x="958" y="210"/>
                  </a:lnTo>
                  <a:lnTo>
                    <a:pt x="658" y="330"/>
                  </a:lnTo>
                  <a:lnTo>
                    <a:pt x="389" y="450"/>
                  </a:lnTo>
                  <a:lnTo>
                    <a:pt x="150" y="629"/>
                  </a:lnTo>
                  <a:lnTo>
                    <a:pt x="30" y="719"/>
                  </a:lnTo>
                  <a:lnTo>
                    <a:pt x="0" y="839"/>
                  </a:lnTo>
                  <a:lnTo>
                    <a:pt x="0" y="958"/>
                  </a:lnTo>
                  <a:lnTo>
                    <a:pt x="60" y="1078"/>
                  </a:lnTo>
                  <a:lnTo>
                    <a:pt x="150" y="1168"/>
                  </a:lnTo>
                  <a:lnTo>
                    <a:pt x="270" y="1227"/>
                  </a:lnTo>
                  <a:lnTo>
                    <a:pt x="419" y="1227"/>
                  </a:lnTo>
                  <a:lnTo>
                    <a:pt x="539" y="1168"/>
                  </a:lnTo>
                  <a:lnTo>
                    <a:pt x="748" y="1048"/>
                  </a:lnTo>
                  <a:lnTo>
                    <a:pt x="988" y="958"/>
                  </a:lnTo>
                  <a:lnTo>
                    <a:pt x="1197" y="868"/>
                  </a:lnTo>
                  <a:lnTo>
                    <a:pt x="1436" y="779"/>
                  </a:lnTo>
                  <a:lnTo>
                    <a:pt x="1676" y="749"/>
                  </a:lnTo>
                  <a:lnTo>
                    <a:pt x="1915" y="719"/>
                  </a:lnTo>
                  <a:lnTo>
                    <a:pt x="2154" y="689"/>
                  </a:lnTo>
                  <a:lnTo>
                    <a:pt x="2394" y="719"/>
                  </a:lnTo>
                  <a:lnTo>
                    <a:pt x="2633" y="749"/>
                  </a:lnTo>
                  <a:lnTo>
                    <a:pt x="2872" y="779"/>
                  </a:lnTo>
                  <a:lnTo>
                    <a:pt x="3112" y="839"/>
                  </a:lnTo>
                  <a:lnTo>
                    <a:pt x="3351" y="928"/>
                  </a:lnTo>
                  <a:lnTo>
                    <a:pt x="3561" y="1018"/>
                  </a:lnTo>
                  <a:lnTo>
                    <a:pt x="3770" y="1138"/>
                  </a:lnTo>
                  <a:lnTo>
                    <a:pt x="3979" y="1287"/>
                  </a:lnTo>
                  <a:lnTo>
                    <a:pt x="4159" y="1437"/>
                  </a:lnTo>
                  <a:lnTo>
                    <a:pt x="4279" y="1497"/>
                  </a:lnTo>
                  <a:lnTo>
                    <a:pt x="4428" y="1527"/>
                  </a:lnTo>
                  <a:lnTo>
                    <a:pt x="4548" y="1467"/>
                  </a:lnTo>
                  <a:lnTo>
                    <a:pt x="4638" y="1377"/>
                  </a:lnTo>
                  <a:lnTo>
                    <a:pt x="4697" y="1287"/>
                  </a:lnTo>
                  <a:lnTo>
                    <a:pt x="4727" y="1138"/>
                  </a:lnTo>
                  <a:lnTo>
                    <a:pt x="4697" y="1018"/>
                  </a:lnTo>
                  <a:lnTo>
                    <a:pt x="4608" y="898"/>
                  </a:lnTo>
                  <a:lnTo>
                    <a:pt x="4368" y="719"/>
                  </a:lnTo>
                  <a:lnTo>
                    <a:pt x="4099" y="539"/>
                  </a:lnTo>
                  <a:lnTo>
                    <a:pt x="3860" y="390"/>
                  </a:lnTo>
                  <a:lnTo>
                    <a:pt x="3590" y="270"/>
                  </a:lnTo>
                  <a:lnTo>
                    <a:pt x="3291" y="180"/>
                  </a:lnTo>
                  <a:lnTo>
                    <a:pt x="3022" y="91"/>
                  </a:lnTo>
                  <a:lnTo>
                    <a:pt x="2723" y="61"/>
                  </a:lnTo>
                  <a:lnTo>
                    <a:pt x="2424" y="31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3"/>
            <p:cNvSpPr/>
            <p:nvPr/>
          </p:nvSpPr>
          <p:spPr>
            <a:xfrm>
              <a:off x="6446175" y="3425175"/>
              <a:ext cx="99500" cy="20225"/>
            </a:xfrm>
            <a:custGeom>
              <a:avLst/>
              <a:gdLst/>
              <a:ahLst/>
              <a:cxnLst/>
              <a:rect l="l" t="t" r="r" b="b"/>
              <a:pathLst>
                <a:path w="3980" h="809" extrusionOk="0">
                  <a:moveTo>
                    <a:pt x="150" y="0"/>
                  </a:moveTo>
                  <a:lnTo>
                    <a:pt x="90" y="30"/>
                  </a:ln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0" y="270"/>
                  </a:lnTo>
                  <a:lnTo>
                    <a:pt x="30" y="329"/>
                  </a:lnTo>
                  <a:lnTo>
                    <a:pt x="90" y="389"/>
                  </a:lnTo>
                  <a:lnTo>
                    <a:pt x="569" y="569"/>
                  </a:lnTo>
                  <a:lnTo>
                    <a:pt x="1017" y="688"/>
                  </a:lnTo>
                  <a:lnTo>
                    <a:pt x="1496" y="778"/>
                  </a:lnTo>
                  <a:lnTo>
                    <a:pt x="1975" y="808"/>
                  </a:lnTo>
                  <a:lnTo>
                    <a:pt x="2483" y="778"/>
                  </a:lnTo>
                  <a:lnTo>
                    <a:pt x="2962" y="688"/>
                  </a:lnTo>
                  <a:lnTo>
                    <a:pt x="3411" y="569"/>
                  </a:lnTo>
                  <a:lnTo>
                    <a:pt x="3860" y="389"/>
                  </a:lnTo>
                  <a:lnTo>
                    <a:pt x="3949" y="329"/>
                  </a:lnTo>
                  <a:lnTo>
                    <a:pt x="3979" y="270"/>
                  </a:lnTo>
                  <a:lnTo>
                    <a:pt x="3979" y="210"/>
                  </a:lnTo>
                  <a:lnTo>
                    <a:pt x="3949" y="150"/>
                  </a:lnTo>
                  <a:lnTo>
                    <a:pt x="3919" y="90"/>
                  </a:lnTo>
                  <a:lnTo>
                    <a:pt x="3860" y="30"/>
                  </a:lnTo>
                  <a:lnTo>
                    <a:pt x="3800" y="30"/>
                  </a:lnTo>
                  <a:lnTo>
                    <a:pt x="3710" y="60"/>
                  </a:lnTo>
                  <a:lnTo>
                    <a:pt x="3291" y="210"/>
                  </a:lnTo>
                  <a:lnTo>
                    <a:pt x="2872" y="329"/>
                  </a:lnTo>
                  <a:lnTo>
                    <a:pt x="2424" y="419"/>
                  </a:lnTo>
                  <a:lnTo>
                    <a:pt x="1975" y="419"/>
                  </a:lnTo>
                  <a:lnTo>
                    <a:pt x="1526" y="389"/>
                  </a:lnTo>
                  <a:lnTo>
                    <a:pt x="1077" y="329"/>
                  </a:lnTo>
                  <a:lnTo>
                    <a:pt x="658" y="210"/>
                  </a:lnTo>
                  <a:lnTo>
                    <a:pt x="240" y="30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3"/>
            <p:cNvSpPr/>
            <p:nvPr/>
          </p:nvSpPr>
          <p:spPr>
            <a:xfrm>
              <a:off x="6452900" y="3330925"/>
              <a:ext cx="34425" cy="63600"/>
            </a:xfrm>
            <a:custGeom>
              <a:avLst/>
              <a:gdLst/>
              <a:ahLst/>
              <a:cxnLst/>
              <a:rect l="l" t="t" r="r" b="b"/>
              <a:pathLst>
                <a:path w="1377" h="2544" extrusionOk="0">
                  <a:moveTo>
                    <a:pt x="539" y="1"/>
                  </a:moveTo>
                  <a:lnTo>
                    <a:pt x="479" y="31"/>
                  </a:lnTo>
                  <a:lnTo>
                    <a:pt x="330" y="210"/>
                  </a:lnTo>
                  <a:lnTo>
                    <a:pt x="210" y="360"/>
                  </a:lnTo>
                  <a:lnTo>
                    <a:pt x="120" y="539"/>
                  </a:lnTo>
                  <a:lnTo>
                    <a:pt x="60" y="749"/>
                  </a:lnTo>
                  <a:lnTo>
                    <a:pt x="30" y="928"/>
                  </a:lnTo>
                  <a:lnTo>
                    <a:pt x="0" y="1138"/>
                  </a:lnTo>
                  <a:lnTo>
                    <a:pt x="30" y="1347"/>
                  </a:lnTo>
                  <a:lnTo>
                    <a:pt x="60" y="1526"/>
                  </a:lnTo>
                  <a:lnTo>
                    <a:pt x="120" y="1736"/>
                  </a:lnTo>
                  <a:lnTo>
                    <a:pt x="240" y="1885"/>
                  </a:lnTo>
                  <a:lnTo>
                    <a:pt x="330" y="2035"/>
                  </a:lnTo>
                  <a:lnTo>
                    <a:pt x="479" y="2185"/>
                  </a:lnTo>
                  <a:lnTo>
                    <a:pt x="629" y="2304"/>
                  </a:lnTo>
                  <a:lnTo>
                    <a:pt x="778" y="2424"/>
                  </a:lnTo>
                  <a:lnTo>
                    <a:pt x="958" y="2484"/>
                  </a:lnTo>
                  <a:lnTo>
                    <a:pt x="1167" y="2544"/>
                  </a:lnTo>
                  <a:lnTo>
                    <a:pt x="1227" y="2544"/>
                  </a:lnTo>
                  <a:lnTo>
                    <a:pt x="1287" y="2514"/>
                  </a:lnTo>
                  <a:lnTo>
                    <a:pt x="1347" y="2454"/>
                  </a:lnTo>
                  <a:lnTo>
                    <a:pt x="1377" y="2394"/>
                  </a:lnTo>
                  <a:lnTo>
                    <a:pt x="1347" y="2304"/>
                  </a:lnTo>
                  <a:lnTo>
                    <a:pt x="1317" y="2244"/>
                  </a:lnTo>
                  <a:lnTo>
                    <a:pt x="1257" y="2215"/>
                  </a:lnTo>
                  <a:lnTo>
                    <a:pt x="1197" y="2185"/>
                  </a:lnTo>
                  <a:lnTo>
                    <a:pt x="1077" y="2125"/>
                  </a:lnTo>
                  <a:lnTo>
                    <a:pt x="928" y="2065"/>
                  </a:lnTo>
                  <a:lnTo>
                    <a:pt x="718" y="1915"/>
                  </a:lnTo>
                  <a:lnTo>
                    <a:pt x="539" y="1676"/>
                  </a:lnTo>
                  <a:lnTo>
                    <a:pt x="479" y="1556"/>
                  </a:lnTo>
                  <a:lnTo>
                    <a:pt x="419" y="1437"/>
                  </a:lnTo>
                  <a:lnTo>
                    <a:pt x="389" y="1287"/>
                  </a:lnTo>
                  <a:lnTo>
                    <a:pt x="389" y="1138"/>
                  </a:lnTo>
                  <a:lnTo>
                    <a:pt x="389" y="988"/>
                  </a:lnTo>
                  <a:lnTo>
                    <a:pt x="419" y="838"/>
                  </a:lnTo>
                  <a:lnTo>
                    <a:pt x="449" y="689"/>
                  </a:lnTo>
                  <a:lnTo>
                    <a:pt x="509" y="569"/>
                  </a:lnTo>
                  <a:lnTo>
                    <a:pt x="599" y="449"/>
                  </a:lnTo>
                  <a:lnTo>
                    <a:pt x="689" y="330"/>
                  </a:lnTo>
                  <a:lnTo>
                    <a:pt x="748" y="270"/>
                  </a:lnTo>
                  <a:lnTo>
                    <a:pt x="778" y="210"/>
                  </a:lnTo>
                  <a:lnTo>
                    <a:pt x="778" y="150"/>
                  </a:lnTo>
                  <a:lnTo>
                    <a:pt x="718" y="60"/>
                  </a:lnTo>
                  <a:lnTo>
                    <a:pt x="689" y="3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3"/>
            <p:cNvSpPr/>
            <p:nvPr/>
          </p:nvSpPr>
          <p:spPr>
            <a:xfrm>
              <a:off x="6325750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1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69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7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6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5" y="2245"/>
                  </a:lnTo>
                  <a:lnTo>
                    <a:pt x="5475" y="2514"/>
                  </a:lnTo>
                  <a:lnTo>
                    <a:pt x="5505" y="2783"/>
                  </a:lnTo>
                  <a:lnTo>
                    <a:pt x="5475" y="3053"/>
                  </a:lnTo>
                  <a:lnTo>
                    <a:pt x="5445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6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7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69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1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3" y="5476"/>
                  </a:lnTo>
                  <a:lnTo>
                    <a:pt x="2214" y="5446"/>
                  </a:lnTo>
                  <a:lnTo>
                    <a:pt x="1975" y="5386"/>
                  </a:lnTo>
                  <a:lnTo>
                    <a:pt x="1706" y="5296"/>
                  </a:lnTo>
                  <a:lnTo>
                    <a:pt x="1466" y="5177"/>
                  </a:lnTo>
                  <a:lnTo>
                    <a:pt x="1257" y="5027"/>
                  </a:lnTo>
                  <a:lnTo>
                    <a:pt x="1047" y="4878"/>
                  </a:lnTo>
                  <a:lnTo>
                    <a:pt x="868" y="4698"/>
                  </a:lnTo>
                  <a:lnTo>
                    <a:pt x="688" y="4519"/>
                  </a:lnTo>
                  <a:lnTo>
                    <a:pt x="509" y="4309"/>
                  </a:lnTo>
                  <a:lnTo>
                    <a:pt x="389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0" y="3053"/>
                  </a:lnTo>
                  <a:lnTo>
                    <a:pt x="60" y="2783"/>
                  </a:lnTo>
                  <a:lnTo>
                    <a:pt x="60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89" y="1497"/>
                  </a:lnTo>
                  <a:lnTo>
                    <a:pt x="509" y="1257"/>
                  </a:lnTo>
                  <a:lnTo>
                    <a:pt x="688" y="1048"/>
                  </a:lnTo>
                  <a:lnTo>
                    <a:pt x="868" y="869"/>
                  </a:lnTo>
                  <a:lnTo>
                    <a:pt x="1047" y="689"/>
                  </a:lnTo>
                  <a:lnTo>
                    <a:pt x="1257" y="539"/>
                  </a:lnTo>
                  <a:lnTo>
                    <a:pt x="1466" y="390"/>
                  </a:lnTo>
                  <a:lnTo>
                    <a:pt x="1706" y="270"/>
                  </a:lnTo>
                  <a:lnTo>
                    <a:pt x="1975" y="180"/>
                  </a:lnTo>
                  <a:lnTo>
                    <a:pt x="2214" y="121"/>
                  </a:lnTo>
                  <a:lnTo>
                    <a:pt x="2513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4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6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8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29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0" y="2215"/>
                  </a:lnTo>
                  <a:lnTo>
                    <a:pt x="0" y="2514"/>
                  </a:lnTo>
                  <a:lnTo>
                    <a:pt x="0" y="2783"/>
                  </a:lnTo>
                  <a:lnTo>
                    <a:pt x="0" y="3082"/>
                  </a:lnTo>
                  <a:lnTo>
                    <a:pt x="60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29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8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6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4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1" y="5506"/>
                  </a:lnTo>
                  <a:lnTo>
                    <a:pt x="3591" y="5446"/>
                  </a:lnTo>
                  <a:lnTo>
                    <a:pt x="3860" y="5356"/>
                  </a:lnTo>
                  <a:lnTo>
                    <a:pt x="4099" y="5237"/>
                  </a:lnTo>
                  <a:lnTo>
                    <a:pt x="4338" y="5087"/>
                  </a:lnTo>
                  <a:lnTo>
                    <a:pt x="4548" y="4937"/>
                  </a:lnTo>
                  <a:lnTo>
                    <a:pt x="4727" y="4758"/>
                  </a:lnTo>
                  <a:lnTo>
                    <a:pt x="4907" y="4548"/>
                  </a:lnTo>
                  <a:lnTo>
                    <a:pt x="5086" y="4339"/>
                  </a:lnTo>
                  <a:lnTo>
                    <a:pt x="5206" y="4100"/>
                  </a:lnTo>
                  <a:lnTo>
                    <a:pt x="5326" y="3860"/>
                  </a:lnTo>
                  <a:lnTo>
                    <a:pt x="5445" y="3621"/>
                  </a:lnTo>
                  <a:lnTo>
                    <a:pt x="5505" y="3352"/>
                  </a:lnTo>
                  <a:lnTo>
                    <a:pt x="5535" y="3082"/>
                  </a:lnTo>
                  <a:lnTo>
                    <a:pt x="5565" y="2783"/>
                  </a:lnTo>
                  <a:lnTo>
                    <a:pt x="5535" y="2514"/>
                  </a:lnTo>
                  <a:lnTo>
                    <a:pt x="5505" y="2215"/>
                  </a:lnTo>
                  <a:lnTo>
                    <a:pt x="5445" y="1946"/>
                  </a:lnTo>
                  <a:lnTo>
                    <a:pt x="5326" y="1706"/>
                  </a:lnTo>
                  <a:lnTo>
                    <a:pt x="5206" y="1467"/>
                  </a:lnTo>
                  <a:lnTo>
                    <a:pt x="5086" y="1228"/>
                  </a:lnTo>
                  <a:lnTo>
                    <a:pt x="4907" y="1018"/>
                  </a:lnTo>
                  <a:lnTo>
                    <a:pt x="4727" y="809"/>
                  </a:lnTo>
                  <a:lnTo>
                    <a:pt x="4548" y="629"/>
                  </a:lnTo>
                  <a:lnTo>
                    <a:pt x="4338" y="480"/>
                  </a:lnTo>
                  <a:lnTo>
                    <a:pt x="4099" y="330"/>
                  </a:lnTo>
                  <a:lnTo>
                    <a:pt x="3860" y="210"/>
                  </a:lnTo>
                  <a:lnTo>
                    <a:pt x="3591" y="121"/>
                  </a:lnTo>
                  <a:lnTo>
                    <a:pt x="3351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3"/>
            <p:cNvSpPr/>
            <p:nvPr/>
          </p:nvSpPr>
          <p:spPr>
            <a:xfrm>
              <a:off x="6514225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2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70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8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7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6" y="2245"/>
                  </a:lnTo>
                  <a:lnTo>
                    <a:pt x="5476" y="2514"/>
                  </a:lnTo>
                  <a:lnTo>
                    <a:pt x="5506" y="2783"/>
                  </a:lnTo>
                  <a:lnTo>
                    <a:pt x="5476" y="3053"/>
                  </a:lnTo>
                  <a:lnTo>
                    <a:pt x="5446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7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8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70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2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4" y="5476"/>
                  </a:lnTo>
                  <a:lnTo>
                    <a:pt x="2245" y="5446"/>
                  </a:lnTo>
                  <a:lnTo>
                    <a:pt x="1975" y="5386"/>
                  </a:lnTo>
                  <a:lnTo>
                    <a:pt x="1736" y="5296"/>
                  </a:lnTo>
                  <a:lnTo>
                    <a:pt x="1497" y="5177"/>
                  </a:lnTo>
                  <a:lnTo>
                    <a:pt x="1257" y="5027"/>
                  </a:lnTo>
                  <a:lnTo>
                    <a:pt x="1048" y="4878"/>
                  </a:lnTo>
                  <a:lnTo>
                    <a:pt x="868" y="4698"/>
                  </a:lnTo>
                  <a:lnTo>
                    <a:pt x="689" y="4519"/>
                  </a:lnTo>
                  <a:lnTo>
                    <a:pt x="539" y="4309"/>
                  </a:lnTo>
                  <a:lnTo>
                    <a:pt x="390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1" y="3053"/>
                  </a:lnTo>
                  <a:lnTo>
                    <a:pt x="61" y="2783"/>
                  </a:lnTo>
                  <a:lnTo>
                    <a:pt x="61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90" y="1497"/>
                  </a:lnTo>
                  <a:lnTo>
                    <a:pt x="539" y="1257"/>
                  </a:lnTo>
                  <a:lnTo>
                    <a:pt x="689" y="1048"/>
                  </a:lnTo>
                  <a:lnTo>
                    <a:pt x="868" y="869"/>
                  </a:lnTo>
                  <a:lnTo>
                    <a:pt x="1048" y="689"/>
                  </a:lnTo>
                  <a:lnTo>
                    <a:pt x="1257" y="539"/>
                  </a:lnTo>
                  <a:lnTo>
                    <a:pt x="1497" y="390"/>
                  </a:lnTo>
                  <a:lnTo>
                    <a:pt x="1736" y="270"/>
                  </a:lnTo>
                  <a:lnTo>
                    <a:pt x="1975" y="180"/>
                  </a:lnTo>
                  <a:lnTo>
                    <a:pt x="2245" y="121"/>
                  </a:lnTo>
                  <a:lnTo>
                    <a:pt x="2514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5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7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9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30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1" y="2215"/>
                  </a:lnTo>
                  <a:lnTo>
                    <a:pt x="31" y="2514"/>
                  </a:lnTo>
                  <a:lnTo>
                    <a:pt x="1" y="2783"/>
                  </a:lnTo>
                  <a:lnTo>
                    <a:pt x="31" y="3082"/>
                  </a:lnTo>
                  <a:lnTo>
                    <a:pt x="61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30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9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7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5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2" y="5506"/>
                  </a:lnTo>
                  <a:lnTo>
                    <a:pt x="3621" y="5446"/>
                  </a:lnTo>
                  <a:lnTo>
                    <a:pt x="3860" y="5356"/>
                  </a:lnTo>
                  <a:lnTo>
                    <a:pt x="4100" y="5237"/>
                  </a:lnTo>
                  <a:lnTo>
                    <a:pt x="4339" y="5087"/>
                  </a:lnTo>
                  <a:lnTo>
                    <a:pt x="4548" y="4937"/>
                  </a:lnTo>
                  <a:lnTo>
                    <a:pt x="4758" y="4758"/>
                  </a:lnTo>
                  <a:lnTo>
                    <a:pt x="4937" y="4548"/>
                  </a:lnTo>
                  <a:lnTo>
                    <a:pt x="5087" y="4339"/>
                  </a:lnTo>
                  <a:lnTo>
                    <a:pt x="5236" y="4100"/>
                  </a:lnTo>
                  <a:lnTo>
                    <a:pt x="5356" y="3860"/>
                  </a:lnTo>
                  <a:lnTo>
                    <a:pt x="5446" y="3621"/>
                  </a:lnTo>
                  <a:lnTo>
                    <a:pt x="5506" y="3352"/>
                  </a:lnTo>
                  <a:lnTo>
                    <a:pt x="5536" y="3082"/>
                  </a:lnTo>
                  <a:lnTo>
                    <a:pt x="5566" y="2783"/>
                  </a:lnTo>
                  <a:lnTo>
                    <a:pt x="5536" y="2514"/>
                  </a:lnTo>
                  <a:lnTo>
                    <a:pt x="5506" y="2215"/>
                  </a:lnTo>
                  <a:lnTo>
                    <a:pt x="5446" y="1946"/>
                  </a:lnTo>
                  <a:lnTo>
                    <a:pt x="5356" y="1706"/>
                  </a:lnTo>
                  <a:lnTo>
                    <a:pt x="5236" y="1467"/>
                  </a:lnTo>
                  <a:lnTo>
                    <a:pt x="5087" y="1228"/>
                  </a:lnTo>
                  <a:lnTo>
                    <a:pt x="4937" y="1018"/>
                  </a:lnTo>
                  <a:lnTo>
                    <a:pt x="4758" y="809"/>
                  </a:lnTo>
                  <a:lnTo>
                    <a:pt x="4548" y="629"/>
                  </a:lnTo>
                  <a:lnTo>
                    <a:pt x="4339" y="480"/>
                  </a:lnTo>
                  <a:lnTo>
                    <a:pt x="4100" y="330"/>
                  </a:lnTo>
                  <a:lnTo>
                    <a:pt x="3860" y="210"/>
                  </a:lnTo>
                  <a:lnTo>
                    <a:pt x="3621" y="121"/>
                  </a:lnTo>
                  <a:lnTo>
                    <a:pt x="3352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43"/>
            <p:cNvSpPr/>
            <p:nvPr/>
          </p:nvSpPr>
          <p:spPr>
            <a:xfrm>
              <a:off x="6463375" y="3258375"/>
              <a:ext cx="52375" cy="11250"/>
            </a:xfrm>
            <a:custGeom>
              <a:avLst/>
              <a:gdLst/>
              <a:ahLst/>
              <a:cxnLst/>
              <a:rect l="l" t="t" r="r" b="b"/>
              <a:pathLst>
                <a:path w="2095" h="450" extrusionOk="0">
                  <a:moveTo>
                    <a:pt x="898" y="1"/>
                  </a:moveTo>
                  <a:lnTo>
                    <a:pt x="658" y="31"/>
                  </a:lnTo>
                  <a:lnTo>
                    <a:pt x="449" y="60"/>
                  </a:lnTo>
                  <a:lnTo>
                    <a:pt x="210" y="120"/>
                  </a:lnTo>
                  <a:lnTo>
                    <a:pt x="0" y="210"/>
                  </a:lnTo>
                  <a:lnTo>
                    <a:pt x="30" y="270"/>
                  </a:lnTo>
                  <a:lnTo>
                    <a:pt x="240" y="180"/>
                  </a:lnTo>
                  <a:lnTo>
                    <a:pt x="449" y="120"/>
                  </a:lnTo>
                  <a:lnTo>
                    <a:pt x="658" y="90"/>
                  </a:lnTo>
                  <a:lnTo>
                    <a:pt x="898" y="60"/>
                  </a:lnTo>
                  <a:lnTo>
                    <a:pt x="1197" y="90"/>
                  </a:lnTo>
                  <a:lnTo>
                    <a:pt x="1526" y="180"/>
                  </a:lnTo>
                  <a:lnTo>
                    <a:pt x="1795" y="300"/>
                  </a:lnTo>
                  <a:lnTo>
                    <a:pt x="2065" y="449"/>
                  </a:lnTo>
                  <a:lnTo>
                    <a:pt x="2095" y="419"/>
                  </a:lnTo>
                  <a:lnTo>
                    <a:pt x="1825" y="240"/>
                  </a:lnTo>
                  <a:lnTo>
                    <a:pt x="1526" y="120"/>
                  </a:lnTo>
                  <a:lnTo>
                    <a:pt x="1227" y="31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43"/>
            <p:cNvSpPr/>
            <p:nvPr/>
          </p:nvSpPr>
          <p:spPr>
            <a:xfrm>
              <a:off x="5755050" y="3693675"/>
              <a:ext cx="236375" cy="141400"/>
            </a:xfrm>
            <a:custGeom>
              <a:avLst/>
              <a:gdLst/>
              <a:ahLst/>
              <a:cxnLst/>
              <a:rect l="l" t="t" r="r" b="b"/>
              <a:pathLst>
                <a:path w="9455" h="5656" extrusionOk="0">
                  <a:moveTo>
                    <a:pt x="6583" y="1"/>
                  </a:moveTo>
                  <a:lnTo>
                    <a:pt x="6224" y="31"/>
                  </a:lnTo>
                  <a:lnTo>
                    <a:pt x="5865" y="91"/>
                  </a:lnTo>
                  <a:lnTo>
                    <a:pt x="5206" y="210"/>
                  </a:lnTo>
                  <a:lnTo>
                    <a:pt x="4548" y="360"/>
                  </a:lnTo>
                  <a:lnTo>
                    <a:pt x="3890" y="510"/>
                  </a:lnTo>
                  <a:lnTo>
                    <a:pt x="3232" y="599"/>
                  </a:lnTo>
                  <a:lnTo>
                    <a:pt x="2903" y="629"/>
                  </a:lnTo>
                  <a:lnTo>
                    <a:pt x="2544" y="629"/>
                  </a:lnTo>
                  <a:lnTo>
                    <a:pt x="2394" y="659"/>
                  </a:lnTo>
                  <a:lnTo>
                    <a:pt x="2185" y="689"/>
                  </a:lnTo>
                  <a:lnTo>
                    <a:pt x="1975" y="779"/>
                  </a:lnTo>
                  <a:lnTo>
                    <a:pt x="1766" y="898"/>
                  </a:lnTo>
                  <a:lnTo>
                    <a:pt x="1287" y="1198"/>
                  </a:lnTo>
                  <a:lnTo>
                    <a:pt x="838" y="1557"/>
                  </a:lnTo>
                  <a:lnTo>
                    <a:pt x="629" y="1766"/>
                  </a:lnTo>
                  <a:lnTo>
                    <a:pt x="419" y="1975"/>
                  </a:lnTo>
                  <a:lnTo>
                    <a:pt x="270" y="2185"/>
                  </a:lnTo>
                  <a:lnTo>
                    <a:pt x="150" y="2364"/>
                  </a:lnTo>
                  <a:lnTo>
                    <a:pt x="60" y="2574"/>
                  </a:lnTo>
                  <a:lnTo>
                    <a:pt x="1" y="2753"/>
                  </a:lnTo>
                  <a:lnTo>
                    <a:pt x="1" y="2903"/>
                  </a:lnTo>
                  <a:lnTo>
                    <a:pt x="90" y="3053"/>
                  </a:lnTo>
                  <a:lnTo>
                    <a:pt x="180" y="3142"/>
                  </a:lnTo>
                  <a:lnTo>
                    <a:pt x="390" y="3292"/>
                  </a:lnTo>
                  <a:lnTo>
                    <a:pt x="1078" y="3651"/>
                  </a:lnTo>
                  <a:lnTo>
                    <a:pt x="2035" y="4100"/>
                  </a:lnTo>
                  <a:lnTo>
                    <a:pt x="3112" y="4548"/>
                  </a:lnTo>
                  <a:lnTo>
                    <a:pt x="4249" y="4997"/>
                  </a:lnTo>
                  <a:lnTo>
                    <a:pt x="5296" y="5356"/>
                  </a:lnTo>
                  <a:lnTo>
                    <a:pt x="5745" y="5506"/>
                  </a:lnTo>
                  <a:lnTo>
                    <a:pt x="6164" y="5596"/>
                  </a:lnTo>
                  <a:lnTo>
                    <a:pt x="6493" y="5655"/>
                  </a:lnTo>
                  <a:lnTo>
                    <a:pt x="6732" y="5655"/>
                  </a:lnTo>
                  <a:lnTo>
                    <a:pt x="6972" y="5626"/>
                  </a:lnTo>
                  <a:lnTo>
                    <a:pt x="7211" y="5566"/>
                  </a:lnTo>
                  <a:lnTo>
                    <a:pt x="7660" y="5416"/>
                  </a:lnTo>
                  <a:lnTo>
                    <a:pt x="7869" y="5326"/>
                  </a:lnTo>
                  <a:lnTo>
                    <a:pt x="8079" y="5207"/>
                  </a:lnTo>
                  <a:lnTo>
                    <a:pt x="8288" y="5057"/>
                  </a:lnTo>
                  <a:lnTo>
                    <a:pt x="8468" y="4907"/>
                  </a:lnTo>
                  <a:lnTo>
                    <a:pt x="8647" y="4758"/>
                  </a:lnTo>
                  <a:lnTo>
                    <a:pt x="8797" y="4578"/>
                  </a:lnTo>
                  <a:lnTo>
                    <a:pt x="8946" y="4369"/>
                  </a:lnTo>
                  <a:lnTo>
                    <a:pt x="9066" y="4160"/>
                  </a:lnTo>
                  <a:lnTo>
                    <a:pt x="9156" y="3950"/>
                  </a:lnTo>
                  <a:lnTo>
                    <a:pt x="9245" y="3741"/>
                  </a:lnTo>
                  <a:lnTo>
                    <a:pt x="9305" y="3501"/>
                  </a:lnTo>
                  <a:lnTo>
                    <a:pt x="9335" y="3232"/>
                  </a:lnTo>
                  <a:lnTo>
                    <a:pt x="9425" y="2514"/>
                  </a:lnTo>
                  <a:lnTo>
                    <a:pt x="9455" y="2065"/>
                  </a:lnTo>
                  <a:lnTo>
                    <a:pt x="9455" y="1826"/>
                  </a:lnTo>
                  <a:lnTo>
                    <a:pt x="9455" y="1616"/>
                  </a:lnTo>
                  <a:lnTo>
                    <a:pt x="9395" y="1407"/>
                  </a:lnTo>
                  <a:lnTo>
                    <a:pt x="9335" y="1168"/>
                  </a:lnTo>
                  <a:lnTo>
                    <a:pt x="9245" y="958"/>
                  </a:lnTo>
                  <a:lnTo>
                    <a:pt x="9096" y="779"/>
                  </a:lnTo>
                  <a:lnTo>
                    <a:pt x="8916" y="599"/>
                  </a:lnTo>
                  <a:lnTo>
                    <a:pt x="8707" y="450"/>
                  </a:lnTo>
                  <a:lnTo>
                    <a:pt x="8438" y="300"/>
                  </a:lnTo>
                  <a:lnTo>
                    <a:pt x="8109" y="180"/>
                  </a:lnTo>
                  <a:lnTo>
                    <a:pt x="7690" y="91"/>
                  </a:lnTo>
                  <a:lnTo>
                    <a:pt x="7301" y="31"/>
                  </a:lnTo>
                  <a:lnTo>
                    <a:pt x="694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3"/>
            <p:cNvSpPr/>
            <p:nvPr/>
          </p:nvSpPr>
          <p:spPr>
            <a:xfrm>
              <a:off x="566830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0" y="0"/>
                  </a:moveTo>
                  <a:lnTo>
                    <a:pt x="1017" y="3501"/>
                  </a:lnTo>
                  <a:lnTo>
                    <a:pt x="3560" y="4997"/>
                  </a:lnTo>
                  <a:lnTo>
                    <a:pt x="3830" y="5086"/>
                  </a:lnTo>
                  <a:lnTo>
                    <a:pt x="4069" y="5146"/>
                  </a:lnTo>
                  <a:lnTo>
                    <a:pt x="4458" y="5146"/>
                  </a:lnTo>
                  <a:lnTo>
                    <a:pt x="4608" y="5086"/>
                  </a:lnTo>
                  <a:lnTo>
                    <a:pt x="4727" y="4997"/>
                  </a:lnTo>
                  <a:lnTo>
                    <a:pt x="4787" y="4907"/>
                  </a:lnTo>
                  <a:lnTo>
                    <a:pt x="4877" y="4817"/>
                  </a:lnTo>
                  <a:lnTo>
                    <a:pt x="4937" y="4578"/>
                  </a:lnTo>
                  <a:lnTo>
                    <a:pt x="4967" y="4338"/>
                  </a:lnTo>
                  <a:lnTo>
                    <a:pt x="4937" y="4129"/>
                  </a:lnTo>
                  <a:lnTo>
                    <a:pt x="1765" y="2483"/>
                  </a:lnTo>
                  <a:lnTo>
                    <a:pt x="1586" y="1915"/>
                  </a:lnTo>
                  <a:lnTo>
                    <a:pt x="1197" y="688"/>
                  </a:lnTo>
                  <a:lnTo>
                    <a:pt x="1137" y="539"/>
                  </a:lnTo>
                  <a:lnTo>
                    <a:pt x="1047" y="419"/>
                  </a:lnTo>
                  <a:lnTo>
                    <a:pt x="987" y="299"/>
                  </a:lnTo>
                  <a:lnTo>
                    <a:pt x="898" y="210"/>
                  </a:lnTo>
                  <a:lnTo>
                    <a:pt x="688" y="90"/>
                  </a:lnTo>
                  <a:lnTo>
                    <a:pt x="479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3"/>
            <p:cNvSpPr/>
            <p:nvPr/>
          </p:nvSpPr>
          <p:spPr>
            <a:xfrm>
              <a:off x="5659325" y="3721350"/>
              <a:ext cx="137650" cy="67350"/>
            </a:xfrm>
            <a:custGeom>
              <a:avLst/>
              <a:gdLst/>
              <a:ahLst/>
              <a:cxnLst/>
              <a:rect l="l" t="t" r="r" b="b"/>
              <a:pathLst>
                <a:path w="5506" h="2694" extrusionOk="0">
                  <a:moveTo>
                    <a:pt x="539" y="1"/>
                  </a:moveTo>
                  <a:lnTo>
                    <a:pt x="359" y="31"/>
                  </a:lnTo>
                  <a:lnTo>
                    <a:pt x="210" y="91"/>
                  </a:lnTo>
                  <a:lnTo>
                    <a:pt x="90" y="121"/>
                  </a:lnTo>
                  <a:lnTo>
                    <a:pt x="0" y="210"/>
                  </a:lnTo>
                  <a:lnTo>
                    <a:pt x="2035" y="2454"/>
                  </a:lnTo>
                  <a:lnTo>
                    <a:pt x="5236" y="2693"/>
                  </a:lnTo>
                  <a:lnTo>
                    <a:pt x="5355" y="2634"/>
                  </a:lnTo>
                  <a:lnTo>
                    <a:pt x="5415" y="2574"/>
                  </a:lnTo>
                  <a:lnTo>
                    <a:pt x="5475" y="2484"/>
                  </a:lnTo>
                  <a:lnTo>
                    <a:pt x="5505" y="2394"/>
                  </a:lnTo>
                  <a:lnTo>
                    <a:pt x="5505" y="2215"/>
                  </a:lnTo>
                  <a:lnTo>
                    <a:pt x="5475" y="2005"/>
                  </a:lnTo>
                  <a:lnTo>
                    <a:pt x="5385" y="1826"/>
                  </a:lnTo>
                  <a:lnTo>
                    <a:pt x="5326" y="1676"/>
                  </a:lnTo>
                  <a:lnTo>
                    <a:pt x="5236" y="1527"/>
                  </a:lnTo>
                  <a:lnTo>
                    <a:pt x="2244" y="1437"/>
                  </a:lnTo>
                  <a:lnTo>
                    <a:pt x="1885" y="1078"/>
                  </a:lnTo>
                  <a:lnTo>
                    <a:pt x="1137" y="300"/>
                  </a:lnTo>
                  <a:lnTo>
                    <a:pt x="1047" y="180"/>
                  </a:lnTo>
                  <a:lnTo>
                    <a:pt x="928" y="121"/>
                  </a:lnTo>
                  <a:lnTo>
                    <a:pt x="748" y="31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3"/>
            <p:cNvSpPr/>
            <p:nvPr/>
          </p:nvSpPr>
          <p:spPr>
            <a:xfrm>
              <a:off x="5701200" y="3621125"/>
              <a:ext cx="124175" cy="129425"/>
            </a:xfrm>
            <a:custGeom>
              <a:avLst/>
              <a:gdLst/>
              <a:ahLst/>
              <a:cxnLst/>
              <a:rect l="l" t="t" r="r" b="b"/>
              <a:pathLst>
                <a:path w="4967" h="5177" extrusionOk="0">
                  <a:moveTo>
                    <a:pt x="150" y="1"/>
                  </a:moveTo>
                  <a:lnTo>
                    <a:pt x="1" y="31"/>
                  </a:lnTo>
                  <a:lnTo>
                    <a:pt x="1048" y="3501"/>
                  </a:lnTo>
                  <a:lnTo>
                    <a:pt x="3561" y="5027"/>
                  </a:lnTo>
                  <a:lnTo>
                    <a:pt x="3860" y="5117"/>
                  </a:lnTo>
                  <a:lnTo>
                    <a:pt x="4099" y="5177"/>
                  </a:lnTo>
                  <a:lnTo>
                    <a:pt x="4309" y="5177"/>
                  </a:lnTo>
                  <a:lnTo>
                    <a:pt x="4488" y="5147"/>
                  </a:lnTo>
                  <a:lnTo>
                    <a:pt x="4608" y="5087"/>
                  </a:lnTo>
                  <a:lnTo>
                    <a:pt x="4728" y="5027"/>
                  </a:lnTo>
                  <a:lnTo>
                    <a:pt x="4817" y="4937"/>
                  </a:lnTo>
                  <a:lnTo>
                    <a:pt x="4877" y="4818"/>
                  </a:lnTo>
                  <a:lnTo>
                    <a:pt x="4937" y="4578"/>
                  </a:lnTo>
                  <a:lnTo>
                    <a:pt x="4967" y="4369"/>
                  </a:lnTo>
                  <a:lnTo>
                    <a:pt x="4967" y="4130"/>
                  </a:lnTo>
                  <a:lnTo>
                    <a:pt x="1796" y="2514"/>
                  </a:lnTo>
                  <a:lnTo>
                    <a:pt x="1586" y="1946"/>
                  </a:lnTo>
                  <a:lnTo>
                    <a:pt x="1197" y="719"/>
                  </a:lnTo>
                  <a:lnTo>
                    <a:pt x="1137" y="539"/>
                  </a:lnTo>
                  <a:lnTo>
                    <a:pt x="1078" y="420"/>
                  </a:lnTo>
                  <a:lnTo>
                    <a:pt x="988" y="300"/>
                  </a:lnTo>
                  <a:lnTo>
                    <a:pt x="898" y="210"/>
                  </a:lnTo>
                  <a:lnTo>
                    <a:pt x="719" y="91"/>
                  </a:lnTo>
                  <a:lnTo>
                    <a:pt x="509" y="31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3"/>
            <p:cNvSpPr/>
            <p:nvPr/>
          </p:nvSpPr>
          <p:spPr>
            <a:xfrm>
              <a:off x="5796950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4129" y="1"/>
                  </a:moveTo>
                  <a:lnTo>
                    <a:pt x="0" y="10652"/>
                  </a:lnTo>
                  <a:lnTo>
                    <a:pt x="6492" y="10652"/>
                  </a:lnTo>
                  <a:lnTo>
                    <a:pt x="7629" y="1676"/>
                  </a:lnTo>
                  <a:lnTo>
                    <a:pt x="412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3"/>
            <p:cNvSpPr/>
            <p:nvPr/>
          </p:nvSpPr>
          <p:spPr>
            <a:xfrm>
              <a:off x="5825350" y="3581500"/>
              <a:ext cx="159350" cy="187750"/>
            </a:xfrm>
            <a:custGeom>
              <a:avLst/>
              <a:gdLst/>
              <a:ahLst/>
              <a:cxnLst/>
              <a:rect l="l" t="t" r="r" b="b"/>
              <a:pathLst>
                <a:path w="6374" h="7510" extrusionOk="0">
                  <a:moveTo>
                    <a:pt x="180" y="0"/>
                  </a:moveTo>
                  <a:lnTo>
                    <a:pt x="91" y="210"/>
                  </a:lnTo>
                  <a:lnTo>
                    <a:pt x="1" y="449"/>
                  </a:lnTo>
                  <a:lnTo>
                    <a:pt x="1" y="658"/>
                  </a:lnTo>
                  <a:lnTo>
                    <a:pt x="31" y="898"/>
                  </a:lnTo>
                  <a:lnTo>
                    <a:pt x="121" y="1137"/>
                  </a:lnTo>
                  <a:lnTo>
                    <a:pt x="210" y="1376"/>
                  </a:lnTo>
                  <a:lnTo>
                    <a:pt x="360" y="1616"/>
                  </a:lnTo>
                  <a:lnTo>
                    <a:pt x="510" y="1825"/>
                  </a:lnTo>
                  <a:lnTo>
                    <a:pt x="869" y="2274"/>
                  </a:lnTo>
                  <a:lnTo>
                    <a:pt x="1287" y="2693"/>
                  </a:lnTo>
                  <a:lnTo>
                    <a:pt x="1706" y="3052"/>
                  </a:lnTo>
                  <a:lnTo>
                    <a:pt x="2095" y="3321"/>
                  </a:lnTo>
                  <a:lnTo>
                    <a:pt x="2005" y="3860"/>
                  </a:lnTo>
                  <a:lnTo>
                    <a:pt x="1976" y="4368"/>
                  </a:lnTo>
                  <a:lnTo>
                    <a:pt x="2005" y="4847"/>
                  </a:lnTo>
                  <a:lnTo>
                    <a:pt x="2095" y="5326"/>
                  </a:lnTo>
                  <a:lnTo>
                    <a:pt x="2215" y="5744"/>
                  </a:lnTo>
                  <a:lnTo>
                    <a:pt x="2394" y="6133"/>
                  </a:lnTo>
                  <a:lnTo>
                    <a:pt x="2604" y="6492"/>
                  </a:lnTo>
                  <a:lnTo>
                    <a:pt x="2873" y="6792"/>
                  </a:lnTo>
                  <a:lnTo>
                    <a:pt x="3142" y="7061"/>
                  </a:lnTo>
                  <a:lnTo>
                    <a:pt x="3471" y="7240"/>
                  </a:lnTo>
                  <a:lnTo>
                    <a:pt x="3831" y="7390"/>
                  </a:lnTo>
                  <a:lnTo>
                    <a:pt x="4190" y="7480"/>
                  </a:lnTo>
                  <a:lnTo>
                    <a:pt x="4578" y="7510"/>
                  </a:lnTo>
                  <a:lnTo>
                    <a:pt x="4967" y="7480"/>
                  </a:lnTo>
                  <a:lnTo>
                    <a:pt x="5386" y="7360"/>
                  </a:lnTo>
                  <a:lnTo>
                    <a:pt x="5805" y="7151"/>
                  </a:lnTo>
                  <a:lnTo>
                    <a:pt x="5955" y="7061"/>
                  </a:lnTo>
                  <a:lnTo>
                    <a:pt x="6104" y="6911"/>
                  </a:lnTo>
                  <a:lnTo>
                    <a:pt x="6224" y="6762"/>
                  </a:lnTo>
                  <a:lnTo>
                    <a:pt x="6284" y="6582"/>
                  </a:lnTo>
                  <a:lnTo>
                    <a:pt x="6344" y="6373"/>
                  </a:lnTo>
                  <a:lnTo>
                    <a:pt x="6374" y="6103"/>
                  </a:lnTo>
                  <a:lnTo>
                    <a:pt x="6374" y="5864"/>
                  </a:lnTo>
                  <a:lnTo>
                    <a:pt x="6374" y="5625"/>
                  </a:lnTo>
                  <a:lnTo>
                    <a:pt x="6284" y="5326"/>
                  </a:lnTo>
                  <a:lnTo>
                    <a:pt x="6134" y="5026"/>
                  </a:lnTo>
                  <a:lnTo>
                    <a:pt x="5955" y="4787"/>
                  </a:lnTo>
                  <a:lnTo>
                    <a:pt x="5745" y="4548"/>
                  </a:lnTo>
                  <a:lnTo>
                    <a:pt x="5476" y="4308"/>
                  </a:lnTo>
                  <a:lnTo>
                    <a:pt x="5237" y="4099"/>
                  </a:lnTo>
                  <a:lnTo>
                    <a:pt x="4698" y="3710"/>
                  </a:lnTo>
                  <a:lnTo>
                    <a:pt x="3531" y="2902"/>
                  </a:lnTo>
                  <a:lnTo>
                    <a:pt x="2305" y="2005"/>
                  </a:lnTo>
                  <a:lnTo>
                    <a:pt x="1706" y="1526"/>
                  </a:lnTo>
                  <a:lnTo>
                    <a:pt x="1138" y="1047"/>
                  </a:lnTo>
                  <a:lnTo>
                    <a:pt x="629" y="539"/>
                  </a:lnTo>
                  <a:lnTo>
                    <a:pt x="390" y="26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3"/>
            <p:cNvSpPr/>
            <p:nvPr/>
          </p:nvSpPr>
          <p:spPr>
            <a:xfrm>
              <a:off x="5767025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1975" y="1"/>
                  </a:moveTo>
                  <a:lnTo>
                    <a:pt x="0" y="3022"/>
                  </a:lnTo>
                  <a:lnTo>
                    <a:pt x="479" y="5924"/>
                  </a:lnTo>
                  <a:lnTo>
                    <a:pt x="569" y="6224"/>
                  </a:lnTo>
                  <a:lnTo>
                    <a:pt x="688" y="6433"/>
                  </a:lnTo>
                  <a:lnTo>
                    <a:pt x="838" y="6613"/>
                  </a:lnTo>
                  <a:lnTo>
                    <a:pt x="958" y="6702"/>
                  </a:lnTo>
                  <a:lnTo>
                    <a:pt x="1077" y="6792"/>
                  </a:lnTo>
                  <a:lnTo>
                    <a:pt x="1227" y="6822"/>
                  </a:lnTo>
                  <a:lnTo>
                    <a:pt x="1347" y="6822"/>
                  </a:lnTo>
                  <a:lnTo>
                    <a:pt x="1466" y="6792"/>
                  </a:lnTo>
                  <a:lnTo>
                    <a:pt x="1706" y="6702"/>
                  </a:lnTo>
                  <a:lnTo>
                    <a:pt x="1885" y="6583"/>
                  </a:lnTo>
                  <a:lnTo>
                    <a:pt x="2035" y="6433"/>
                  </a:lnTo>
                  <a:lnTo>
                    <a:pt x="1227" y="2963"/>
                  </a:lnTo>
                  <a:lnTo>
                    <a:pt x="1556" y="2454"/>
                  </a:lnTo>
                  <a:lnTo>
                    <a:pt x="2244" y="1347"/>
                  </a:lnTo>
                  <a:lnTo>
                    <a:pt x="2304" y="1197"/>
                  </a:lnTo>
                  <a:lnTo>
                    <a:pt x="2364" y="1048"/>
                  </a:lnTo>
                  <a:lnTo>
                    <a:pt x="2394" y="928"/>
                  </a:lnTo>
                  <a:lnTo>
                    <a:pt x="2424" y="808"/>
                  </a:lnTo>
                  <a:lnTo>
                    <a:pt x="2364" y="569"/>
                  </a:lnTo>
                  <a:lnTo>
                    <a:pt x="2304" y="390"/>
                  </a:lnTo>
                  <a:lnTo>
                    <a:pt x="2184" y="210"/>
                  </a:lnTo>
                  <a:lnTo>
                    <a:pt x="2095" y="9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3"/>
            <p:cNvSpPr/>
            <p:nvPr/>
          </p:nvSpPr>
          <p:spPr>
            <a:xfrm>
              <a:off x="5873975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120" y="1"/>
                  </a:moveTo>
                  <a:lnTo>
                    <a:pt x="60" y="30"/>
                  </a:lnTo>
                  <a:lnTo>
                    <a:pt x="31" y="90"/>
                  </a:lnTo>
                  <a:lnTo>
                    <a:pt x="1" y="150"/>
                  </a:lnTo>
                  <a:lnTo>
                    <a:pt x="1" y="479"/>
                  </a:lnTo>
                  <a:lnTo>
                    <a:pt x="60" y="808"/>
                  </a:lnTo>
                  <a:lnTo>
                    <a:pt x="120" y="1108"/>
                  </a:lnTo>
                  <a:lnTo>
                    <a:pt x="210" y="1407"/>
                  </a:lnTo>
                  <a:lnTo>
                    <a:pt x="360" y="1706"/>
                  </a:lnTo>
                  <a:lnTo>
                    <a:pt x="509" y="1975"/>
                  </a:lnTo>
                  <a:lnTo>
                    <a:pt x="719" y="2214"/>
                  </a:lnTo>
                  <a:lnTo>
                    <a:pt x="928" y="2454"/>
                  </a:lnTo>
                  <a:lnTo>
                    <a:pt x="1197" y="2663"/>
                  </a:lnTo>
                  <a:lnTo>
                    <a:pt x="1467" y="2843"/>
                  </a:lnTo>
                  <a:lnTo>
                    <a:pt x="1736" y="2962"/>
                  </a:lnTo>
                  <a:lnTo>
                    <a:pt x="2035" y="3082"/>
                  </a:lnTo>
                  <a:lnTo>
                    <a:pt x="2364" y="3172"/>
                  </a:lnTo>
                  <a:lnTo>
                    <a:pt x="2663" y="3202"/>
                  </a:lnTo>
                  <a:lnTo>
                    <a:pt x="2992" y="3232"/>
                  </a:lnTo>
                  <a:lnTo>
                    <a:pt x="3322" y="3202"/>
                  </a:lnTo>
                  <a:lnTo>
                    <a:pt x="3381" y="3172"/>
                  </a:lnTo>
                  <a:lnTo>
                    <a:pt x="3441" y="3142"/>
                  </a:lnTo>
                  <a:lnTo>
                    <a:pt x="3471" y="3082"/>
                  </a:lnTo>
                  <a:lnTo>
                    <a:pt x="3471" y="2992"/>
                  </a:lnTo>
                  <a:lnTo>
                    <a:pt x="3441" y="2933"/>
                  </a:lnTo>
                  <a:lnTo>
                    <a:pt x="3411" y="2873"/>
                  </a:lnTo>
                  <a:lnTo>
                    <a:pt x="3322" y="2843"/>
                  </a:lnTo>
                  <a:lnTo>
                    <a:pt x="2693" y="2843"/>
                  </a:lnTo>
                  <a:lnTo>
                    <a:pt x="2424" y="2813"/>
                  </a:lnTo>
                  <a:lnTo>
                    <a:pt x="2155" y="2723"/>
                  </a:lnTo>
                  <a:lnTo>
                    <a:pt x="1886" y="2633"/>
                  </a:lnTo>
                  <a:lnTo>
                    <a:pt x="1646" y="2514"/>
                  </a:lnTo>
                  <a:lnTo>
                    <a:pt x="1407" y="2364"/>
                  </a:lnTo>
                  <a:lnTo>
                    <a:pt x="1197" y="2185"/>
                  </a:lnTo>
                  <a:lnTo>
                    <a:pt x="1018" y="1975"/>
                  </a:lnTo>
                  <a:lnTo>
                    <a:pt x="838" y="1766"/>
                  </a:lnTo>
                  <a:lnTo>
                    <a:pt x="689" y="1526"/>
                  </a:lnTo>
                  <a:lnTo>
                    <a:pt x="569" y="1287"/>
                  </a:lnTo>
                  <a:lnTo>
                    <a:pt x="479" y="1018"/>
                  </a:lnTo>
                  <a:lnTo>
                    <a:pt x="420" y="748"/>
                  </a:lnTo>
                  <a:lnTo>
                    <a:pt x="390" y="479"/>
                  </a:lnTo>
                  <a:lnTo>
                    <a:pt x="390" y="210"/>
                  </a:lnTo>
                  <a:lnTo>
                    <a:pt x="360" y="120"/>
                  </a:lnTo>
                  <a:lnTo>
                    <a:pt x="330" y="6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3"/>
            <p:cNvSpPr/>
            <p:nvPr/>
          </p:nvSpPr>
          <p:spPr>
            <a:xfrm>
              <a:off x="5805925" y="3758000"/>
              <a:ext cx="127175" cy="48650"/>
            </a:xfrm>
            <a:custGeom>
              <a:avLst/>
              <a:gdLst/>
              <a:ahLst/>
              <a:cxnLst/>
              <a:rect l="l" t="t" r="r" b="b"/>
              <a:pathLst>
                <a:path w="5087" h="1946" extrusionOk="0">
                  <a:moveTo>
                    <a:pt x="180" y="1"/>
                  </a:moveTo>
                  <a:lnTo>
                    <a:pt x="120" y="31"/>
                  </a:lnTo>
                  <a:lnTo>
                    <a:pt x="60" y="61"/>
                  </a:lnTo>
                  <a:lnTo>
                    <a:pt x="0" y="121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60"/>
                  </a:lnTo>
                  <a:lnTo>
                    <a:pt x="150" y="390"/>
                  </a:lnTo>
                  <a:lnTo>
                    <a:pt x="2902" y="599"/>
                  </a:lnTo>
                  <a:lnTo>
                    <a:pt x="3171" y="629"/>
                  </a:lnTo>
                  <a:lnTo>
                    <a:pt x="3471" y="659"/>
                  </a:lnTo>
                  <a:lnTo>
                    <a:pt x="3800" y="749"/>
                  </a:lnTo>
                  <a:lnTo>
                    <a:pt x="4069" y="839"/>
                  </a:lnTo>
                  <a:lnTo>
                    <a:pt x="4338" y="988"/>
                  </a:lnTo>
                  <a:lnTo>
                    <a:pt x="4458" y="1078"/>
                  </a:lnTo>
                  <a:lnTo>
                    <a:pt x="4548" y="1198"/>
                  </a:lnTo>
                  <a:lnTo>
                    <a:pt x="4608" y="1317"/>
                  </a:lnTo>
                  <a:lnTo>
                    <a:pt x="4667" y="1437"/>
                  </a:lnTo>
                  <a:lnTo>
                    <a:pt x="4727" y="1587"/>
                  </a:lnTo>
                  <a:lnTo>
                    <a:pt x="4727" y="1736"/>
                  </a:lnTo>
                  <a:lnTo>
                    <a:pt x="4727" y="1826"/>
                  </a:lnTo>
                  <a:lnTo>
                    <a:pt x="4787" y="1886"/>
                  </a:lnTo>
                  <a:lnTo>
                    <a:pt x="4847" y="1916"/>
                  </a:lnTo>
                  <a:lnTo>
                    <a:pt x="4907" y="1946"/>
                  </a:lnTo>
                  <a:lnTo>
                    <a:pt x="4967" y="1946"/>
                  </a:lnTo>
                  <a:lnTo>
                    <a:pt x="5026" y="1916"/>
                  </a:lnTo>
                  <a:lnTo>
                    <a:pt x="5086" y="1856"/>
                  </a:lnTo>
                  <a:lnTo>
                    <a:pt x="5086" y="1796"/>
                  </a:lnTo>
                  <a:lnTo>
                    <a:pt x="5086" y="1616"/>
                  </a:lnTo>
                  <a:lnTo>
                    <a:pt x="5056" y="1467"/>
                  </a:lnTo>
                  <a:lnTo>
                    <a:pt x="5026" y="1317"/>
                  </a:lnTo>
                  <a:lnTo>
                    <a:pt x="4967" y="1168"/>
                  </a:lnTo>
                  <a:lnTo>
                    <a:pt x="4787" y="928"/>
                  </a:lnTo>
                  <a:lnTo>
                    <a:pt x="4578" y="719"/>
                  </a:lnTo>
                  <a:lnTo>
                    <a:pt x="4308" y="569"/>
                  </a:lnTo>
                  <a:lnTo>
                    <a:pt x="4039" y="420"/>
                  </a:lnTo>
                  <a:lnTo>
                    <a:pt x="3740" y="330"/>
                  </a:lnTo>
                  <a:lnTo>
                    <a:pt x="3441" y="270"/>
                  </a:lnTo>
                  <a:lnTo>
                    <a:pt x="2663" y="210"/>
                  </a:lnTo>
                  <a:lnTo>
                    <a:pt x="1885" y="15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3"/>
            <p:cNvSpPr/>
            <p:nvPr/>
          </p:nvSpPr>
          <p:spPr>
            <a:xfrm>
              <a:off x="597870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6582" y="1"/>
                  </a:moveTo>
                  <a:lnTo>
                    <a:pt x="0" y="16067"/>
                  </a:lnTo>
                  <a:lnTo>
                    <a:pt x="7869" y="16067"/>
                  </a:lnTo>
                  <a:lnTo>
                    <a:pt x="8736" y="15080"/>
                  </a:lnTo>
                  <a:lnTo>
                    <a:pt x="8886" y="16067"/>
                  </a:lnTo>
                  <a:lnTo>
                    <a:pt x="9065" y="15828"/>
                  </a:lnTo>
                  <a:lnTo>
                    <a:pt x="9245" y="15499"/>
                  </a:lnTo>
                  <a:lnTo>
                    <a:pt x="9484" y="15050"/>
                  </a:lnTo>
                  <a:lnTo>
                    <a:pt x="9724" y="14481"/>
                  </a:lnTo>
                  <a:lnTo>
                    <a:pt x="9933" y="13763"/>
                  </a:lnTo>
                  <a:lnTo>
                    <a:pt x="10053" y="13374"/>
                  </a:lnTo>
                  <a:lnTo>
                    <a:pt x="10143" y="12926"/>
                  </a:lnTo>
                  <a:lnTo>
                    <a:pt x="10202" y="12477"/>
                  </a:lnTo>
                  <a:lnTo>
                    <a:pt x="10262" y="11998"/>
                  </a:lnTo>
                  <a:lnTo>
                    <a:pt x="10322" y="11460"/>
                  </a:lnTo>
                  <a:lnTo>
                    <a:pt x="10322" y="10921"/>
                  </a:lnTo>
                  <a:lnTo>
                    <a:pt x="10322" y="10323"/>
                  </a:lnTo>
                  <a:lnTo>
                    <a:pt x="10292" y="9724"/>
                  </a:lnTo>
                  <a:lnTo>
                    <a:pt x="10202" y="9066"/>
                  </a:lnTo>
                  <a:lnTo>
                    <a:pt x="10113" y="8378"/>
                  </a:lnTo>
                  <a:lnTo>
                    <a:pt x="9963" y="7690"/>
                  </a:lnTo>
                  <a:lnTo>
                    <a:pt x="9784" y="6942"/>
                  </a:lnTo>
                  <a:lnTo>
                    <a:pt x="9574" y="6194"/>
                  </a:lnTo>
                  <a:lnTo>
                    <a:pt x="9305" y="5386"/>
                  </a:lnTo>
                  <a:lnTo>
                    <a:pt x="9006" y="4578"/>
                  </a:lnTo>
                  <a:lnTo>
                    <a:pt x="8617" y="3711"/>
                  </a:lnTo>
                  <a:lnTo>
                    <a:pt x="8198" y="2843"/>
                  </a:lnTo>
                  <a:lnTo>
                    <a:pt x="7719" y="1916"/>
                  </a:lnTo>
                  <a:lnTo>
                    <a:pt x="7181" y="988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3"/>
            <p:cNvSpPr/>
            <p:nvPr/>
          </p:nvSpPr>
          <p:spPr>
            <a:xfrm>
              <a:off x="613950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150" y="1"/>
                  </a:moveTo>
                  <a:lnTo>
                    <a:pt x="1" y="390"/>
                  </a:lnTo>
                  <a:lnTo>
                    <a:pt x="479" y="1587"/>
                  </a:lnTo>
                  <a:lnTo>
                    <a:pt x="988" y="2753"/>
                  </a:lnTo>
                  <a:lnTo>
                    <a:pt x="1497" y="3950"/>
                  </a:lnTo>
                  <a:lnTo>
                    <a:pt x="1945" y="5147"/>
                  </a:lnTo>
                  <a:lnTo>
                    <a:pt x="2155" y="5715"/>
                  </a:lnTo>
                  <a:lnTo>
                    <a:pt x="2364" y="6314"/>
                  </a:lnTo>
                  <a:lnTo>
                    <a:pt x="2514" y="6912"/>
                  </a:lnTo>
                  <a:lnTo>
                    <a:pt x="2663" y="7510"/>
                  </a:lnTo>
                  <a:lnTo>
                    <a:pt x="2753" y="8079"/>
                  </a:lnTo>
                  <a:lnTo>
                    <a:pt x="2813" y="8677"/>
                  </a:lnTo>
                  <a:lnTo>
                    <a:pt x="2813" y="9276"/>
                  </a:lnTo>
                  <a:lnTo>
                    <a:pt x="2783" y="9874"/>
                  </a:lnTo>
                  <a:lnTo>
                    <a:pt x="2454" y="11549"/>
                  </a:lnTo>
                  <a:lnTo>
                    <a:pt x="2245" y="12357"/>
                  </a:lnTo>
                  <a:lnTo>
                    <a:pt x="2035" y="13165"/>
                  </a:lnTo>
                  <a:lnTo>
                    <a:pt x="1915" y="13554"/>
                  </a:lnTo>
                  <a:lnTo>
                    <a:pt x="1736" y="13913"/>
                  </a:lnTo>
                  <a:lnTo>
                    <a:pt x="1586" y="14302"/>
                  </a:lnTo>
                  <a:lnTo>
                    <a:pt x="1377" y="14661"/>
                  </a:lnTo>
                  <a:lnTo>
                    <a:pt x="1167" y="15020"/>
                  </a:lnTo>
                  <a:lnTo>
                    <a:pt x="928" y="15379"/>
                  </a:lnTo>
                  <a:lnTo>
                    <a:pt x="629" y="15738"/>
                  </a:lnTo>
                  <a:lnTo>
                    <a:pt x="330" y="16067"/>
                  </a:lnTo>
                  <a:lnTo>
                    <a:pt x="1437" y="16067"/>
                  </a:lnTo>
                  <a:lnTo>
                    <a:pt x="2304" y="15080"/>
                  </a:lnTo>
                  <a:lnTo>
                    <a:pt x="2454" y="16067"/>
                  </a:lnTo>
                  <a:lnTo>
                    <a:pt x="2633" y="15828"/>
                  </a:lnTo>
                  <a:lnTo>
                    <a:pt x="2813" y="15499"/>
                  </a:lnTo>
                  <a:lnTo>
                    <a:pt x="3052" y="15050"/>
                  </a:lnTo>
                  <a:lnTo>
                    <a:pt x="3292" y="14481"/>
                  </a:lnTo>
                  <a:lnTo>
                    <a:pt x="3501" y="13763"/>
                  </a:lnTo>
                  <a:lnTo>
                    <a:pt x="3621" y="13374"/>
                  </a:lnTo>
                  <a:lnTo>
                    <a:pt x="3711" y="12926"/>
                  </a:lnTo>
                  <a:lnTo>
                    <a:pt x="3770" y="12477"/>
                  </a:lnTo>
                  <a:lnTo>
                    <a:pt x="3830" y="11998"/>
                  </a:lnTo>
                  <a:lnTo>
                    <a:pt x="3890" y="11460"/>
                  </a:lnTo>
                  <a:lnTo>
                    <a:pt x="3890" y="10921"/>
                  </a:lnTo>
                  <a:lnTo>
                    <a:pt x="3890" y="10323"/>
                  </a:lnTo>
                  <a:lnTo>
                    <a:pt x="3860" y="9724"/>
                  </a:lnTo>
                  <a:lnTo>
                    <a:pt x="3770" y="9066"/>
                  </a:lnTo>
                  <a:lnTo>
                    <a:pt x="3681" y="8378"/>
                  </a:lnTo>
                  <a:lnTo>
                    <a:pt x="3531" y="7690"/>
                  </a:lnTo>
                  <a:lnTo>
                    <a:pt x="3352" y="6942"/>
                  </a:lnTo>
                  <a:lnTo>
                    <a:pt x="3142" y="6194"/>
                  </a:lnTo>
                  <a:lnTo>
                    <a:pt x="2873" y="5386"/>
                  </a:lnTo>
                  <a:lnTo>
                    <a:pt x="2574" y="4578"/>
                  </a:lnTo>
                  <a:lnTo>
                    <a:pt x="2185" y="3711"/>
                  </a:lnTo>
                  <a:lnTo>
                    <a:pt x="1766" y="2843"/>
                  </a:lnTo>
                  <a:lnTo>
                    <a:pt x="1287" y="1916"/>
                  </a:lnTo>
                  <a:lnTo>
                    <a:pt x="749" y="98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3"/>
            <p:cNvSpPr/>
            <p:nvPr/>
          </p:nvSpPr>
          <p:spPr>
            <a:xfrm>
              <a:off x="7041550" y="3693675"/>
              <a:ext cx="237125" cy="141400"/>
            </a:xfrm>
            <a:custGeom>
              <a:avLst/>
              <a:gdLst/>
              <a:ahLst/>
              <a:cxnLst/>
              <a:rect l="l" t="t" r="r" b="b"/>
              <a:pathLst>
                <a:path w="9485" h="5656" extrusionOk="0">
                  <a:moveTo>
                    <a:pt x="2543" y="1"/>
                  </a:moveTo>
                  <a:lnTo>
                    <a:pt x="2154" y="31"/>
                  </a:lnTo>
                  <a:lnTo>
                    <a:pt x="1765" y="91"/>
                  </a:lnTo>
                  <a:lnTo>
                    <a:pt x="1376" y="180"/>
                  </a:lnTo>
                  <a:lnTo>
                    <a:pt x="1047" y="300"/>
                  </a:lnTo>
                  <a:lnTo>
                    <a:pt x="778" y="450"/>
                  </a:lnTo>
                  <a:lnTo>
                    <a:pt x="539" y="599"/>
                  </a:lnTo>
                  <a:lnTo>
                    <a:pt x="389" y="779"/>
                  </a:lnTo>
                  <a:lnTo>
                    <a:pt x="240" y="958"/>
                  </a:lnTo>
                  <a:lnTo>
                    <a:pt x="150" y="1168"/>
                  </a:lnTo>
                  <a:lnTo>
                    <a:pt x="60" y="1407"/>
                  </a:lnTo>
                  <a:lnTo>
                    <a:pt x="30" y="1616"/>
                  </a:lnTo>
                  <a:lnTo>
                    <a:pt x="0" y="1826"/>
                  </a:lnTo>
                  <a:lnTo>
                    <a:pt x="0" y="2065"/>
                  </a:lnTo>
                  <a:lnTo>
                    <a:pt x="60" y="2514"/>
                  </a:lnTo>
                  <a:lnTo>
                    <a:pt x="150" y="3232"/>
                  </a:lnTo>
                  <a:lnTo>
                    <a:pt x="180" y="3501"/>
                  </a:lnTo>
                  <a:lnTo>
                    <a:pt x="240" y="3741"/>
                  </a:lnTo>
                  <a:lnTo>
                    <a:pt x="329" y="3950"/>
                  </a:lnTo>
                  <a:lnTo>
                    <a:pt x="419" y="4160"/>
                  </a:lnTo>
                  <a:lnTo>
                    <a:pt x="539" y="4369"/>
                  </a:lnTo>
                  <a:lnTo>
                    <a:pt x="688" y="4578"/>
                  </a:lnTo>
                  <a:lnTo>
                    <a:pt x="838" y="4758"/>
                  </a:lnTo>
                  <a:lnTo>
                    <a:pt x="1017" y="4907"/>
                  </a:lnTo>
                  <a:lnTo>
                    <a:pt x="1197" y="5057"/>
                  </a:lnTo>
                  <a:lnTo>
                    <a:pt x="1406" y="5207"/>
                  </a:lnTo>
                  <a:lnTo>
                    <a:pt x="1586" y="5326"/>
                  </a:lnTo>
                  <a:lnTo>
                    <a:pt x="1825" y="5416"/>
                  </a:lnTo>
                  <a:lnTo>
                    <a:pt x="2274" y="5566"/>
                  </a:lnTo>
                  <a:lnTo>
                    <a:pt x="2513" y="5626"/>
                  </a:lnTo>
                  <a:lnTo>
                    <a:pt x="2753" y="5655"/>
                  </a:lnTo>
                  <a:lnTo>
                    <a:pt x="2992" y="5655"/>
                  </a:lnTo>
                  <a:lnTo>
                    <a:pt x="3321" y="5596"/>
                  </a:lnTo>
                  <a:lnTo>
                    <a:pt x="3710" y="5506"/>
                  </a:lnTo>
                  <a:lnTo>
                    <a:pt x="4189" y="5356"/>
                  </a:lnTo>
                  <a:lnTo>
                    <a:pt x="5236" y="4997"/>
                  </a:lnTo>
                  <a:lnTo>
                    <a:pt x="6343" y="4548"/>
                  </a:lnTo>
                  <a:lnTo>
                    <a:pt x="7450" y="4100"/>
                  </a:lnTo>
                  <a:lnTo>
                    <a:pt x="8377" y="3651"/>
                  </a:lnTo>
                  <a:lnTo>
                    <a:pt x="9065" y="3292"/>
                  </a:lnTo>
                  <a:lnTo>
                    <a:pt x="9305" y="3142"/>
                  </a:lnTo>
                  <a:lnTo>
                    <a:pt x="9395" y="3053"/>
                  </a:lnTo>
                  <a:lnTo>
                    <a:pt x="9454" y="2903"/>
                  </a:lnTo>
                  <a:lnTo>
                    <a:pt x="9484" y="2753"/>
                  </a:lnTo>
                  <a:lnTo>
                    <a:pt x="9424" y="2574"/>
                  </a:lnTo>
                  <a:lnTo>
                    <a:pt x="9335" y="2364"/>
                  </a:lnTo>
                  <a:lnTo>
                    <a:pt x="9215" y="2185"/>
                  </a:lnTo>
                  <a:lnTo>
                    <a:pt x="9036" y="1975"/>
                  </a:lnTo>
                  <a:lnTo>
                    <a:pt x="8856" y="1766"/>
                  </a:lnTo>
                  <a:lnTo>
                    <a:pt x="8647" y="1557"/>
                  </a:lnTo>
                  <a:lnTo>
                    <a:pt x="8198" y="1198"/>
                  </a:lnTo>
                  <a:lnTo>
                    <a:pt x="7719" y="898"/>
                  </a:lnTo>
                  <a:lnTo>
                    <a:pt x="7480" y="779"/>
                  </a:lnTo>
                  <a:lnTo>
                    <a:pt x="7270" y="689"/>
                  </a:lnTo>
                  <a:lnTo>
                    <a:pt x="7091" y="659"/>
                  </a:lnTo>
                  <a:lnTo>
                    <a:pt x="6941" y="629"/>
                  </a:lnTo>
                  <a:lnTo>
                    <a:pt x="6582" y="629"/>
                  </a:lnTo>
                  <a:lnTo>
                    <a:pt x="6253" y="599"/>
                  </a:lnTo>
                  <a:lnTo>
                    <a:pt x="5595" y="510"/>
                  </a:lnTo>
                  <a:lnTo>
                    <a:pt x="4937" y="360"/>
                  </a:lnTo>
                  <a:lnTo>
                    <a:pt x="4278" y="210"/>
                  </a:lnTo>
                  <a:lnTo>
                    <a:pt x="3590" y="91"/>
                  </a:lnTo>
                  <a:lnTo>
                    <a:pt x="3261" y="3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3"/>
            <p:cNvSpPr/>
            <p:nvPr/>
          </p:nvSpPr>
          <p:spPr>
            <a:xfrm>
              <a:off x="724125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4668" y="0"/>
                  </a:moveTo>
                  <a:lnTo>
                    <a:pt x="4458" y="30"/>
                  </a:lnTo>
                  <a:lnTo>
                    <a:pt x="4279" y="90"/>
                  </a:lnTo>
                  <a:lnTo>
                    <a:pt x="4069" y="210"/>
                  </a:lnTo>
                  <a:lnTo>
                    <a:pt x="3980" y="299"/>
                  </a:lnTo>
                  <a:lnTo>
                    <a:pt x="3890" y="419"/>
                  </a:lnTo>
                  <a:lnTo>
                    <a:pt x="3830" y="539"/>
                  </a:lnTo>
                  <a:lnTo>
                    <a:pt x="3770" y="688"/>
                  </a:lnTo>
                  <a:lnTo>
                    <a:pt x="3381" y="1915"/>
                  </a:lnTo>
                  <a:lnTo>
                    <a:pt x="3172" y="2483"/>
                  </a:lnTo>
                  <a:lnTo>
                    <a:pt x="30" y="4129"/>
                  </a:lnTo>
                  <a:lnTo>
                    <a:pt x="0" y="4338"/>
                  </a:lnTo>
                  <a:lnTo>
                    <a:pt x="30" y="4578"/>
                  </a:lnTo>
                  <a:lnTo>
                    <a:pt x="90" y="4817"/>
                  </a:lnTo>
                  <a:lnTo>
                    <a:pt x="150" y="4907"/>
                  </a:lnTo>
                  <a:lnTo>
                    <a:pt x="240" y="4997"/>
                  </a:lnTo>
                  <a:lnTo>
                    <a:pt x="359" y="5086"/>
                  </a:lnTo>
                  <a:lnTo>
                    <a:pt x="509" y="5146"/>
                  </a:lnTo>
                  <a:lnTo>
                    <a:pt x="868" y="5146"/>
                  </a:lnTo>
                  <a:lnTo>
                    <a:pt x="1137" y="5086"/>
                  </a:lnTo>
                  <a:lnTo>
                    <a:pt x="1407" y="4997"/>
                  </a:lnTo>
                  <a:lnTo>
                    <a:pt x="3920" y="3501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3"/>
            <p:cNvSpPr/>
            <p:nvPr/>
          </p:nvSpPr>
          <p:spPr>
            <a:xfrm>
              <a:off x="7236000" y="3721350"/>
              <a:ext cx="138400" cy="67350"/>
            </a:xfrm>
            <a:custGeom>
              <a:avLst/>
              <a:gdLst/>
              <a:ahLst/>
              <a:cxnLst/>
              <a:rect l="l" t="t" r="r" b="b"/>
              <a:pathLst>
                <a:path w="5536" h="2694" extrusionOk="0">
                  <a:moveTo>
                    <a:pt x="4997" y="1"/>
                  </a:moveTo>
                  <a:lnTo>
                    <a:pt x="4788" y="31"/>
                  </a:lnTo>
                  <a:lnTo>
                    <a:pt x="4578" y="121"/>
                  </a:lnTo>
                  <a:lnTo>
                    <a:pt x="4489" y="180"/>
                  </a:lnTo>
                  <a:lnTo>
                    <a:pt x="4399" y="300"/>
                  </a:lnTo>
                  <a:lnTo>
                    <a:pt x="3651" y="1078"/>
                  </a:lnTo>
                  <a:lnTo>
                    <a:pt x="3292" y="1437"/>
                  </a:lnTo>
                  <a:lnTo>
                    <a:pt x="300" y="1527"/>
                  </a:lnTo>
                  <a:lnTo>
                    <a:pt x="210" y="1676"/>
                  </a:lnTo>
                  <a:lnTo>
                    <a:pt x="121" y="1826"/>
                  </a:lnTo>
                  <a:lnTo>
                    <a:pt x="61" y="2005"/>
                  </a:lnTo>
                  <a:lnTo>
                    <a:pt x="1" y="2215"/>
                  </a:lnTo>
                  <a:lnTo>
                    <a:pt x="31" y="2394"/>
                  </a:lnTo>
                  <a:lnTo>
                    <a:pt x="61" y="2484"/>
                  </a:lnTo>
                  <a:lnTo>
                    <a:pt x="91" y="2574"/>
                  </a:lnTo>
                  <a:lnTo>
                    <a:pt x="180" y="2634"/>
                  </a:lnTo>
                  <a:lnTo>
                    <a:pt x="300" y="2693"/>
                  </a:lnTo>
                  <a:lnTo>
                    <a:pt x="3501" y="2454"/>
                  </a:lnTo>
                  <a:lnTo>
                    <a:pt x="5536" y="210"/>
                  </a:lnTo>
                  <a:lnTo>
                    <a:pt x="5446" y="121"/>
                  </a:lnTo>
                  <a:lnTo>
                    <a:pt x="5326" y="91"/>
                  </a:lnTo>
                  <a:lnTo>
                    <a:pt x="5147" y="31"/>
                  </a:lnTo>
                  <a:lnTo>
                    <a:pt x="4997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3"/>
            <p:cNvSpPr/>
            <p:nvPr/>
          </p:nvSpPr>
          <p:spPr>
            <a:xfrm>
              <a:off x="7208325" y="3621125"/>
              <a:ext cx="123450" cy="129425"/>
            </a:xfrm>
            <a:custGeom>
              <a:avLst/>
              <a:gdLst/>
              <a:ahLst/>
              <a:cxnLst/>
              <a:rect l="l" t="t" r="r" b="b"/>
              <a:pathLst>
                <a:path w="4938" h="5177" extrusionOk="0">
                  <a:moveTo>
                    <a:pt x="4638" y="1"/>
                  </a:moveTo>
                  <a:lnTo>
                    <a:pt x="4459" y="31"/>
                  </a:lnTo>
                  <a:lnTo>
                    <a:pt x="4249" y="91"/>
                  </a:lnTo>
                  <a:lnTo>
                    <a:pt x="4070" y="210"/>
                  </a:lnTo>
                  <a:lnTo>
                    <a:pt x="3980" y="300"/>
                  </a:lnTo>
                  <a:lnTo>
                    <a:pt x="3890" y="420"/>
                  </a:lnTo>
                  <a:lnTo>
                    <a:pt x="3831" y="539"/>
                  </a:lnTo>
                  <a:lnTo>
                    <a:pt x="3771" y="719"/>
                  </a:lnTo>
                  <a:lnTo>
                    <a:pt x="3352" y="1946"/>
                  </a:lnTo>
                  <a:lnTo>
                    <a:pt x="3172" y="2514"/>
                  </a:lnTo>
                  <a:lnTo>
                    <a:pt x="1" y="4130"/>
                  </a:lnTo>
                  <a:lnTo>
                    <a:pt x="1" y="4369"/>
                  </a:lnTo>
                  <a:lnTo>
                    <a:pt x="1" y="4578"/>
                  </a:lnTo>
                  <a:lnTo>
                    <a:pt x="91" y="4818"/>
                  </a:lnTo>
                  <a:lnTo>
                    <a:pt x="151" y="4937"/>
                  </a:lnTo>
                  <a:lnTo>
                    <a:pt x="240" y="5027"/>
                  </a:lnTo>
                  <a:lnTo>
                    <a:pt x="330" y="5087"/>
                  </a:lnTo>
                  <a:lnTo>
                    <a:pt x="480" y="5147"/>
                  </a:lnTo>
                  <a:lnTo>
                    <a:pt x="659" y="5177"/>
                  </a:lnTo>
                  <a:lnTo>
                    <a:pt x="869" y="5177"/>
                  </a:lnTo>
                  <a:lnTo>
                    <a:pt x="1108" y="5117"/>
                  </a:lnTo>
                  <a:lnTo>
                    <a:pt x="1407" y="5027"/>
                  </a:lnTo>
                  <a:lnTo>
                    <a:pt x="3920" y="3501"/>
                  </a:lnTo>
                  <a:lnTo>
                    <a:pt x="4937" y="31"/>
                  </a:lnTo>
                  <a:lnTo>
                    <a:pt x="4788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3"/>
            <p:cNvSpPr/>
            <p:nvPr/>
          </p:nvSpPr>
          <p:spPr>
            <a:xfrm>
              <a:off x="7046025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3501" y="1"/>
                  </a:moveTo>
                  <a:lnTo>
                    <a:pt x="1" y="1676"/>
                  </a:lnTo>
                  <a:lnTo>
                    <a:pt x="1138" y="10652"/>
                  </a:lnTo>
                  <a:lnTo>
                    <a:pt x="7630" y="10652"/>
                  </a:lnTo>
                  <a:lnTo>
                    <a:pt x="350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3"/>
            <p:cNvSpPr/>
            <p:nvPr/>
          </p:nvSpPr>
          <p:spPr>
            <a:xfrm>
              <a:off x="7049025" y="3581500"/>
              <a:ext cx="159325" cy="187750"/>
            </a:xfrm>
            <a:custGeom>
              <a:avLst/>
              <a:gdLst/>
              <a:ahLst/>
              <a:cxnLst/>
              <a:rect l="l" t="t" r="r" b="b"/>
              <a:pathLst>
                <a:path w="6373" h="7510" extrusionOk="0">
                  <a:moveTo>
                    <a:pt x="6164" y="0"/>
                  </a:moveTo>
                  <a:lnTo>
                    <a:pt x="5984" y="269"/>
                  </a:lnTo>
                  <a:lnTo>
                    <a:pt x="5745" y="539"/>
                  </a:lnTo>
                  <a:lnTo>
                    <a:pt x="5236" y="1047"/>
                  </a:lnTo>
                  <a:lnTo>
                    <a:pt x="4668" y="1526"/>
                  </a:lnTo>
                  <a:lnTo>
                    <a:pt x="4069" y="2005"/>
                  </a:lnTo>
                  <a:lnTo>
                    <a:pt x="2843" y="2902"/>
                  </a:lnTo>
                  <a:lnTo>
                    <a:pt x="1676" y="3710"/>
                  </a:lnTo>
                  <a:lnTo>
                    <a:pt x="1137" y="4099"/>
                  </a:lnTo>
                  <a:lnTo>
                    <a:pt x="868" y="4308"/>
                  </a:lnTo>
                  <a:lnTo>
                    <a:pt x="629" y="4548"/>
                  </a:lnTo>
                  <a:lnTo>
                    <a:pt x="419" y="4787"/>
                  </a:lnTo>
                  <a:lnTo>
                    <a:pt x="240" y="5026"/>
                  </a:lnTo>
                  <a:lnTo>
                    <a:pt x="90" y="5326"/>
                  </a:lnTo>
                  <a:lnTo>
                    <a:pt x="0" y="5625"/>
                  </a:lnTo>
                  <a:lnTo>
                    <a:pt x="0" y="5864"/>
                  </a:lnTo>
                  <a:lnTo>
                    <a:pt x="0" y="6103"/>
                  </a:lnTo>
                  <a:lnTo>
                    <a:pt x="30" y="6373"/>
                  </a:lnTo>
                  <a:lnTo>
                    <a:pt x="90" y="6582"/>
                  </a:lnTo>
                  <a:lnTo>
                    <a:pt x="150" y="6762"/>
                  </a:lnTo>
                  <a:lnTo>
                    <a:pt x="270" y="6911"/>
                  </a:lnTo>
                  <a:lnTo>
                    <a:pt x="389" y="7061"/>
                  </a:lnTo>
                  <a:lnTo>
                    <a:pt x="569" y="7151"/>
                  </a:lnTo>
                  <a:lnTo>
                    <a:pt x="988" y="7360"/>
                  </a:lnTo>
                  <a:lnTo>
                    <a:pt x="1407" y="7480"/>
                  </a:lnTo>
                  <a:lnTo>
                    <a:pt x="1795" y="7510"/>
                  </a:lnTo>
                  <a:lnTo>
                    <a:pt x="2184" y="7480"/>
                  </a:lnTo>
                  <a:lnTo>
                    <a:pt x="2543" y="7390"/>
                  </a:lnTo>
                  <a:lnTo>
                    <a:pt x="2902" y="7240"/>
                  </a:lnTo>
                  <a:lnTo>
                    <a:pt x="3202" y="7061"/>
                  </a:lnTo>
                  <a:lnTo>
                    <a:pt x="3501" y="6792"/>
                  </a:lnTo>
                  <a:lnTo>
                    <a:pt x="3740" y="6492"/>
                  </a:lnTo>
                  <a:lnTo>
                    <a:pt x="3979" y="6133"/>
                  </a:lnTo>
                  <a:lnTo>
                    <a:pt x="4129" y="5744"/>
                  </a:lnTo>
                  <a:lnTo>
                    <a:pt x="4279" y="5326"/>
                  </a:lnTo>
                  <a:lnTo>
                    <a:pt x="4339" y="4847"/>
                  </a:lnTo>
                  <a:lnTo>
                    <a:pt x="4368" y="4368"/>
                  </a:lnTo>
                  <a:lnTo>
                    <a:pt x="4368" y="3860"/>
                  </a:lnTo>
                  <a:lnTo>
                    <a:pt x="4279" y="3321"/>
                  </a:lnTo>
                  <a:lnTo>
                    <a:pt x="4638" y="3052"/>
                  </a:lnTo>
                  <a:lnTo>
                    <a:pt x="5057" y="2693"/>
                  </a:lnTo>
                  <a:lnTo>
                    <a:pt x="5475" y="2274"/>
                  </a:lnTo>
                  <a:lnTo>
                    <a:pt x="5864" y="1825"/>
                  </a:lnTo>
                  <a:lnTo>
                    <a:pt x="6014" y="1616"/>
                  </a:lnTo>
                  <a:lnTo>
                    <a:pt x="6164" y="1376"/>
                  </a:lnTo>
                  <a:lnTo>
                    <a:pt x="6253" y="1137"/>
                  </a:lnTo>
                  <a:lnTo>
                    <a:pt x="6343" y="898"/>
                  </a:lnTo>
                  <a:lnTo>
                    <a:pt x="6373" y="658"/>
                  </a:lnTo>
                  <a:lnTo>
                    <a:pt x="6343" y="449"/>
                  </a:lnTo>
                  <a:lnTo>
                    <a:pt x="6283" y="210"/>
                  </a:lnTo>
                  <a:lnTo>
                    <a:pt x="6164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3"/>
            <p:cNvSpPr/>
            <p:nvPr/>
          </p:nvSpPr>
          <p:spPr>
            <a:xfrm>
              <a:off x="7206100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419" y="1"/>
                  </a:moveTo>
                  <a:lnTo>
                    <a:pt x="329" y="90"/>
                  </a:lnTo>
                  <a:lnTo>
                    <a:pt x="210" y="210"/>
                  </a:lnTo>
                  <a:lnTo>
                    <a:pt x="120" y="390"/>
                  </a:lnTo>
                  <a:lnTo>
                    <a:pt x="30" y="569"/>
                  </a:lnTo>
                  <a:lnTo>
                    <a:pt x="0" y="808"/>
                  </a:lnTo>
                  <a:lnTo>
                    <a:pt x="30" y="928"/>
                  </a:lnTo>
                  <a:lnTo>
                    <a:pt x="60" y="1048"/>
                  </a:lnTo>
                  <a:lnTo>
                    <a:pt x="90" y="1197"/>
                  </a:lnTo>
                  <a:lnTo>
                    <a:pt x="180" y="1347"/>
                  </a:lnTo>
                  <a:lnTo>
                    <a:pt x="868" y="2454"/>
                  </a:lnTo>
                  <a:lnTo>
                    <a:pt x="1167" y="2963"/>
                  </a:lnTo>
                  <a:lnTo>
                    <a:pt x="389" y="6433"/>
                  </a:lnTo>
                  <a:lnTo>
                    <a:pt x="539" y="6583"/>
                  </a:lnTo>
                  <a:lnTo>
                    <a:pt x="718" y="6702"/>
                  </a:lnTo>
                  <a:lnTo>
                    <a:pt x="958" y="6792"/>
                  </a:lnTo>
                  <a:lnTo>
                    <a:pt x="1077" y="6822"/>
                  </a:lnTo>
                  <a:lnTo>
                    <a:pt x="1197" y="6822"/>
                  </a:lnTo>
                  <a:lnTo>
                    <a:pt x="1317" y="6792"/>
                  </a:lnTo>
                  <a:lnTo>
                    <a:pt x="1466" y="6702"/>
                  </a:lnTo>
                  <a:lnTo>
                    <a:pt x="1586" y="6613"/>
                  </a:lnTo>
                  <a:lnTo>
                    <a:pt x="1706" y="6433"/>
                  </a:lnTo>
                  <a:lnTo>
                    <a:pt x="1825" y="6224"/>
                  </a:lnTo>
                  <a:lnTo>
                    <a:pt x="1945" y="5924"/>
                  </a:lnTo>
                  <a:lnTo>
                    <a:pt x="2424" y="3022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3"/>
            <p:cNvSpPr/>
            <p:nvPr/>
          </p:nvSpPr>
          <p:spPr>
            <a:xfrm>
              <a:off x="7072950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3202" y="1"/>
                  </a:moveTo>
                  <a:lnTo>
                    <a:pt x="3142" y="60"/>
                  </a:lnTo>
                  <a:lnTo>
                    <a:pt x="3112" y="120"/>
                  </a:lnTo>
                  <a:lnTo>
                    <a:pt x="3082" y="210"/>
                  </a:lnTo>
                  <a:lnTo>
                    <a:pt x="3082" y="479"/>
                  </a:lnTo>
                  <a:lnTo>
                    <a:pt x="3052" y="748"/>
                  </a:lnTo>
                  <a:lnTo>
                    <a:pt x="2993" y="1018"/>
                  </a:lnTo>
                  <a:lnTo>
                    <a:pt x="2903" y="1287"/>
                  </a:lnTo>
                  <a:lnTo>
                    <a:pt x="2783" y="1526"/>
                  </a:lnTo>
                  <a:lnTo>
                    <a:pt x="2634" y="1766"/>
                  </a:lnTo>
                  <a:lnTo>
                    <a:pt x="2454" y="1975"/>
                  </a:lnTo>
                  <a:lnTo>
                    <a:pt x="2275" y="2185"/>
                  </a:lnTo>
                  <a:lnTo>
                    <a:pt x="2035" y="2364"/>
                  </a:lnTo>
                  <a:lnTo>
                    <a:pt x="1826" y="2514"/>
                  </a:lnTo>
                  <a:lnTo>
                    <a:pt x="1556" y="2633"/>
                  </a:lnTo>
                  <a:lnTo>
                    <a:pt x="1317" y="2723"/>
                  </a:lnTo>
                  <a:lnTo>
                    <a:pt x="1048" y="2813"/>
                  </a:lnTo>
                  <a:lnTo>
                    <a:pt x="779" y="2843"/>
                  </a:lnTo>
                  <a:lnTo>
                    <a:pt x="120" y="2843"/>
                  </a:lnTo>
                  <a:lnTo>
                    <a:pt x="61" y="2873"/>
                  </a:lnTo>
                  <a:lnTo>
                    <a:pt x="31" y="2933"/>
                  </a:lnTo>
                  <a:lnTo>
                    <a:pt x="1" y="2992"/>
                  </a:lnTo>
                  <a:lnTo>
                    <a:pt x="1" y="3082"/>
                  </a:lnTo>
                  <a:lnTo>
                    <a:pt x="31" y="3142"/>
                  </a:lnTo>
                  <a:lnTo>
                    <a:pt x="90" y="3172"/>
                  </a:lnTo>
                  <a:lnTo>
                    <a:pt x="150" y="3202"/>
                  </a:lnTo>
                  <a:lnTo>
                    <a:pt x="479" y="3232"/>
                  </a:lnTo>
                  <a:lnTo>
                    <a:pt x="809" y="3202"/>
                  </a:lnTo>
                  <a:lnTo>
                    <a:pt x="1108" y="3172"/>
                  </a:lnTo>
                  <a:lnTo>
                    <a:pt x="1407" y="3082"/>
                  </a:lnTo>
                  <a:lnTo>
                    <a:pt x="1706" y="2962"/>
                  </a:lnTo>
                  <a:lnTo>
                    <a:pt x="2005" y="2843"/>
                  </a:lnTo>
                  <a:lnTo>
                    <a:pt x="2275" y="2663"/>
                  </a:lnTo>
                  <a:lnTo>
                    <a:pt x="2514" y="2454"/>
                  </a:lnTo>
                  <a:lnTo>
                    <a:pt x="2753" y="2214"/>
                  </a:lnTo>
                  <a:lnTo>
                    <a:pt x="2933" y="1975"/>
                  </a:lnTo>
                  <a:lnTo>
                    <a:pt x="3112" y="1706"/>
                  </a:lnTo>
                  <a:lnTo>
                    <a:pt x="3232" y="1407"/>
                  </a:lnTo>
                  <a:lnTo>
                    <a:pt x="3352" y="1108"/>
                  </a:lnTo>
                  <a:lnTo>
                    <a:pt x="3411" y="808"/>
                  </a:lnTo>
                  <a:lnTo>
                    <a:pt x="3441" y="479"/>
                  </a:lnTo>
                  <a:lnTo>
                    <a:pt x="3471" y="150"/>
                  </a:lnTo>
                  <a:lnTo>
                    <a:pt x="3441" y="90"/>
                  </a:lnTo>
                  <a:lnTo>
                    <a:pt x="3411" y="30"/>
                  </a:lnTo>
                  <a:lnTo>
                    <a:pt x="3352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3"/>
            <p:cNvSpPr/>
            <p:nvPr/>
          </p:nvSpPr>
          <p:spPr>
            <a:xfrm>
              <a:off x="7099875" y="3758000"/>
              <a:ext cx="127925" cy="48650"/>
            </a:xfrm>
            <a:custGeom>
              <a:avLst/>
              <a:gdLst/>
              <a:ahLst/>
              <a:cxnLst/>
              <a:rect l="l" t="t" r="r" b="b"/>
              <a:pathLst>
                <a:path w="5117" h="1946" extrusionOk="0">
                  <a:moveTo>
                    <a:pt x="4907" y="1"/>
                  </a:moveTo>
                  <a:lnTo>
                    <a:pt x="3202" y="150"/>
                  </a:lnTo>
                  <a:lnTo>
                    <a:pt x="2454" y="210"/>
                  </a:lnTo>
                  <a:lnTo>
                    <a:pt x="1676" y="270"/>
                  </a:lnTo>
                  <a:lnTo>
                    <a:pt x="1377" y="330"/>
                  </a:lnTo>
                  <a:lnTo>
                    <a:pt x="1078" y="420"/>
                  </a:lnTo>
                  <a:lnTo>
                    <a:pt x="779" y="569"/>
                  </a:lnTo>
                  <a:lnTo>
                    <a:pt x="539" y="719"/>
                  </a:lnTo>
                  <a:lnTo>
                    <a:pt x="330" y="928"/>
                  </a:lnTo>
                  <a:lnTo>
                    <a:pt x="150" y="1168"/>
                  </a:lnTo>
                  <a:lnTo>
                    <a:pt x="91" y="1317"/>
                  </a:lnTo>
                  <a:lnTo>
                    <a:pt x="61" y="1467"/>
                  </a:lnTo>
                  <a:lnTo>
                    <a:pt x="31" y="1616"/>
                  </a:lnTo>
                  <a:lnTo>
                    <a:pt x="1" y="1796"/>
                  </a:lnTo>
                  <a:lnTo>
                    <a:pt x="31" y="1856"/>
                  </a:lnTo>
                  <a:lnTo>
                    <a:pt x="91" y="1916"/>
                  </a:lnTo>
                  <a:lnTo>
                    <a:pt x="150" y="1946"/>
                  </a:lnTo>
                  <a:lnTo>
                    <a:pt x="210" y="1946"/>
                  </a:lnTo>
                  <a:lnTo>
                    <a:pt x="270" y="1916"/>
                  </a:lnTo>
                  <a:lnTo>
                    <a:pt x="330" y="1886"/>
                  </a:lnTo>
                  <a:lnTo>
                    <a:pt x="360" y="1826"/>
                  </a:lnTo>
                  <a:lnTo>
                    <a:pt x="390" y="1736"/>
                  </a:lnTo>
                  <a:lnTo>
                    <a:pt x="390" y="1587"/>
                  </a:lnTo>
                  <a:lnTo>
                    <a:pt x="420" y="1437"/>
                  </a:lnTo>
                  <a:lnTo>
                    <a:pt x="479" y="1317"/>
                  </a:lnTo>
                  <a:lnTo>
                    <a:pt x="569" y="1198"/>
                  </a:lnTo>
                  <a:lnTo>
                    <a:pt x="659" y="1078"/>
                  </a:lnTo>
                  <a:lnTo>
                    <a:pt x="779" y="988"/>
                  </a:lnTo>
                  <a:lnTo>
                    <a:pt x="1018" y="839"/>
                  </a:lnTo>
                  <a:lnTo>
                    <a:pt x="1317" y="749"/>
                  </a:lnTo>
                  <a:lnTo>
                    <a:pt x="1616" y="659"/>
                  </a:lnTo>
                  <a:lnTo>
                    <a:pt x="1916" y="629"/>
                  </a:lnTo>
                  <a:lnTo>
                    <a:pt x="2215" y="599"/>
                  </a:lnTo>
                  <a:lnTo>
                    <a:pt x="4967" y="390"/>
                  </a:lnTo>
                  <a:lnTo>
                    <a:pt x="5027" y="360"/>
                  </a:lnTo>
                  <a:lnTo>
                    <a:pt x="5087" y="300"/>
                  </a:lnTo>
                  <a:lnTo>
                    <a:pt x="5117" y="240"/>
                  </a:lnTo>
                  <a:lnTo>
                    <a:pt x="5117" y="180"/>
                  </a:lnTo>
                  <a:lnTo>
                    <a:pt x="5087" y="121"/>
                  </a:lnTo>
                  <a:lnTo>
                    <a:pt x="5057" y="61"/>
                  </a:lnTo>
                  <a:lnTo>
                    <a:pt x="4997" y="31"/>
                  </a:lnTo>
                  <a:lnTo>
                    <a:pt x="4907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3"/>
            <p:cNvSpPr/>
            <p:nvPr/>
          </p:nvSpPr>
          <p:spPr>
            <a:xfrm>
              <a:off x="679695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10323" y="16067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3"/>
            <p:cNvSpPr/>
            <p:nvPr/>
          </p:nvSpPr>
          <p:spPr>
            <a:xfrm>
              <a:off x="679695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3561" y="16067"/>
                  </a:lnTo>
                  <a:lnTo>
                    <a:pt x="3232" y="15738"/>
                  </a:lnTo>
                  <a:lnTo>
                    <a:pt x="2963" y="15379"/>
                  </a:lnTo>
                  <a:lnTo>
                    <a:pt x="2723" y="15020"/>
                  </a:lnTo>
                  <a:lnTo>
                    <a:pt x="2484" y="14661"/>
                  </a:lnTo>
                  <a:lnTo>
                    <a:pt x="2305" y="14302"/>
                  </a:lnTo>
                  <a:lnTo>
                    <a:pt x="2125" y="13913"/>
                  </a:lnTo>
                  <a:lnTo>
                    <a:pt x="1975" y="13554"/>
                  </a:lnTo>
                  <a:lnTo>
                    <a:pt x="1856" y="13165"/>
                  </a:lnTo>
                  <a:lnTo>
                    <a:pt x="1616" y="12357"/>
                  </a:lnTo>
                  <a:lnTo>
                    <a:pt x="1437" y="11549"/>
                  </a:lnTo>
                  <a:lnTo>
                    <a:pt x="1108" y="9874"/>
                  </a:lnTo>
                  <a:lnTo>
                    <a:pt x="1078" y="9276"/>
                  </a:lnTo>
                  <a:lnTo>
                    <a:pt x="1078" y="8677"/>
                  </a:lnTo>
                  <a:lnTo>
                    <a:pt x="1138" y="8079"/>
                  </a:lnTo>
                  <a:lnTo>
                    <a:pt x="1228" y="7510"/>
                  </a:lnTo>
                  <a:lnTo>
                    <a:pt x="1377" y="6912"/>
                  </a:lnTo>
                  <a:lnTo>
                    <a:pt x="1527" y="6314"/>
                  </a:lnTo>
                  <a:lnTo>
                    <a:pt x="1706" y="5715"/>
                  </a:lnTo>
                  <a:lnTo>
                    <a:pt x="1916" y="5147"/>
                  </a:lnTo>
                  <a:lnTo>
                    <a:pt x="2394" y="3950"/>
                  </a:lnTo>
                  <a:lnTo>
                    <a:pt x="2903" y="2753"/>
                  </a:lnTo>
                  <a:lnTo>
                    <a:pt x="3412" y="1587"/>
                  </a:lnTo>
                  <a:lnTo>
                    <a:pt x="3890" y="390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3"/>
            <p:cNvSpPr/>
            <p:nvPr/>
          </p:nvSpPr>
          <p:spPr>
            <a:xfrm>
              <a:off x="6372125" y="3645825"/>
              <a:ext cx="209450" cy="92025"/>
            </a:xfrm>
            <a:custGeom>
              <a:avLst/>
              <a:gdLst/>
              <a:ahLst/>
              <a:cxnLst/>
              <a:rect l="l" t="t" r="r" b="b"/>
              <a:pathLst>
                <a:path w="8378" h="3681" extrusionOk="0">
                  <a:moveTo>
                    <a:pt x="120" y="0"/>
                  </a:moveTo>
                  <a:lnTo>
                    <a:pt x="60" y="60"/>
                  </a:lnTo>
                  <a:lnTo>
                    <a:pt x="30" y="120"/>
                  </a:lnTo>
                  <a:lnTo>
                    <a:pt x="0" y="180"/>
                  </a:lnTo>
                  <a:lnTo>
                    <a:pt x="30" y="269"/>
                  </a:lnTo>
                  <a:lnTo>
                    <a:pt x="240" y="748"/>
                  </a:lnTo>
                  <a:lnTo>
                    <a:pt x="509" y="1227"/>
                  </a:lnTo>
                  <a:lnTo>
                    <a:pt x="838" y="1646"/>
                  </a:lnTo>
                  <a:lnTo>
                    <a:pt x="1227" y="2035"/>
                  </a:lnTo>
                  <a:lnTo>
                    <a:pt x="1646" y="2394"/>
                  </a:lnTo>
                  <a:lnTo>
                    <a:pt x="2065" y="2723"/>
                  </a:lnTo>
                  <a:lnTo>
                    <a:pt x="2543" y="2992"/>
                  </a:lnTo>
                  <a:lnTo>
                    <a:pt x="3052" y="3201"/>
                  </a:lnTo>
                  <a:lnTo>
                    <a:pt x="3351" y="3321"/>
                  </a:lnTo>
                  <a:lnTo>
                    <a:pt x="3680" y="3411"/>
                  </a:lnTo>
                  <a:lnTo>
                    <a:pt x="4308" y="3560"/>
                  </a:lnTo>
                  <a:lnTo>
                    <a:pt x="4967" y="3650"/>
                  </a:lnTo>
                  <a:lnTo>
                    <a:pt x="5625" y="3680"/>
                  </a:lnTo>
                  <a:lnTo>
                    <a:pt x="6283" y="3650"/>
                  </a:lnTo>
                  <a:lnTo>
                    <a:pt x="6941" y="3590"/>
                  </a:lnTo>
                  <a:lnTo>
                    <a:pt x="7600" y="3471"/>
                  </a:lnTo>
                  <a:lnTo>
                    <a:pt x="8228" y="3321"/>
                  </a:lnTo>
                  <a:lnTo>
                    <a:pt x="8318" y="3291"/>
                  </a:lnTo>
                  <a:lnTo>
                    <a:pt x="8347" y="3231"/>
                  </a:lnTo>
                  <a:lnTo>
                    <a:pt x="8377" y="3171"/>
                  </a:lnTo>
                  <a:lnTo>
                    <a:pt x="8377" y="3082"/>
                  </a:lnTo>
                  <a:lnTo>
                    <a:pt x="8347" y="3022"/>
                  </a:lnTo>
                  <a:lnTo>
                    <a:pt x="8318" y="2962"/>
                  </a:lnTo>
                  <a:lnTo>
                    <a:pt x="8258" y="2932"/>
                  </a:lnTo>
                  <a:lnTo>
                    <a:pt x="8168" y="2962"/>
                  </a:lnTo>
                  <a:lnTo>
                    <a:pt x="7570" y="3082"/>
                  </a:lnTo>
                  <a:lnTo>
                    <a:pt x="6941" y="3201"/>
                  </a:lnTo>
                  <a:lnTo>
                    <a:pt x="6313" y="3261"/>
                  </a:lnTo>
                  <a:lnTo>
                    <a:pt x="5715" y="3291"/>
                  </a:lnTo>
                  <a:lnTo>
                    <a:pt x="5086" y="3291"/>
                  </a:lnTo>
                  <a:lnTo>
                    <a:pt x="4458" y="3201"/>
                  </a:lnTo>
                  <a:lnTo>
                    <a:pt x="3860" y="3082"/>
                  </a:lnTo>
                  <a:lnTo>
                    <a:pt x="3261" y="2872"/>
                  </a:lnTo>
                  <a:lnTo>
                    <a:pt x="2783" y="2663"/>
                  </a:lnTo>
                  <a:lnTo>
                    <a:pt x="2334" y="2424"/>
                  </a:lnTo>
                  <a:lnTo>
                    <a:pt x="1885" y="2124"/>
                  </a:lnTo>
                  <a:lnTo>
                    <a:pt x="1496" y="1795"/>
                  </a:lnTo>
                  <a:lnTo>
                    <a:pt x="1137" y="1436"/>
                  </a:lnTo>
                  <a:lnTo>
                    <a:pt x="838" y="1017"/>
                  </a:lnTo>
                  <a:lnTo>
                    <a:pt x="569" y="569"/>
                  </a:lnTo>
                  <a:lnTo>
                    <a:pt x="359" y="90"/>
                  </a:lnTo>
                  <a:lnTo>
                    <a:pt x="329" y="3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6" name="Google Shape;5936;p43"/>
          <p:cNvSpPr txBox="1">
            <a:spLocks noGrp="1"/>
          </p:cNvSpPr>
          <p:nvPr>
            <p:ph type="title"/>
          </p:nvPr>
        </p:nvSpPr>
        <p:spPr>
          <a:xfrm>
            <a:off x="937507" y="1609388"/>
            <a:ext cx="4361339" cy="19299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6000">
                <a:solidFill>
                  <a:srgbClr val="457B9D"/>
                </a:solidFill>
              </a:rPr>
              <a:t>Démo</a:t>
            </a:r>
            <a:endParaRPr lang="en-US" sz="6000"/>
          </a:p>
        </p:txBody>
      </p:sp>
      <p:sp>
        <p:nvSpPr>
          <p:cNvPr id="5937" name="Google Shape;5937;p43"/>
          <p:cNvSpPr txBox="1">
            <a:spLocks noGrp="1"/>
          </p:cNvSpPr>
          <p:nvPr>
            <p:ph type="title" idx="2"/>
          </p:nvPr>
        </p:nvSpPr>
        <p:spPr>
          <a:xfrm>
            <a:off x="1024800" y="9795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5939" name="Google Shape;5939;p43"/>
          <p:cNvGrpSpPr/>
          <p:nvPr/>
        </p:nvGrpSpPr>
        <p:grpSpPr>
          <a:xfrm>
            <a:off x="3429008" y="1405063"/>
            <a:ext cx="359096" cy="317833"/>
            <a:chOff x="2626350" y="1752000"/>
            <a:chExt cx="169050" cy="149625"/>
          </a:xfrm>
        </p:grpSpPr>
        <p:sp>
          <p:nvSpPr>
            <p:cNvPr id="5940" name="Google Shape;5940;p43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3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2" name="Google Shape;5942;p43"/>
          <p:cNvGrpSpPr/>
          <p:nvPr/>
        </p:nvGrpSpPr>
        <p:grpSpPr>
          <a:xfrm>
            <a:off x="4070900" y="630011"/>
            <a:ext cx="252777" cy="251609"/>
            <a:chOff x="1898575" y="1639050"/>
            <a:chExt cx="154850" cy="154125"/>
          </a:xfrm>
        </p:grpSpPr>
        <p:sp>
          <p:nvSpPr>
            <p:cNvPr id="5943" name="Google Shape;5943;p43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3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5" name="Google Shape;5945;p43"/>
          <p:cNvGrpSpPr/>
          <p:nvPr/>
        </p:nvGrpSpPr>
        <p:grpSpPr>
          <a:xfrm>
            <a:off x="7734043" y="1281035"/>
            <a:ext cx="252769" cy="234961"/>
            <a:chOff x="996550" y="1565775"/>
            <a:chExt cx="159325" cy="148100"/>
          </a:xfrm>
        </p:grpSpPr>
        <p:sp>
          <p:nvSpPr>
            <p:cNvPr id="5946" name="Google Shape;5946;p43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3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36402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3" name="Google Shape;6473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the multimedia</a:t>
            </a:r>
            <a:endParaRPr/>
          </a:p>
        </p:txBody>
      </p:sp>
      <p:sp>
        <p:nvSpPr>
          <p:cNvPr id="6492" name="Google Shape;6492;p64"/>
          <p:cNvSpPr txBox="1">
            <a:spLocks noGrp="1"/>
          </p:cNvSpPr>
          <p:nvPr>
            <p:ph type="subTitle" idx="1"/>
          </p:nvPr>
        </p:nvSpPr>
        <p:spPr>
          <a:xfrm>
            <a:off x="859071" y="2628616"/>
            <a:ext cx="3004500" cy="8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C'est la page d'entrée de notre site,Un internaute peut le consulter.</a:t>
            </a:r>
          </a:p>
        </p:txBody>
      </p:sp>
      <p:sp>
        <p:nvSpPr>
          <p:cNvPr id="6493" name="Google Shape;6493;p64"/>
          <p:cNvSpPr txBox="1">
            <a:spLocks noGrp="1"/>
          </p:cNvSpPr>
          <p:nvPr>
            <p:ph type="title" idx="2"/>
          </p:nvPr>
        </p:nvSpPr>
        <p:spPr>
          <a:xfrm>
            <a:off x="859071" y="2041097"/>
            <a:ext cx="221194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/>
              <a:t>A</a:t>
            </a:r>
            <a:r>
              <a:rPr lang="en" dirty="0"/>
              <a:t>pplication mobile</a:t>
            </a:r>
            <a:endParaRPr dirty="0"/>
          </a:p>
        </p:txBody>
      </p:sp>
      <p:pic>
        <p:nvPicPr>
          <p:cNvPr id="3" name="psyco-mobile">
            <a:hlinkClick r:id="" action="ppaction://media"/>
            <a:extLst>
              <a:ext uri="{FF2B5EF4-FFF2-40B4-BE49-F238E27FC236}">
                <a16:creationId xmlns:a16="http://schemas.microsoft.com/office/drawing/2014/main" id="{E1CF68F4-3061-1182-4348-F4229DCE68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9390" y="1289855"/>
            <a:ext cx="5061029" cy="289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398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9" name="Google Shape;5999;p45"/>
          <p:cNvSpPr txBox="1">
            <a:spLocks noGrp="1"/>
          </p:cNvSpPr>
          <p:nvPr>
            <p:ph type="title"/>
          </p:nvPr>
        </p:nvSpPr>
        <p:spPr>
          <a:xfrm>
            <a:off x="1977182" y="1708422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Merci !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8" name="Google Shape;5848;p43"/>
          <p:cNvGrpSpPr/>
          <p:nvPr/>
        </p:nvGrpSpPr>
        <p:grpSpPr>
          <a:xfrm>
            <a:off x="4323666" y="1784737"/>
            <a:ext cx="4287626" cy="3352955"/>
            <a:chOff x="5652575" y="2652525"/>
            <a:chExt cx="1729300" cy="1352325"/>
          </a:xfrm>
        </p:grpSpPr>
        <p:sp>
          <p:nvSpPr>
            <p:cNvPr id="5849" name="Google Shape;5849;p43"/>
            <p:cNvSpPr/>
            <p:nvPr/>
          </p:nvSpPr>
          <p:spPr>
            <a:xfrm>
              <a:off x="6724400" y="2787925"/>
              <a:ext cx="441325" cy="824250"/>
            </a:xfrm>
            <a:custGeom>
              <a:avLst/>
              <a:gdLst/>
              <a:ahLst/>
              <a:cxnLst/>
              <a:rect l="l" t="t" r="r" b="b"/>
              <a:pathLst>
                <a:path w="17653" h="32970" extrusionOk="0">
                  <a:moveTo>
                    <a:pt x="17653" y="0"/>
                  </a:moveTo>
                  <a:lnTo>
                    <a:pt x="16605" y="598"/>
                  </a:lnTo>
                  <a:lnTo>
                    <a:pt x="15618" y="1227"/>
                  </a:lnTo>
                  <a:lnTo>
                    <a:pt x="14631" y="1885"/>
                  </a:lnTo>
                  <a:lnTo>
                    <a:pt x="13673" y="2573"/>
                  </a:lnTo>
                  <a:lnTo>
                    <a:pt x="12746" y="3291"/>
                  </a:lnTo>
                  <a:lnTo>
                    <a:pt x="11819" y="4039"/>
                  </a:lnTo>
                  <a:lnTo>
                    <a:pt x="10951" y="4817"/>
                  </a:lnTo>
                  <a:lnTo>
                    <a:pt x="10083" y="5625"/>
                  </a:lnTo>
                  <a:lnTo>
                    <a:pt x="9275" y="6462"/>
                  </a:lnTo>
                  <a:lnTo>
                    <a:pt x="8468" y="7330"/>
                  </a:lnTo>
                  <a:lnTo>
                    <a:pt x="7690" y="8228"/>
                  </a:lnTo>
                  <a:lnTo>
                    <a:pt x="6972" y="9155"/>
                  </a:lnTo>
                  <a:lnTo>
                    <a:pt x="6254" y="10112"/>
                  </a:lnTo>
                  <a:lnTo>
                    <a:pt x="5596" y="11070"/>
                  </a:lnTo>
                  <a:lnTo>
                    <a:pt x="4967" y="12087"/>
                  </a:lnTo>
                  <a:lnTo>
                    <a:pt x="4369" y="13104"/>
                  </a:lnTo>
                  <a:lnTo>
                    <a:pt x="3950" y="13882"/>
                  </a:lnTo>
                  <a:lnTo>
                    <a:pt x="3531" y="14660"/>
                  </a:lnTo>
                  <a:lnTo>
                    <a:pt x="3142" y="15468"/>
                  </a:lnTo>
                  <a:lnTo>
                    <a:pt x="2783" y="16305"/>
                  </a:lnTo>
                  <a:lnTo>
                    <a:pt x="2454" y="17113"/>
                  </a:lnTo>
                  <a:lnTo>
                    <a:pt x="2125" y="17951"/>
                  </a:lnTo>
                  <a:lnTo>
                    <a:pt x="1826" y="18819"/>
                  </a:lnTo>
                  <a:lnTo>
                    <a:pt x="1557" y="19656"/>
                  </a:lnTo>
                  <a:lnTo>
                    <a:pt x="1287" y="20524"/>
                  </a:lnTo>
                  <a:lnTo>
                    <a:pt x="1078" y="21392"/>
                  </a:lnTo>
                  <a:lnTo>
                    <a:pt x="868" y="22259"/>
                  </a:lnTo>
                  <a:lnTo>
                    <a:pt x="659" y="23157"/>
                  </a:lnTo>
                  <a:lnTo>
                    <a:pt x="509" y="24024"/>
                  </a:lnTo>
                  <a:lnTo>
                    <a:pt x="360" y="24922"/>
                  </a:lnTo>
                  <a:lnTo>
                    <a:pt x="270" y="25790"/>
                  </a:lnTo>
                  <a:lnTo>
                    <a:pt x="150" y="26687"/>
                  </a:lnTo>
                  <a:lnTo>
                    <a:pt x="91" y="27585"/>
                  </a:lnTo>
                  <a:lnTo>
                    <a:pt x="61" y="28482"/>
                  </a:lnTo>
                  <a:lnTo>
                    <a:pt x="31" y="29589"/>
                  </a:lnTo>
                  <a:lnTo>
                    <a:pt x="1" y="30726"/>
                  </a:lnTo>
                  <a:lnTo>
                    <a:pt x="61" y="31863"/>
                  </a:lnTo>
                  <a:lnTo>
                    <a:pt x="120" y="32431"/>
                  </a:lnTo>
                  <a:lnTo>
                    <a:pt x="180" y="32970"/>
                  </a:lnTo>
                  <a:lnTo>
                    <a:pt x="420" y="30756"/>
                  </a:lnTo>
                  <a:lnTo>
                    <a:pt x="659" y="28482"/>
                  </a:lnTo>
                  <a:lnTo>
                    <a:pt x="809" y="27375"/>
                  </a:lnTo>
                  <a:lnTo>
                    <a:pt x="988" y="26238"/>
                  </a:lnTo>
                  <a:lnTo>
                    <a:pt x="1227" y="25101"/>
                  </a:lnTo>
                  <a:lnTo>
                    <a:pt x="1467" y="23964"/>
                  </a:lnTo>
                  <a:lnTo>
                    <a:pt x="1646" y="23217"/>
                  </a:lnTo>
                  <a:lnTo>
                    <a:pt x="1856" y="22469"/>
                  </a:lnTo>
                  <a:lnTo>
                    <a:pt x="2305" y="21003"/>
                  </a:lnTo>
                  <a:lnTo>
                    <a:pt x="2843" y="19567"/>
                  </a:lnTo>
                  <a:lnTo>
                    <a:pt x="3411" y="18130"/>
                  </a:lnTo>
                  <a:lnTo>
                    <a:pt x="4040" y="16754"/>
                  </a:lnTo>
                  <a:lnTo>
                    <a:pt x="4758" y="15408"/>
                  </a:lnTo>
                  <a:lnTo>
                    <a:pt x="5506" y="14062"/>
                  </a:lnTo>
                  <a:lnTo>
                    <a:pt x="6314" y="12745"/>
                  </a:lnTo>
                  <a:lnTo>
                    <a:pt x="7151" y="11489"/>
                  </a:lnTo>
                  <a:lnTo>
                    <a:pt x="8079" y="10202"/>
                  </a:lnTo>
                  <a:lnTo>
                    <a:pt x="9006" y="8976"/>
                  </a:lnTo>
                  <a:lnTo>
                    <a:pt x="10023" y="7779"/>
                  </a:lnTo>
                  <a:lnTo>
                    <a:pt x="11071" y="6582"/>
                  </a:lnTo>
                  <a:lnTo>
                    <a:pt x="12148" y="5415"/>
                  </a:lnTo>
                  <a:lnTo>
                    <a:pt x="13255" y="4278"/>
                  </a:lnTo>
                  <a:lnTo>
                    <a:pt x="14421" y="3142"/>
                  </a:lnTo>
                  <a:lnTo>
                    <a:pt x="16037" y="1556"/>
                  </a:lnTo>
                  <a:lnTo>
                    <a:pt x="1765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3"/>
            <p:cNvSpPr/>
            <p:nvPr/>
          </p:nvSpPr>
          <p:spPr>
            <a:xfrm>
              <a:off x="6728900" y="2746025"/>
              <a:ext cx="525075" cy="937225"/>
            </a:xfrm>
            <a:custGeom>
              <a:avLst/>
              <a:gdLst/>
              <a:ahLst/>
              <a:cxnLst/>
              <a:rect l="l" t="t" r="r" b="b"/>
              <a:pathLst>
                <a:path w="21003" h="37489" extrusionOk="0">
                  <a:moveTo>
                    <a:pt x="21003" y="1"/>
                  </a:moveTo>
                  <a:lnTo>
                    <a:pt x="20105" y="390"/>
                  </a:lnTo>
                  <a:lnTo>
                    <a:pt x="19208" y="808"/>
                  </a:lnTo>
                  <a:lnTo>
                    <a:pt x="18340" y="1227"/>
                  </a:lnTo>
                  <a:lnTo>
                    <a:pt x="17473" y="1676"/>
                  </a:lnTo>
                  <a:lnTo>
                    <a:pt x="15857" y="3232"/>
                  </a:lnTo>
                  <a:lnTo>
                    <a:pt x="14241" y="4818"/>
                  </a:lnTo>
                  <a:lnTo>
                    <a:pt x="13075" y="5954"/>
                  </a:lnTo>
                  <a:lnTo>
                    <a:pt x="11968" y="7091"/>
                  </a:lnTo>
                  <a:lnTo>
                    <a:pt x="10891" y="8258"/>
                  </a:lnTo>
                  <a:lnTo>
                    <a:pt x="9843" y="9455"/>
                  </a:lnTo>
                  <a:lnTo>
                    <a:pt x="8826" y="10652"/>
                  </a:lnTo>
                  <a:lnTo>
                    <a:pt x="7899" y="11878"/>
                  </a:lnTo>
                  <a:lnTo>
                    <a:pt x="6971" y="13165"/>
                  </a:lnTo>
                  <a:lnTo>
                    <a:pt x="6134" y="14421"/>
                  </a:lnTo>
                  <a:lnTo>
                    <a:pt x="5326" y="15738"/>
                  </a:lnTo>
                  <a:lnTo>
                    <a:pt x="4578" y="17084"/>
                  </a:lnTo>
                  <a:lnTo>
                    <a:pt x="3860" y="18430"/>
                  </a:lnTo>
                  <a:lnTo>
                    <a:pt x="3231" y="19806"/>
                  </a:lnTo>
                  <a:lnTo>
                    <a:pt x="2663" y="21243"/>
                  </a:lnTo>
                  <a:lnTo>
                    <a:pt x="2125" y="22679"/>
                  </a:lnTo>
                  <a:lnTo>
                    <a:pt x="1676" y="24145"/>
                  </a:lnTo>
                  <a:lnTo>
                    <a:pt x="1466" y="24893"/>
                  </a:lnTo>
                  <a:lnTo>
                    <a:pt x="1287" y="25640"/>
                  </a:lnTo>
                  <a:lnTo>
                    <a:pt x="1047" y="26777"/>
                  </a:lnTo>
                  <a:lnTo>
                    <a:pt x="808" y="27914"/>
                  </a:lnTo>
                  <a:lnTo>
                    <a:pt x="629" y="29051"/>
                  </a:lnTo>
                  <a:lnTo>
                    <a:pt x="479" y="30158"/>
                  </a:lnTo>
                  <a:lnTo>
                    <a:pt x="240" y="32432"/>
                  </a:lnTo>
                  <a:lnTo>
                    <a:pt x="0" y="34646"/>
                  </a:lnTo>
                  <a:lnTo>
                    <a:pt x="150" y="35394"/>
                  </a:lnTo>
                  <a:lnTo>
                    <a:pt x="359" y="36142"/>
                  </a:lnTo>
                  <a:lnTo>
                    <a:pt x="479" y="36531"/>
                  </a:lnTo>
                  <a:lnTo>
                    <a:pt x="569" y="36740"/>
                  </a:lnTo>
                  <a:lnTo>
                    <a:pt x="688" y="36950"/>
                  </a:lnTo>
                  <a:lnTo>
                    <a:pt x="808" y="37159"/>
                  </a:lnTo>
                  <a:lnTo>
                    <a:pt x="958" y="37309"/>
                  </a:lnTo>
                  <a:lnTo>
                    <a:pt x="1137" y="37428"/>
                  </a:lnTo>
                  <a:lnTo>
                    <a:pt x="1347" y="37488"/>
                  </a:lnTo>
                  <a:lnTo>
                    <a:pt x="1556" y="37458"/>
                  </a:lnTo>
                  <a:lnTo>
                    <a:pt x="1736" y="37398"/>
                  </a:lnTo>
                  <a:lnTo>
                    <a:pt x="1945" y="37309"/>
                  </a:lnTo>
                  <a:lnTo>
                    <a:pt x="2125" y="37159"/>
                  </a:lnTo>
                  <a:lnTo>
                    <a:pt x="3680" y="35065"/>
                  </a:lnTo>
                  <a:lnTo>
                    <a:pt x="5176" y="32911"/>
                  </a:lnTo>
                  <a:lnTo>
                    <a:pt x="6642" y="30727"/>
                  </a:lnTo>
                  <a:lnTo>
                    <a:pt x="8048" y="28513"/>
                  </a:lnTo>
                  <a:lnTo>
                    <a:pt x="9425" y="26299"/>
                  </a:lnTo>
                  <a:lnTo>
                    <a:pt x="10741" y="24025"/>
                  </a:lnTo>
                  <a:lnTo>
                    <a:pt x="11998" y="21751"/>
                  </a:lnTo>
                  <a:lnTo>
                    <a:pt x="13224" y="19418"/>
                  </a:lnTo>
                  <a:lnTo>
                    <a:pt x="14391" y="17084"/>
                  </a:lnTo>
                  <a:lnTo>
                    <a:pt x="15498" y="14720"/>
                  </a:lnTo>
                  <a:lnTo>
                    <a:pt x="16575" y="12327"/>
                  </a:lnTo>
                  <a:lnTo>
                    <a:pt x="17562" y="9904"/>
                  </a:lnTo>
                  <a:lnTo>
                    <a:pt x="18520" y="7480"/>
                  </a:lnTo>
                  <a:lnTo>
                    <a:pt x="19417" y="4997"/>
                  </a:lnTo>
                  <a:lnTo>
                    <a:pt x="20225" y="2514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3"/>
            <p:cNvSpPr/>
            <p:nvPr/>
          </p:nvSpPr>
          <p:spPr>
            <a:xfrm>
              <a:off x="6782000" y="2741550"/>
              <a:ext cx="483950" cy="933450"/>
            </a:xfrm>
            <a:custGeom>
              <a:avLst/>
              <a:gdLst/>
              <a:ahLst/>
              <a:cxnLst/>
              <a:rect l="l" t="t" r="r" b="b"/>
              <a:pathLst>
                <a:path w="19358" h="37338" extrusionOk="0">
                  <a:moveTo>
                    <a:pt x="19358" y="0"/>
                  </a:moveTo>
                  <a:lnTo>
                    <a:pt x="18879" y="180"/>
                  </a:lnTo>
                  <a:lnTo>
                    <a:pt x="18101" y="2693"/>
                  </a:lnTo>
                  <a:lnTo>
                    <a:pt x="17293" y="5176"/>
                  </a:lnTo>
                  <a:lnTo>
                    <a:pt x="16396" y="7659"/>
                  </a:lnTo>
                  <a:lnTo>
                    <a:pt x="15438" y="10083"/>
                  </a:lnTo>
                  <a:lnTo>
                    <a:pt x="14451" y="12506"/>
                  </a:lnTo>
                  <a:lnTo>
                    <a:pt x="13374" y="14899"/>
                  </a:lnTo>
                  <a:lnTo>
                    <a:pt x="12267" y="17263"/>
                  </a:lnTo>
                  <a:lnTo>
                    <a:pt x="11100" y="19597"/>
                  </a:lnTo>
                  <a:lnTo>
                    <a:pt x="9874" y="21930"/>
                  </a:lnTo>
                  <a:lnTo>
                    <a:pt x="8617" y="24204"/>
                  </a:lnTo>
                  <a:lnTo>
                    <a:pt x="7301" y="26478"/>
                  </a:lnTo>
                  <a:lnTo>
                    <a:pt x="5924" y="28692"/>
                  </a:lnTo>
                  <a:lnTo>
                    <a:pt x="4518" y="30906"/>
                  </a:lnTo>
                  <a:lnTo>
                    <a:pt x="3052" y="33090"/>
                  </a:lnTo>
                  <a:lnTo>
                    <a:pt x="1556" y="35244"/>
                  </a:lnTo>
                  <a:lnTo>
                    <a:pt x="1" y="37338"/>
                  </a:lnTo>
                  <a:lnTo>
                    <a:pt x="330" y="37039"/>
                  </a:lnTo>
                  <a:lnTo>
                    <a:pt x="629" y="36710"/>
                  </a:lnTo>
                  <a:lnTo>
                    <a:pt x="1107" y="36141"/>
                  </a:lnTo>
                  <a:lnTo>
                    <a:pt x="2274" y="34885"/>
                  </a:lnTo>
                  <a:lnTo>
                    <a:pt x="3381" y="33598"/>
                  </a:lnTo>
                  <a:lnTo>
                    <a:pt x="4458" y="32282"/>
                  </a:lnTo>
                  <a:lnTo>
                    <a:pt x="5535" y="30935"/>
                  </a:lnTo>
                  <a:lnTo>
                    <a:pt x="6553" y="29559"/>
                  </a:lnTo>
                  <a:lnTo>
                    <a:pt x="7540" y="28183"/>
                  </a:lnTo>
                  <a:lnTo>
                    <a:pt x="8497" y="26777"/>
                  </a:lnTo>
                  <a:lnTo>
                    <a:pt x="9425" y="25341"/>
                  </a:lnTo>
                  <a:lnTo>
                    <a:pt x="10322" y="23875"/>
                  </a:lnTo>
                  <a:lnTo>
                    <a:pt x="11190" y="22379"/>
                  </a:lnTo>
                  <a:lnTo>
                    <a:pt x="12028" y="20883"/>
                  </a:lnTo>
                  <a:lnTo>
                    <a:pt x="12806" y="19357"/>
                  </a:lnTo>
                  <a:lnTo>
                    <a:pt x="13554" y="17831"/>
                  </a:lnTo>
                  <a:lnTo>
                    <a:pt x="14272" y="16276"/>
                  </a:lnTo>
                  <a:lnTo>
                    <a:pt x="14960" y="14690"/>
                  </a:lnTo>
                  <a:lnTo>
                    <a:pt x="15618" y="13104"/>
                  </a:lnTo>
                  <a:lnTo>
                    <a:pt x="16216" y="11489"/>
                  </a:lnTo>
                  <a:lnTo>
                    <a:pt x="16785" y="9873"/>
                  </a:lnTo>
                  <a:lnTo>
                    <a:pt x="17323" y="8258"/>
                  </a:lnTo>
                  <a:lnTo>
                    <a:pt x="17802" y="6612"/>
                  </a:lnTo>
                  <a:lnTo>
                    <a:pt x="18251" y="4967"/>
                  </a:lnTo>
                  <a:lnTo>
                    <a:pt x="18670" y="3321"/>
                  </a:lnTo>
                  <a:lnTo>
                    <a:pt x="19029" y="1646"/>
                  </a:lnTo>
                  <a:lnTo>
                    <a:pt x="19178" y="778"/>
                  </a:lnTo>
                  <a:lnTo>
                    <a:pt x="19268" y="240"/>
                  </a:lnTo>
                  <a:lnTo>
                    <a:pt x="19328" y="60"/>
                  </a:lnTo>
                  <a:lnTo>
                    <a:pt x="1935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3"/>
            <p:cNvSpPr/>
            <p:nvPr/>
          </p:nvSpPr>
          <p:spPr>
            <a:xfrm>
              <a:off x="6718425" y="2906850"/>
              <a:ext cx="424125" cy="908775"/>
            </a:xfrm>
            <a:custGeom>
              <a:avLst/>
              <a:gdLst/>
              <a:ahLst/>
              <a:cxnLst/>
              <a:rect l="l" t="t" r="r" b="b"/>
              <a:pathLst>
                <a:path w="16965" h="36351" extrusionOk="0">
                  <a:moveTo>
                    <a:pt x="16755" y="0"/>
                  </a:moveTo>
                  <a:lnTo>
                    <a:pt x="16665" y="30"/>
                  </a:lnTo>
                  <a:lnTo>
                    <a:pt x="16605" y="90"/>
                  </a:lnTo>
                  <a:lnTo>
                    <a:pt x="15438" y="1676"/>
                  </a:lnTo>
                  <a:lnTo>
                    <a:pt x="14331" y="3261"/>
                  </a:lnTo>
                  <a:lnTo>
                    <a:pt x="13254" y="4907"/>
                  </a:lnTo>
                  <a:lnTo>
                    <a:pt x="12207" y="6552"/>
                  </a:lnTo>
                  <a:lnTo>
                    <a:pt x="11190" y="8198"/>
                  </a:lnTo>
                  <a:lnTo>
                    <a:pt x="10203" y="9903"/>
                  </a:lnTo>
                  <a:lnTo>
                    <a:pt x="9245" y="11608"/>
                  </a:lnTo>
                  <a:lnTo>
                    <a:pt x="8348" y="13314"/>
                  </a:lnTo>
                  <a:lnTo>
                    <a:pt x="7480" y="15049"/>
                  </a:lnTo>
                  <a:lnTo>
                    <a:pt x="6642" y="16814"/>
                  </a:lnTo>
                  <a:lnTo>
                    <a:pt x="5835" y="18579"/>
                  </a:lnTo>
                  <a:lnTo>
                    <a:pt x="5057" y="20344"/>
                  </a:lnTo>
                  <a:lnTo>
                    <a:pt x="4339" y="22139"/>
                  </a:lnTo>
                  <a:lnTo>
                    <a:pt x="3650" y="23964"/>
                  </a:lnTo>
                  <a:lnTo>
                    <a:pt x="2992" y="25789"/>
                  </a:lnTo>
                  <a:lnTo>
                    <a:pt x="2364" y="27614"/>
                  </a:lnTo>
                  <a:lnTo>
                    <a:pt x="1706" y="29739"/>
                  </a:lnTo>
                  <a:lnTo>
                    <a:pt x="1078" y="31833"/>
                  </a:lnTo>
                  <a:lnTo>
                    <a:pt x="509" y="33957"/>
                  </a:lnTo>
                  <a:lnTo>
                    <a:pt x="0" y="36111"/>
                  </a:lnTo>
                  <a:lnTo>
                    <a:pt x="0" y="36201"/>
                  </a:lnTo>
                  <a:lnTo>
                    <a:pt x="30" y="36261"/>
                  </a:lnTo>
                  <a:lnTo>
                    <a:pt x="90" y="36321"/>
                  </a:lnTo>
                  <a:lnTo>
                    <a:pt x="180" y="36351"/>
                  </a:lnTo>
                  <a:lnTo>
                    <a:pt x="270" y="36351"/>
                  </a:lnTo>
                  <a:lnTo>
                    <a:pt x="330" y="36321"/>
                  </a:lnTo>
                  <a:lnTo>
                    <a:pt x="389" y="36291"/>
                  </a:lnTo>
                  <a:lnTo>
                    <a:pt x="419" y="36201"/>
                  </a:lnTo>
                  <a:lnTo>
                    <a:pt x="898" y="34316"/>
                  </a:lnTo>
                  <a:lnTo>
                    <a:pt x="1377" y="32431"/>
                  </a:lnTo>
                  <a:lnTo>
                    <a:pt x="1885" y="30576"/>
                  </a:lnTo>
                  <a:lnTo>
                    <a:pt x="2454" y="28721"/>
                  </a:lnTo>
                  <a:lnTo>
                    <a:pt x="3052" y="26867"/>
                  </a:lnTo>
                  <a:lnTo>
                    <a:pt x="3710" y="25042"/>
                  </a:lnTo>
                  <a:lnTo>
                    <a:pt x="4369" y="23217"/>
                  </a:lnTo>
                  <a:lnTo>
                    <a:pt x="5087" y="21421"/>
                  </a:lnTo>
                  <a:lnTo>
                    <a:pt x="5835" y="19626"/>
                  </a:lnTo>
                  <a:lnTo>
                    <a:pt x="6612" y="17861"/>
                  </a:lnTo>
                  <a:lnTo>
                    <a:pt x="7420" y="16126"/>
                  </a:lnTo>
                  <a:lnTo>
                    <a:pt x="8288" y="14391"/>
                  </a:lnTo>
                  <a:lnTo>
                    <a:pt x="9185" y="12655"/>
                  </a:lnTo>
                  <a:lnTo>
                    <a:pt x="10083" y="10950"/>
                  </a:lnTo>
                  <a:lnTo>
                    <a:pt x="11040" y="9275"/>
                  </a:lnTo>
                  <a:lnTo>
                    <a:pt x="12028" y="7629"/>
                  </a:lnTo>
                  <a:lnTo>
                    <a:pt x="13194" y="5774"/>
                  </a:lnTo>
                  <a:lnTo>
                    <a:pt x="14391" y="3949"/>
                  </a:lnTo>
                  <a:lnTo>
                    <a:pt x="15648" y="2154"/>
                  </a:lnTo>
                  <a:lnTo>
                    <a:pt x="16934" y="359"/>
                  </a:lnTo>
                  <a:lnTo>
                    <a:pt x="16964" y="299"/>
                  </a:lnTo>
                  <a:lnTo>
                    <a:pt x="16964" y="210"/>
                  </a:lnTo>
                  <a:lnTo>
                    <a:pt x="16934" y="120"/>
                  </a:lnTo>
                  <a:lnTo>
                    <a:pt x="16874" y="60"/>
                  </a:lnTo>
                  <a:lnTo>
                    <a:pt x="16815" y="3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3"/>
            <p:cNvSpPr/>
            <p:nvPr/>
          </p:nvSpPr>
          <p:spPr>
            <a:xfrm>
              <a:off x="7020600" y="2965925"/>
              <a:ext cx="81550" cy="100250"/>
            </a:xfrm>
            <a:custGeom>
              <a:avLst/>
              <a:gdLst/>
              <a:ahLst/>
              <a:cxnLst/>
              <a:rect l="l" t="t" r="r" b="b"/>
              <a:pathLst>
                <a:path w="3262" h="4010" extrusionOk="0">
                  <a:moveTo>
                    <a:pt x="120" y="1"/>
                  </a:moveTo>
                  <a:lnTo>
                    <a:pt x="6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240" y="3830"/>
                  </a:lnTo>
                  <a:lnTo>
                    <a:pt x="270" y="3950"/>
                  </a:lnTo>
                  <a:lnTo>
                    <a:pt x="359" y="4010"/>
                  </a:lnTo>
                  <a:lnTo>
                    <a:pt x="449" y="4010"/>
                  </a:lnTo>
                  <a:lnTo>
                    <a:pt x="569" y="3980"/>
                  </a:lnTo>
                  <a:lnTo>
                    <a:pt x="3172" y="2663"/>
                  </a:lnTo>
                  <a:lnTo>
                    <a:pt x="3232" y="2603"/>
                  </a:lnTo>
                  <a:lnTo>
                    <a:pt x="3262" y="2544"/>
                  </a:lnTo>
                  <a:lnTo>
                    <a:pt x="3262" y="2454"/>
                  </a:lnTo>
                  <a:lnTo>
                    <a:pt x="3232" y="2364"/>
                  </a:lnTo>
                  <a:lnTo>
                    <a:pt x="3172" y="2304"/>
                  </a:lnTo>
                  <a:lnTo>
                    <a:pt x="3082" y="2274"/>
                  </a:lnTo>
                  <a:lnTo>
                    <a:pt x="3022" y="2274"/>
                  </a:lnTo>
                  <a:lnTo>
                    <a:pt x="2932" y="2304"/>
                  </a:lnTo>
                  <a:lnTo>
                    <a:pt x="659" y="3471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59" y="3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3"/>
            <p:cNvSpPr/>
            <p:nvPr/>
          </p:nvSpPr>
          <p:spPr>
            <a:xfrm>
              <a:off x="6888200" y="3164875"/>
              <a:ext cx="17975" cy="139900"/>
            </a:xfrm>
            <a:custGeom>
              <a:avLst/>
              <a:gdLst/>
              <a:ahLst/>
              <a:cxnLst/>
              <a:rect l="l" t="t" r="r" b="b"/>
              <a:pathLst>
                <a:path w="719" h="5596" extrusionOk="0">
                  <a:moveTo>
                    <a:pt x="210" y="1"/>
                  </a:moveTo>
                  <a:lnTo>
                    <a:pt x="121" y="31"/>
                  </a:lnTo>
                  <a:lnTo>
                    <a:pt x="61" y="61"/>
                  </a:lnTo>
                  <a:lnTo>
                    <a:pt x="31" y="121"/>
                  </a:lnTo>
                  <a:lnTo>
                    <a:pt x="1" y="210"/>
                  </a:lnTo>
                  <a:lnTo>
                    <a:pt x="300" y="5386"/>
                  </a:lnTo>
                  <a:lnTo>
                    <a:pt x="330" y="5476"/>
                  </a:lnTo>
                  <a:lnTo>
                    <a:pt x="360" y="5536"/>
                  </a:lnTo>
                  <a:lnTo>
                    <a:pt x="450" y="5596"/>
                  </a:lnTo>
                  <a:lnTo>
                    <a:pt x="510" y="5596"/>
                  </a:lnTo>
                  <a:lnTo>
                    <a:pt x="599" y="5566"/>
                  </a:lnTo>
                  <a:lnTo>
                    <a:pt x="659" y="5536"/>
                  </a:lnTo>
                  <a:lnTo>
                    <a:pt x="719" y="5476"/>
                  </a:lnTo>
                  <a:lnTo>
                    <a:pt x="719" y="5386"/>
                  </a:lnTo>
                  <a:lnTo>
                    <a:pt x="450" y="210"/>
                  </a:lnTo>
                  <a:lnTo>
                    <a:pt x="420" y="121"/>
                  </a:lnTo>
                  <a:lnTo>
                    <a:pt x="36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3"/>
            <p:cNvSpPr/>
            <p:nvPr/>
          </p:nvSpPr>
          <p:spPr>
            <a:xfrm>
              <a:off x="6899425" y="3232200"/>
              <a:ext cx="84550" cy="65850"/>
            </a:xfrm>
            <a:custGeom>
              <a:avLst/>
              <a:gdLst/>
              <a:ahLst/>
              <a:cxnLst/>
              <a:rect l="l" t="t" r="r" b="b"/>
              <a:pathLst>
                <a:path w="3382" h="2634" extrusionOk="0">
                  <a:moveTo>
                    <a:pt x="3142" y="0"/>
                  </a:moveTo>
                  <a:lnTo>
                    <a:pt x="3052" y="30"/>
                  </a:lnTo>
                  <a:lnTo>
                    <a:pt x="90" y="2244"/>
                  </a:lnTo>
                  <a:lnTo>
                    <a:pt x="31" y="2304"/>
                  </a:lnTo>
                  <a:lnTo>
                    <a:pt x="1" y="2394"/>
                  </a:lnTo>
                  <a:lnTo>
                    <a:pt x="1" y="2454"/>
                  </a:lnTo>
                  <a:lnTo>
                    <a:pt x="31" y="2543"/>
                  </a:lnTo>
                  <a:lnTo>
                    <a:pt x="90" y="2603"/>
                  </a:lnTo>
                  <a:lnTo>
                    <a:pt x="150" y="2633"/>
                  </a:lnTo>
                  <a:lnTo>
                    <a:pt x="240" y="2633"/>
                  </a:lnTo>
                  <a:lnTo>
                    <a:pt x="330" y="2603"/>
                  </a:lnTo>
                  <a:lnTo>
                    <a:pt x="3292" y="389"/>
                  </a:lnTo>
                  <a:lnTo>
                    <a:pt x="3381" y="330"/>
                  </a:lnTo>
                  <a:lnTo>
                    <a:pt x="3381" y="240"/>
                  </a:lnTo>
                  <a:lnTo>
                    <a:pt x="3381" y="180"/>
                  </a:lnTo>
                  <a:lnTo>
                    <a:pt x="3352" y="90"/>
                  </a:lnTo>
                  <a:lnTo>
                    <a:pt x="3292" y="3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3"/>
            <p:cNvSpPr/>
            <p:nvPr/>
          </p:nvSpPr>
          <p:spPr>
            <a:xfrm>
              <a:off x="6767050" y="3404225"/>
              <a:ext cx="145875" cy="157850"/>
            </a:xfrm>
            <a:custGeom>
              <a:avLst/>
              <a:gdLst/>
              <a:ahLst/>
              <a:cxnLst/>
              <a:rect l="l" t="t" r="r" b="b"/>
              <a:pathLst>
                <a:path w="5835" h="6314" extrusionOk="0">
                  <a:moveTo>
                    <a:pt x="90" y="1"/>
                  </a:move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1107" y="6134"/>
                  </a:lnTo>
                  <a:lnTo>
                    <a:pt x="1167" y="6253"/>
                  </a:lnTo>
                  <a:lnTo>
                    <a:pt x="1257" y="6313"/>
                  </a:lnTo>
                  <a:lnTo>
                    <a:pt x="1376" y="6313"/>
                  </a:lnTo>
                  <a:lnTo>
                    <a:pt x="1436" y="6283"/>
                  </a:lnTo>
                  <a:lnTo>
                    <a:pt x="1496" y="6253"/>
                  </a:lnTo>
                  <a:lnTo>
                    <a:pt x="5774" y="1885"/>
                  </a:lnTo>
                  <a:lnTo>
                    <a:pt x="5834" y="1796"/>
                  </a:lnTo>
                  <a:lnTo>
                    <a:pt x="5834" y="1736"/>
                  </a:lnTo>
                  <a:lnTo>
                    <a:pt x="5804" y="1646"/>
                  </a:lnTo>
                  <a:lnTo>
                    <a:pt x="5774" y="1586"/>
                  </a:lnTo>
                  <a:lnTo>
                    <a:pt x="5685" y="1556"/>
                  </a:lnTo>
                  <a:lnTo>
                    <a:pt x="5625" y="1526"/>
                  </a:lnTo>
                  <a:lnTo>
                    <a:pt x="5535" y="1556"/>
                  </a:lnTo>
                  <a:lnTo>
                    <a:pt x="5445" y="1616"/>
                  </a:lnTo>
                  <a:lnTo>
                    <a:pt x="1466" y="5655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29" y="31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3"/>
            <p:cNvSpPr/>
            <p:nvPr/>
          </p:nvSpPr>
          <p:spPr>
            <a:xfrm>
              <a:off x="6793225" y="3588975"/>
              <a:ext cx="520600" cy="267050"/>
            </a:xfrm>
            <a:custGeom>
              <a:avLst/>
              <a:gdLst/>
              <a:ahLst/>
              <a:cxnLst/>
              <a:rect l="l" t="t" r="r" b="b"/>
              <a:pathLst>
                <a:path w="20824" h="10682" extrusionOk="0">
                  <a:moveTo>
                    <a:pt x="18609" y="0"/>
                  </a:moveTo>
                  <a:lnTo>
                    <a:pt x="17862" y="30"/>
                  </a:lnTo>
                  <a:lnTo>
                    <a:pt x="17114" y="60"/>
                  </a:lnTo>
                  <a:lnTo>
                    <a:pt x="16396" y="120"/>
                  </a:lnTo>
                  <a:lnTo>
                    <a:pt x="15648" y="180"/>
                  </a:lnTo>
                  <a:lnTo>
                    <a:pt x="14930" y="300"/>
                  </a:lnTo>
                  <a:lnTo>
                    <a:pt x="14211" y="419"/>
                  </a:lnTo>
                  <a:lnTo>
                    <a:pt x="13493" y="569"/>
                  </a:lnTo>
                  <a:lnTo>
                    <a:pt x="12775" y="778"/>
                  </a:lnTo>
                  <a:lnTo>
                    <a:pt x="12057" y="958"/>
                  </a:lnTo>
                  <a:lnTo>
                    <a:pt x="11369" y="1197"/>
                  </a:lnTo>
                  <a:lnTo>
                    <a:pt x="10651" y="1466"/>
                  </a:lnTo>
                  <a:lnTo>
                    <a:pt x="9993" y="1736"/>
                  </a:lnTo>
                  <a:lnTo>
                    <a:pt x="9305" y="2035"/>
                  </a:lnTo>
                  <a:lnTo>
                    <a:pt x="8318" y="2543"/>
                  </a:lnTo>
                  <a:lnTo>
                    <a:pt x="7330" y="3112"/>
                  </a:lnTo>
                  <a:lnTo>
                    <a:pt x="6403" y="3710"/>
                  </a:lnTo>
                  <a:lnTo>
                    <a:pt x="5505" y="4368"/>
                  </a:lnTo>
                  <a:lnTo>
                    <a:pt x="4638" y="5086"/>
                  </a:lnTo>
                  <a:lnTo>
                    <a:pt x="3800" y="5834"/>
                  </a:lnTo>
                  <a:lnTo>
                    <a:pt x="2992" y="6642"/>
                  </a:lnTo>
                  <a:lnTo>
                    <a:pt x="2244" y="7480"/>
                  </a:lnTo>
                  <a:lnTo>
                    <a:pt x="1556" y="8348"/>
                  </a:lnTo>
                  <a:lnTo>
                    <a:pt x="1137" y="8886"/>
                  </a:lnTo>
                  <a:lnTo>
                    <a:pt x="718" y="9484"/>
                  </a:lnTo>
                  <a:lnTo>
                    <a:pt x="329" y="10083"/>
                  </a:lnTo>
                  <a:lnTo>
                    <a:pt x="0" y="10681"/>
                  </a:lnTo>
                  <a:lnTo>
                    <a:pt x="928" y="9634"/>
                  </a:lnTo>
                  <a:lnTo>
                    <a:pt x="1855" y="8557"/>
                  </a:lnTo>
                  <a:lnTo>
                    <a:pt x="2843" y="7540"/>
                  </a:lnTo>
                  <a:lnTo>
                    <a:pt x="3351" y="7031"/>
                  </a:lnTo>
                  <a:lnTo>
                    <a:pt x="3890" y="6552"/>
                  </a:lnTo>
                  <a:lnTo>
                    <a:pt x="4638" y="5924"/>
                  </a:lnTo>
                  <a:lnTo>
                    <a:pt x="5416" y="5326"/>
                  </a:lnTo>
                  <a:lnTo>
                    <a:pt x="6193" y="4787"/>
                  </a:lnTo>
                  <a:lnTo>
                    <a:pt x="7001" y="4279"/>
                  </a:lnTo>
                  <a:lnTo>
                    <a:pt x="7809" y="3800"/>
                  </a:lnTo>
                  <a:lnTo>
                    <a:pt x="8677" y="3351"/>
                  </a:lnTo>
                  <a:lnTo>
                    <a:pt x="9544" y="2932"/>
                  </a:lnTo>
                  <a:lnTo>
                    <a:pt x="10412" y="2573"/>
                  </a:lnTo>
                  <a:lnTo>
                    <a:pt x="11309" y="2214"/>
                  </a:lnTo>
                  <a:lnTo>
                    <a:pt x="12237" y="1915"/>
                  </a:lnTo>
                  <a:lnTo>
                    <a:pt x="13164" y="1616"/>
                  </a:lnTo>
                  <a:lnTo>
                    <a:pt x="14122" y="1347"/>
                  </a:lnTo>
                  <a:lnTo>
                    <a:pt x="15079" y="1137"/>
                  </a:lnTo>
                  <a:lnTo>
                    <a:pt x="16037" y="928"/>
                  </a:lnTo>
                  <a:lnTo>
                    <a:pt x="17024" y="748"/>
                  </a:lnTo>
                  <a:lnTo>
                    <a:pt x="18041" y="569"/>
                  </a:lnTo>
                  <a:lnTo>
                    <a:pt x="20823" y="150"/>
                  </a:lnTo>
                  <a:lnTo>
                    <a:pt x="20075" y="90"/>
                  </a:lnTo>
                  <a:lnTo>
                    <a:pt x="19328" y="30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43"/>
            <p:cNvSpPr/>
            <p:nvPr/>
          </p:nvSpPr>
          <p:spPr>
            <a:xfrm>
              <a:off x="6780500" y="3592700"/>
              <a:ext cx="593150" cy="314925"/>
            </a:xfrm>
            <a:custGeom>
              <a:avLst/>
              <a:gdLst/>
              <a:ahLst/>
              <a:cxnLst/>
              <a:rect l="l" t="t" r="r" b="b"/>
              <a:pathLst>
                <a:path w="23726" h="12597" extrusionOk="0">
                  <a:moveTo>
                    <a:pt x="21332" y="1"/>
                  </a:moveTo>
                  <a:lnTo>
                    <a:pt x="18550" y="420"/>
                  </a:lnTo>
                  <a:lnTo>
                    <a:pt x="17533" y="599"/>
                  </a:lnTo>
                  <a:lnTo>
                    <a:pt x="16546" y="779"/>
                  </a:lnTo>
                  <a:lnTo>
                    <a:pt x="15588" y="988"/>
                  </a:lnTo>
                  <a:lnTo>
                    <a:pt x="14631" y="1198"/>
                  </a:lnTo>
                  <a:lnTo>
                    <a:pt x="13673" y="1467"/>
                  </a:lnTo>
                  <a:lnTo>
                    <a:pt x="12746" y="1766"/>
                  </a:lnTo>
                  <a:lnTo>
                    <a:pt x="11818" y="2065"/>
                  </a:lnTo>
                  <a:lnTo>
                    <a:pt x="10921" y="2424"/>
                  </a:lnTo>
                  <a:lnTo>
                    <a:pt x="10053" y="2783"/>
                  </a:lnTo>
                  <a:lnTo>
                    <a:pt x="9186" y="3202"/>
                  </a:lnTo>
                  <a:lnTo>
                    <a:pt x="8318" y="3651"/>
                  </a:lnTo>
                  <a:lnTo>
                    <a:pt x="7510" y="4130"/>
                  </a:lnTo>
                  <a:lnTo>
                    <a:pt x="6702" y="4638"/>
                  </a:lnTo>
                  <a:lnTo>
                    <a:pt x="5925" y="5177"/>
                  </a:lnTo>
                  <a:lnTo>
                    <a:pt x="5147" y="5775"/>
                  </a:lnTo>
                  <a:lnTo>
                    <a:pt x="4399" y="6403"/>
                  </a:lnTo>
                  <a:lnTo>
                    <a:pt x="3860" y="6882"/>
                  </a:lnTo>
                  <a:lnTo>
                    <a:pt x="3352" y="7391"/>
                  </a:lnTo>
                  <a:lnTo>
                    <a:pt x="2364" y="8408"/>
                  </a:lnTo>
                  <a:lnTo>
                    <a:pt x="1437" y="9485"/>
                  </a:lnTo>
                  <a:lnTo>
                    <a:pt x="509" y="10532"/>
                  </a:lnTo>
                  <a:lnTo>
                    <a:pt x="300" y="10981"/>
                  </a:lnTo>
                  <a:lnTo>
                    <a:pt x="150" y="11430"/>
                  </a:lnTo>
                  <a:lnTo>
                    <a:pt x="61" y="11669"/>
                  </a:lnTo>
                  <a:lnTo>
                    <a:pt x="1" y="11968"/>
                  </a:lnTo>
                  <a:lnTo>
                    <a:pt x="1" y="12088"/>
                  </a:lnTo>
                  <a:lnTo>
                    <a:pt x="31" y="12237"/>
                  </a:lnTo>
                  <a:lnTo>
                    <a:pt x="90" y="12357"/>
                  </a:lnTo>
                  <a:lnTo>
                    <a:pt x="180" y="12477"/>
                  </a:lnTo>
                  <a:lnTo>
                    <a:pt x="270" y="12537"/>
                  </a:lnTo>
                  <a:lnTo>
                    <a:pt x="390" y="12567"/>
                  </a:lnTo>
                  <a:lnTo>
                    <a:pt x="539" y="12596"/>
                  </a:lnTo>
                  <a:lnTo>
                    <a:pt x="689" y="12596"/>
                  </a:lnTo>
                  <a:lnTo>
                    <a:pt x="2245" y="12058"/>
                  </a:lnTo>
                  <a:lnTo>
                    <a:pt x="3770" y="11519"/>
                  </a:lnTo>
                  <a:lnTo>
                    <a:pt x="5296" y="10921"/>
                  </a:lnTo>
                  <a:lnTo>
                    <a:pt x="6822" y="10323"/>
                  </a:lnTo>
                  <a:lnTo>
                    <a:pt x="8318" y="9665"/>
                  </a:lnTo>
                  <a:lnTo>
                    <a:pt x="9814" y="8976"/>
                  </a:lnTo>
                  <a:lnTo>
                    <a:pt x="11280" y="8288"/>
                  </a:lnTo>
                  <a:lnTo>
                    <a:pt x="12746" y="7540"/>
                  </a:lnTo>
                  <a:lnTo>
                    <a:pt x="14182" y="6762"/>
                  </a:lnTo>
                  <a:lnTo>
                    <a:pt x="15618" y="5955"/>
                  </a:lnTo>
                  <a:lnTo>
                    <a:pt x="17024" y="5117"/>
                  </a:lnTo>
                  <a:lnTo>
                    <a:pt x="18400" y="4249"/>
                  </a:lnTo>
                  <a:lnTo>
                    <a:pt x="19777" y="3322"/>
                  </a:lnTo>
                  <a:lnTo>
                    <a:pt x="21123" y="2394"/>
                  </a:lnTo>
                  <a:lnTo>
                    <a:pt x="22439" y="1437"/>
                  </a:lnTo>
                  <a:lnTo>
                    <a:pt x="23726" y="420"/>
                  </a:lnTo>
                  <a:lnTo>
                    <a:pt x="23128" y="300"/>
                  </a:lnTo>
                  <a:lnTo>
                    <a:pt x="22529" y="180"/>
                  </a:lnTo>
                  <a:lnTo>
                    <a:pt x="21931" y="91"/>
                  </a:lnTo>
                  <a:lnTo>
                    <a:pt x="213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43"/>
            <p:cNvSpPr/>
            <p:nvPr/>
          </p:nvSpPr>
          <p:spPr>
            <a:xfrm>
              <a:off x="6797700" y="3603175"/>
              <a:ext cx="584175" cy="304450"/>
            </a:xfrm>
            <a:custGeom>
              <a:avLst/>
              <a:gdLst/>
              <a:ahLst/>
              <a:cxnLst/>
              <a:rect l="l" t="t" r="r" b="b"/>
              <a:pathLst>
                <a:path w="23367" h="12178" extrusionOk="0">
                  <a:moveTo>
                    <a:pt x="23038" y="1"/>
                  </a:moveTo>
                  <a:lnTo>
                    <a:pt x="21751" y="1018"/>
                  </a:lnTo>
                  <a:lnTo>
                    <a:pt x="20435" y="1975"/>
                  </a:lnTo>
                  <a:lnTo>
                    <a:pt x="19089" y="2903"/>
                  </a:lnTo>
                  <a:lnTo>
                    <a:pt x="17712" y="3830"/>
                  </a:lnTo>
                  <a:lnTo>
                    <a:pt x="16336" y="4698"/>
                  </a:lnTo>
                  <a:lnTo>
                    <a:pt x="14930" y="5536"/>
                  </a:lnTo>
                  <a:lnTo>
                    <a:pt x="13494" y="6343"/>
                  </a:lnTo>
                  <a:lnTo>
                    <a:pt x="12058" y="7121"/>
                  </a:lnTo>
                  <a:lnTo>
                    <a:pt x="10592" y="7869"/>
                  </a:lnTo>
                  <a:lnTo>
                    <a:pt x="9126" y="8557"/>
                  </a:lnTo>
                  <a:lnTo>
                    <a:pt x="7630" y="9246"/>
                  </a:lnTo>
                  <a:lnTo>
                    <a:pt x="6134" y="9904"/>
                  </a:lnTo>
                  <a:lnTo>
                    <a:pt x="4608" y="10502"/>
                  </a:lnTo>
                  <a:lnTo>
                    <a:pt x="3082" y="11100"/>
                  </a:lnTo>
                  <a:lnTo>
                    <a:pt x="1557" y="11639"/>
                  </a:lnTo>
                  <a:lnTo>
                    <a:pt x="1" y="12177"/>
                  </a:lnTo>
                  <a:lnTo>
                    <a:pt x="270" y="12148"/>
                  </a:lnTo>
                  <a:lnTo>
                    <a:pt x="539" y="12088"/>
                  </a:lnTo>
                  <a:lnTo>
                    <a:pt x="988" y="11968"/>
                  </a:lnTo>
                  <a:lnTo>
                    <a:pt x="2035" y="11729"/>
                  </a:lnTo>
                  <a:lnTo>
                    <a:pt x="3082" y="11459"/>
                  </a:lnTo>
                  <a:lnTo>
                    <a:pt x="4100" y="11190"/>
                  </a:lnTo>
                  <a:lnTo>
                    <a:pt x="5117" y="10891"/>
                  </a:lnTo>
                  <a:lnTo>
                    <a:pt x="6134" y="10562"/>
                  </a:lnTo>
                  <a:lnTo>
                    <a:pt x="7151" y="10203"/>
                  </a:lnTo>
                  <a:lnTo>
                    <a:pt x="8139" y="9844"/>
                  </a:lnTo>
                  <a:lnTo>
                    <a:pt x="9126" y="9425"/>
                  </a:lnTo>
                  <a:lnTo>
                    <a:pt x="10113" y="9006"/>
                  </a:lnTo>
                  <a:lnTo>
                    <a:pt x="11100" y="8557"/>
                  </a:lnTo>
                  <a:lnTo>
                    <a:pt x="12058" y="8109"/>
                  </a:lnTo>
                  <a:lnTo>
                    <a:pt x="13015" y="7600"/>
                  </a:lnTo>
                  <a:lnTo>
                    <a:pt x="13973" y="7091"/>
                  </a:lnTo>
                  <a:lnTo>
                    <a:pt x="14900" y="6553"/>
                  </a:lnTo>
                  <a:lnTo>
                    <a:pt x="15828" y="5984"/>
                  </a:lnTo>
                  <a:lnTo>
                    <a:pt x="16725" y="5416"/>
                  </a:lnTo>
                  <a:lnTo>
                    <a:pt x="17593" y="4818"/>
                  </a:lnTo>
                  <a:lnTo>
                    <a:pt x="18490" y="4189"/>
                  </a:lnTo>
                  <a:lnTo>
                    <a:pt x="19328" y="3561"/>
                  </a:lnTo>
                  <a:lnTo>
                    <a:pt x="20196" y="2903"/>
                  </a:lnTo>
                  <a:lnTo>
                    <a:pt x="21003" y="2215"/>
                  </a:lnTo>
                  <a:lnTo>
                    <a:pt x="21811" y="1527"/>
                  </a:lnTo>
                  <a:lnTo>
                    <a:pt x="22589" y="809"/>
                  </a:lnTo>
                  <a:lnTo>
                    <a:pt x="22978" y="420"/>
                  </a:lnTo>
                  <a:lnTo>
                    <a:pt x="23217" y="180"/>
                  </a:lnTo>
                  <a:lnTo>
                    <a:pt x="23307" y="91"/>
                  </a:lnTo>
                  <a:lnTo>
                    <a:pt x="23367" y="91"/>
                  </a:lnTo>
                  <a:lnTo>
                    <a:pt x="23038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3"/>
            <p:cNvSpPr/>
            <p:nvPr/>
          </p:nvSpPr>
          <p:spPr>
            <a:xfrm>
              <a:off x="6715425" y="3642825"/>
              <a:ext cx="542300" cy="316400"/>
            </a:xfrm>
            <a:custGeom>
              <a:avLst/>
              <a:gdLst/>
              <a:ahLst/>
              <a:cxnLst/>
              <a:rect l="l" t="t" r="r" b="b"/>
              <a:pathLst>
                <a:path w="21692" h="12656" extrusionOk="0">
                  <a:moveTo>
                    <a:pt x="21512" y="0"/>
                  </a:moveTo>
                  <a:lnTo>
                    <a:pt x="20375" y="389"/>
                  </a:lnTo>
                  <a:lnTo>
                    <a:pt x="19208" y="808"/>
                  </a:lnTo>
                  <a:lnTo>
                    <a:pt x="18071" y="1257"/>
                  </a:lnTo>
                  <a:lnTo>
                    <a:pt x="16935" y="1706"/>
                  </a:lnTo>
                  <a:lnTo>
                    <a:pt x="15828" y="2184"/>
                  </a:lnTo>
                  <a:lnTo>
                    <a:pt x="14721" y="2693"/>
                  </a:lnTo>
                  <a:lnTo>
                    <a:pt x="13614" y="3232"/>
                  </a:lnTo>
                  <a:lnTo>
                    <a:pt x="12537" y="3770"/>
                  </a:lnTo>
                  <a:lnTo>
                    <a:pt x="11460" y="4339"/>
                  </a:lnTo>
                  <a:lnTo>
                    <a:pt x="10382" y="4937"/>
                  </a:lnTo>
                  <a:lnTo>
                    <a:pt x="9335" y="5565"/>
                  </a:lnTo>
                  <a:lnTo>
                    <a:pt x="8318" y="6194"/>
                  </a:lnTo>
                  <a:lnTo>
                    <a:pt x="7301" y="6852"/>
                  </a:lnTo>
                  <a:lnTo>
                    <a:pt x="6284" y="7510"/>
                  </a:lnTo>
                  <a:lnTo>
                    <a:pt x="5296" y="8198"/>
                  </a:lnTo>
                  <a:lnTo>
                    <a:pt x="4309" y="8916"/>
                  </a:lnTo>
                  <a:lnTo>
                    <a:pt x="3202" y="9754"/>
                  </a:lnTo>
                  <a:lnTo>
                    <a:pt x="2125" y="10621"/>
                  </a:lnTo>
                  <a:lnTo>
                    <a:pt x="1078" y="11489"/>
                  </a:lnTo>
                  <a:lnTo>
                    <a:pt x="61" y="12416"/>
                  </a:lnTo>
                  <a:lnTo>
                    <a:pt x="1" y="12446"/>
                  </a:lnTo>
                  <a:lnTo>
                    <a:pt x="1" y="12506"/>
                  </a:lnTo>
                  <a:lnTo>
                    <a:pt x="1" y="12566"/>
                  </a:lnTo>
                  <a:lnTo>
                    <a:pt x="31" y="12596"/>
                  </a:lnTo>
                  <a:lnTo>
                    <a:pt x="91" y="12626"/>
                  </a:lnTo>
                  <a:lnTo>
                    <a:pt x="120" y="12656"/>
                  </a:lnTo>
                  <a:lnTo>
                    <a:pt x="180" y="12626"/>
                  </a:lnTo>
                  <a:lnTo>
                    <a:pt x="240" y="12596"/>
                  </a:lnTo>
                  <a:lnTo>
                    <a:pt x="1138" y="11818"/>
                  </a:lnTo>
                  <a:lnTo>
                    <a:pt x="2065" y="11010"/>
                  </a:lnTo>
                  <a:lnTo>
                    <a:pt x="3023" y="10262"/>
                  </a:lnTo>
                  <a:lnTo>
                    <a:pt x="3980" y="9514"/>
                  </a:lnTo>
                  <a:lnTo>
                    <a:pt x="4937" y="8796"/>
                  </a:lnTo>
                  <a:lnTo>
                    <a:pt x="5925" y="8078"/>
                  </a:lnTo>
                  <a:lnTo>
                    <a:pt x="6942" y="7390"/>
                  </a:lnTo>
                  <a:lnTo>
                    <a:pt x="7929" y="6732"/>
                  </a:lnTo>
                  <a:lnTo>
                    <a:pt x="8976" y="6104"/>
                  </a:lnTo>
                  <a:lnTo>
                    <a:pt x="9994" y="5475"/>
                  </a:lnTo>
                  <a:lnTo>
                    <a:pt x="11041" y="4877"/>
                  </a:lnTo>
                  <a:lnTo>
                    <a:pt x="12118" y="4309"/>
                  </a:lnTo>
                  <a:lnTo>
                    <a:pt x="13195" y="3740"/>
                  </a:lnTo>
                  <a:lnTo>
                    <a:pt x="14272" y="3202"/>
                  </a:lnTo>
                  <a:lnTo>
                    <a:pt x="15379" y="2693"/>
                  </a:lnTo>
                  <a:lnTo>
                    <a:pt x="16486" y="2214"/>
                  </a:lnTo>
                  <a:lnTo>
                    <a:pt x="17742" y="1676"/>
                  </a:lnTo>
                  <a:lnTo>
                    <a:pt x="18999" y="1167"/>
                  </a:lnTo>
                  <a:lnTo>
                    <a:pt x="20285" y="719"/>
                  </a:lnTo>
                  <a:lnTo>
                    <a:pt x="21572" y="270"/>
                  </a:lnTo>
                  <a:lnTo>
                    <a:pt x="21632" y="240"/>
                  </a:lnTo>
                  <a:lnTo>
                    <a:pt x="21662" y="180"/>
                  </a:lnTo>
                  <a:lnTo>
                    <a:pt x="21692" y="90"/>
                  </a:lnTo>
                  <a:lnTo>
                    <a:pt x="21662" y="60"/>
                  </a:lnTo>
                  <a:lnTo>
                    <a:pt x="216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3"/>
            <p:cNvSpPr/>
            <p:nvPr/>
          </p:nvSpPr>
          <p:spPr>
            <a:xfrm>
              <a:off x="7143275" y="3632350"/>
              <a:ext cx="51625" cy="61350"/>
            </a:xfrm>
            <a:custGeom>
              <a:avLst/>
              <a:gdLst/>
              <a:ahLst/>
              <a:cxnLst/>
              <a:rect l="l" t="t" r="r" b="b"/>
              <a:pathLst>
                <a:path w="2065" h="2454" extrusionOk="0">
                  <a:moveTo>
                    <a:pt x="1287" y="1"/>
                  </a:moveTo>
                  <a:lnTo>
                    <a:pt x="1227" y="31"/>
                  </a:lnTo>
                  <a:lnTo>
                    <a:pt x="1197" y="60"/>
                  </a:lnTo>
                  <a:lnTo>
                    <a:pt x="30" y="2005"/>
                  </a:lnTo>
                  <a:lnTo>
                    <a:pt x="0" y="2065"/>
                  </a:lnTo>
                  <a:lnTo>
                    <a:pt x="30" y="2125"/>
                  </a:lnTo>
                  <a:lnTo>
                    <a:pt x="60" y="2185"/>
                  </a:lnTo>
                  <a:lnTo>
                    <a:pt x="120" y="2215"/>
                  </a:lnTo>
                  <a:lnTo>
                    <a:pt x="1945" y="2454"/>
                  </a:lnTo>
                  <a:lnTo>
                    <a:pt x="2005" y="2454"/>
                  </a:lnTo>
                  <a:lnTo>
                    <a:pt x="2035" y="2424"/>
                  </a:lnTo>
                  <a:lnTo>
                    <a:pt x="2064" y="2394"/>
                  </a:lnTo>
                  <a:lnTo>
                    <a:pt x="2064" y="2334"/>
                  </a:lnTo>
                  <a:lnTo>
                    <a:pt x="2064" y="2274"/>
                  </a:lnTo>
                  <a:lnTo>
                    <a:pt x="2035" y="2244"/>
                  </a:lnTo>
                  <a:lnTo>
                    <a:pt x="1945" y="2185"/>
                  </a:lnTo>
                  <a:lnTo>
                    <a:pt x="359" y="1975"/>
                  </a:lnTo>
                  <a:lnTo>
                    <a:pt x="1436" y="210"/>
                  </a:lnTo>
                  <a:lnTo>
                    <a:pt x="1436" y="150"/>
                  </a:lnTo>
                  <a:lnTo>
                    <a:pt x="1436" y="90"/>
                  </a:lnTo>
                  <a:lnTo>
                    <a:pt x="1436" y="60"/>
                  </a:lnTo>
                  <a:lnTo>
                    <a:pt x="1376" y="31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3"/>
            <p:cNvSpPr/>
            <p:nvPr/>
          </p:nvSpPr>
          <p:spPr>
            <a:xfrm>
              <a:off x="6990675" y="3686200"/>
              <a:ext cx="49400" cy="75575"/>
            </a:xfrm>
            <a:custGeom>
              <a:avLst/>
              <a:gdLst/>
              <a:ahLst/>
              <a:cxnLst/>
              <a:rect l="l" t="t" r="r" b="b"/>
              <a:pathLst>
                <a:path w="1976" h="3023" extrusionOk="0">
                  <a:moveTo>
                    <a:pt x="1826" y="1"/>
                  </a:moveTo>
                  <a:lnTo>
                    <a:pt x="1766" y="31"/>
                  </a:lnTo>
                  <a:lnTo>
                    <a:pt x="1736" y="61"/>
                  </a:lnTo>
                  <a:lnTo>
                    <a:pt x="1" y="2813"/>
                  </a:lnTo>
                  <a:lnTo>
                    <a:pt x="1" y="2873"/>
                  </a:lnTo>
                  <a:lnTo>
                    <a:pt x="1" y="2933"/>
                  </a:lnTo>
                  <a:lnTo>
                    <a:pt x="31" y="2963"/>
                  </a:lnTo>
                  <a:lnTo>
                    <a:pt x="61" y="2993"/>
                  </a:lnTo>
                  <a:lnTo>
                    <a:pt x="90" y="3022"/>
                  </a:lnTo>
                  <a:lnTo>
                    <a:pt x="150" y="3022"/>
                  </a:lnTo>
                  <a:lnTo>
                    <a:pt x="210" y="2993"/>
                  </a:lnTo>
                  <a:lnTo>
                    <a:pt x="240" y="2963"/>
                  </a:lnTo>
                  <a:lnTo>
                    <a:pt x="1945" y="210"/>
                  </a:lnTo>
                  <a:lnTo>
                    <a:pt x="1975" y="150"/>
                  </a:lnTo>
                  <a:lnTo>
                    <a:pt x="1975" y="120"/>
                  </a:lnTo>
                  <a:lnTo>
                    <a:pt x="1945" y="61"/>
                  </a:lnTo>
                  <a:lnTo>
                    <a:pt x="1916" y="31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3"/>
            <p:cNvSpPr/>
            <p:nvPr/>
          </p:nvSpPr>
          <p:spPr>
            <a:xfrm>
              <a:off x="6995175" y="3751275"/>
              <a:ext cx="64350" cy="8250"/>
            </a:xfrm>
            <a:custGeom>
              <a:avLst/>
              <a:gdLst/>
              <a:ahLst/>
              <a:cxnLst/>
              <a:rect l="l" t="t" r="r" b="b"/>
              <a:pathLst>
                <a:path w="2574" h="330" extrusionOk="0">
                  <a:moveTo>
                    <a:pt x="2424" y="1"/>
                  </a:moveTo>
                  <a:lnTo>
                    <a:pt x="120" y="60"/>
                  </a:lnTo>
                  <a:lnTo>
                    <a:pt x="60" y="60"/>
                  </a:lnTo>
                  <a:lnTo>
                    <a:pt x="30" y="90"/>
                  </a:lnTo>
                  <a:lnTo>
                    <a:pt x="0" y="21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30"/>
                  </a:lnTo>
                  <a:lnTo>
                    <a:pt x="120" y="330"/>
                  </a:lnTo>
                  <a:lnTo>
                    <a:pt x="2424" y="270"/>
                  </a:lnTo>
                  <a:lnTo>
                    <a:pt x="2483" y="270"/>
                  </a:lnTo>
                  <a:lnTo>
                    <a:pt x="2543" y="240"/>
                  </a:lnTo>
                  <a:lnTo>
                    <a:pt x="2573" y="150"/>
                  </a:lnTo>
                  <a:lnTo>
                    <a:pt x="2543" y="90"/>
                  </a:lnTo>
                  <a:lnTo>
                    <a:pt x="2543" y="60"/>
                  </a:lnTo>
                  <a:lnTo>
                    <a:pt x="2483" y="31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3"/>
            <p:cNvSpPr/>
            <p:nvPr/>
          </p:nvSpPr>
          <p:spPr>
            <a:xfrm>
              <a:off x="6846325" y="3764750"/>
              <a:ext cx="100250" cy="92025"/>
            </a:xfrm>
            <a:custGeom>
              <a:avLst/>
              <a:gdLst/>
              <a:ahLst/>
              <a:cxnLst/>
              <a:rect l="l" t="t" r="r" b="b"/>
              <a:pathLst>
                <a:path w="4010" h="3681" extrusionOk="0">
                  <a:moveTo>
                    <a:pt x="1616" y="0"/>
                  </a:moveTo>
                  <a:lnTo>
                    <a:pt x="1586" y="60"/>
                  </a:lnTo>
                  <a:lnTo>
                    <a:pt x="0" y="3471"/>
                  </a:lnTo>
                  <a:lnTo>
                    <a:pt x="0" y="3560"/>
                  </a:lnTo>
                  <a:lnTo>
                    <a:pt x="0" y="3620"/>
                  </a:lnTo>
                  <a:lnTo>
                    <a:pt x="60" y="3680"/>
                  </a:lnTo>
                  <a:lnTo>
                    <a:pt x="150" y="3680"/>
                  </a:lnTo>
                  <a:lnTo>
                    <a:pt x="3920" y="2992"/>
                  </a:lnTo>
                  <a:lnTo>
                    <a:pt x="3980" y="2992"/>
                  </a:lnTo>
                  <a:lnTo>
                    <a:pt x="4010" y="2932"/>
                  </a:lnTo>
                  <a:lnTo>
                    <a:pt x="4010" y="2902"/>
                  </a:lnTo>
                  <a:lnTo>
                    <a:pt x="4010" y="2842"/>
                  </a:lnTo>
                  <a:lnTo>
                    <a:pt x="3950" y="2753"/>
                  </a:lnTo>
                  <a:lnTo>
                    <a:pt x="3860" y="2753"/>
                  </a:lnTo>
                  <a:lnTo>
                    <a:pt x="360" y="3381"/>
                  </a:lnTo>
                  <a:lnTo>
                    <a:pt x="1796" y="210"/>
                  </a:lnTo>
                  <a:lnTo>
                    <a:pt x="1826" y="150"/>
                  </a:lnTo>
                  <a:lnTo>
                    <a:pt x="1796" y="90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3"/>
            <p:cNvSpPr/>
            <p:nvPr/>
          </p:nvSpPr>
          <p:spPr>
            <a:xfrm>
              <a:off x="6042275" y="2734075"/>
              <a:ext cx="287975" cy="899800"/>
            </a:xfrm>
            <a:custGeom>
              <a:avLst/>
              <a:gdLst/>
              <a:ahLst/>
              <a:cxnLst/>
              <a:rect l="l" t="t" r="r" b="b"/>
              <a:pathLst>
                <a:path w="11519" h="35992" extrusionOk="0">
                  <a:moveTo>
                    <a:pt x="0" y="0"/>
                  </a:moveTo>
                  <a:lnTo>
                    <a:pt x="1197" y="1885"/>
                  </a:lnTo>
                  <a:lnTo>
                    <a:pt x="2454" y="3770"/>
                  </a:lnTo>
                  <a:lnTo>
                    <a:pt x="3351" y="5116"/>
                  </a:lnTo>
                  <a:lnTo>
                    <a:pt x="4189" y="6462"/>
                  </a:lnTo>
                  <a:lnTo>
                    <a:pt x="4967" y="7839"/>
                  </a:lnTo>
                  <a:lnTo>
                    <a:pt x="5745" y="9245"/>
                  </a:lnTo>
                  <a:lnTo>
                    <a:pt x="6433" y="10651"/>
                  </a:lnTo>
                  <a:lnTo>
                    <a:pt x="7091" y="12057"/>
                  </a:lnTo>
                  <a:lnTo>
                    <a:pt x="7719" y="13493"/>
                  </a:lnTo>
                  <a:lnTo>
                    <a:pt x="8258" y="14929"/>
                  </a:lnTo>
                  <a:lnTo>
                    <a:pt x="8766" y="16365"/>
                  </a:lnTo>
                  <a:lnTo>
                    <a:pt x="9215" y="17831"/>
                  </a:lnTo>
                  <a:lnTo>
                    <a:pt x="9604" y="19327"/>
                  </a:lnTo>
                  <a:lnTo>
                    <a:pt x="9903" y="20793"/>
                  </a:lnTo>
                  <a:lnTo>
                    <a:pt x="10173" y="22319"/>
                  </a:lnTo>
                  <a:lnTo>
                    <a:pt x="10382" y="23845"/>
                  </a:lnTo>
                  <a:lnTo>
                    <a:pt x="10502" y="25371"/>
                  </a:lnTo>
                  <a:lnTo>
                    <a:pt x="10532" y="26148"/>
                  </a:lnTo>
                  <a:lnTo>
                    <a:pt x="10561" y="26926"/>
                  </a:lnTo>
                  <a:lnTo>
                    <a:pt x="10561" y="28063"/>
                  </a:lnTo>
                  <a:lnTo>
                    <a:pt x="10502" y="29230"/>
                  </a:lnTo>
                  <a:lnTo>
                    <a:pt x="10442" y="30367"/>
                  </a:lnTo>
                  <a:lnTo>
                    <a:pt x="10352" y="31504"/>
                  </a:lnTo>
                  <a:lnTo>
                    <a:pt x="10083" y="33748"/>
                  </a:lnTo>
                  <a:lnTo>
                    <a:pt x="9813" y="35991"/>
                  </a:lnTo>
                  <a:lnTo>
                    <a:pt x="10023" y="35453"/>
                  </a:lnTo>
                  <a:lnTo>
                    <a:pt x="10202" y="34914"/>
                  </a:lnTo>
                  <a:lnTo>
                    <a:pt x="10502" y="33837"/>
                  </a:lnTo>
                  <a:lnTo>
                    <a:pt x="10741" y="32730"/>
                  </a:lnTo>
                  <a:lnTo>
                    <a:pt x="10950" y="31623"/>
                  </a:lnTo>
                  <a:lnTo>
                    <a:pt x="11100" y="30756"/>
                  </a:lnTo>
                  <a:lnTo>
                    <a:pt x="11220" y="29858"/>
                  </a:lnTo>
                  <a:lnTo>
                    <a:pt x="11339" y="28961"/>
                  </a:lnTo>
                  <a:lnTo>
                    <a:pt x="11399" y="28063"/>
                  </a:lnTo>
                  <a:lnTo>
                    <a:pt x="11459" y="27166"/>
                  </a:lnTo>
                  <a:lnTo>
                    <a:pt x="11489" y="26268"/>
                  </a:lnTo>
                  <a:lnTo>
                    <a:pt x="11519" y="25371"/>
                  </a:lnTo>
                  <a:lnTo>
                    <a:pt x="11489" y="24473"/>
                  </a:lnTo>
                  <a:lnTo>
                    <a:pt x="11459" y="23605"/>
                  </a:lnTo>
                  <a:lnTo>
                    <a:pt x="11399" y="22708"/>
                  </a:lnTo>
                  <a:lnTo>
                    <a:pt x="11309" y="21810"/>
                  </a:lnTo>
                  <a:lnTo>
                    <a:pt x="11220" y="20913"/>
                  </a:lnTo>
                  <a:lnTo>
                    <a:pt x="11100" y="20015"/>
                  </a:lnTo>
                  <a:lnTo>
                    <a:pt x="10920" y="19148"/>
                  </a:lnTo>
                  <a:lnTo>
                    <a:pt x="10771" y="18250"/>
                  </a:lnTo>
                  <a:lnTo>
                    <a:pt x="10561" y="17382"/>
                  </a:lnTo>
                  <a:lnTo>
                    <a:pt x="10322" y="16515"/>
                  </a:lnTo>
                  <a:lnTo>
                    <a:pt x="10083" y="15677"/>
                  </a:lnTo>
                  <a:lnTo>
                    <a:pt x="9724" y="14540"/>
                  </a:lnTo>
                  <a:lnTo>
                    <a:pt x="9335" y="13433"/>
                  </a:lnTo>
                  <a:lnTo>
                    <a:pt x="8886" y="12326"/>
                  </a:lnTo>
                  <a:lnTo>
                    <a:pt x="8407" y="11249"/>
                  </a:lnTo>
                  <a:lnTo>
                    <a:pt x="7899" y="10202"/>
                  </a:lnTo>
                  <a:lnTo>
                    <a:pt x="7330" y="9155"/>
                  </a:lnTo>
                  <a:lnTo>
                    <a:pt x="6762" y="8138"/>
                  </a:lnTo>
                  <a:lnTo>
                    <a:pt x="6134" y="7121"/>
                  </a:lnTo>
                  <a:lnTo>
                    <a:pt x="5475" y="6163"/>
                  </a:lnTo>
                  <a:lnTo>
                    <a:pt x="4787" y="5206"/>
                  </a:lnTo>
                  <a:lnTo>
                    <a:pt x="4069" y="4278"/>
                  </a:lnTo>
                  <a:lnTo>
                    <a:pt x="3291" y="3351"/>
                  </a:lnTo>
                  <a:lnTo>
                    <a:pt x="2513" y="2483"/>
                  </a:lnTo>
                  <a:lnTo>
                    <a:pt x="1706" y="1616"/>
                  </a:lnTo>
                  <a:lnTo>
                    <a:pt x="868" y="8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3"/>
            <p:cNvSpPr/>
            <p:nvPr/>
          </p:nvSpPr>
          <p:spPr>
            <a:xfrm>
              <a:off x="5964475" y="2674225"/>
              <a:ext cx="341850" cy="1020975"/>
            </a:xfrm>
            <a:custGeom>
              <a:avLst/>
              <a:gdLst/>
              <a:ahLst/>
              <a:cxnLst/>
              <a:rect l="l" t="t" r="r" b="b"/>
              <a:pathLst>
                <a:path w="13674" h="40839" extrusionOk="0">
                  <a:moveTo>
                    <a:pt x="1" y="1"/>
                  </a:moveTo>
                  <a:lnTo>
                    <a:pt x="210" y="2603"/>
                  </a:lnTo>
                  <a:lnTo>
                    <a:pt x="479" y="5206"/>
                  </a:lnTo>
                  <a:lnTo>
                    <a:pt x="809" y="7809"/>
                  </a:lnTo>
                  <a:lnTo>
                    <a:pt x="1197" y="10412"/>
                  </a:lnTo>
                  <a:lnTo>
                    <a:pt x="1646" y="12985"/>
                  </a:lnTo>
                  <a:lnTo>
                    <a:pt x="2155" y="15558"/>
                  </a:lnTo>
                  <a:lnTo>
                    <a:pt x="2723" y="18101"/>
                  </a:lnTo>
                  <a:lnTo>
                    <a:pt x="3352" y="20644"/>
                  </a:lnTo>
                  <a:lnTo>
                    <a:pt x="4040" y="23157"/>
                  </a:lnTo>
                  <a:lnTo>
                    <a:pt x="4788" y="25670"/>
                  </a:lnTo>
                  <a:lnTo>
                    <a:pt x="5595" y="28153"/>
                  </a:lnTo>
                  <a:lnTo>
                    <a:pt x="6433" y="30637"/>
                  </a:lnTo>
                  <a:lnTo>
                    <a:pt x="7331" y="33090"/>
                  </a:lnTo>
                  <a:lnTo>
                    <a:pt x="8288" y="35543"/>
                  </a:lnTo>
                  <a:lnTo>
                    <a:pt x="9275" y="37967"/>
                  </a:lnTo>
                  <a:lnTo>
                    <a:pt x="10323" y="40360"/>
                  </a:lnTo>
                  <a:lnTo>
                    <a:pt x="10472" y="40540"/>
                  </a:lnTo>
                  <a:lnTo>
                    <a:pt x="10652" y="40689"/>
                  </a:lnTo>
                  <a:lnTo>
                    <a:pt x="10831" y="40809"/>
                  </a:lnTo>
                  <a:lnTo>
                    <a:pt x="11011" y="40839"/>
                  </a:lnTo>
                  <a:lnTo>
                    <a:pt x="11250" y="40839"/>
                  </a:lnTo>
                  <a:lnTo>
                    <a:pt x="11430" y="40749"/>
                  </a:lnTo>
                  <a:lnTo>
                    <a:pt x="11609" y="40629"/>
                  </a:lnTo>
                  <a:lnTo>
                    <a:pt x="11789" y="40480"/>
                  </a:lnTo>
                  <a:lnTo>
                    <a:pt x="11938" y="40300"/>
                  </a:lnTo>
                  <a:lnTo>
                    <a:pt x="12058" y="40121"/>
                  </a:lnTo>
                  <a:lnTo>
                    <a:pt x="12297" y="39762"/>
                  </a:lnTo>
                  <a:lnTo>
                    <a:pt x="12626" y="39074"/>
                  </a:lnTo>
                  <a:lnTo>
                    <a:pt x="12925" y="38385"/>
                  </a:lnTo>
                  <a:lnTo>
                    <a:pt x="13195" y="36142"/>
                  </a:lnTo>
                  <a:lnTo>
                    <a:pt x="13464" y="33898"/>
                  </a:lnTo>
                  <a:lnTo>
                    <a:pt x="13554" y="32761"/>
                  </a:lnTo>
                  <a:lnTo>
                    <a:pt x="13614" y="31624"/>
                  </a:lnTo>
                  <a:lnTo>
                    <a:pt x="13673" y="30457"/>
                  </a:lnTo>
                  <a:lnTo>
                    <a:pt x="13673" y="29320"/>
                  </a:lnTo>
                  <a:lnTo>
                    <a:pt x="13644" y="28542"/>
                  </a:lnTo>
                  <a:lnTo>
                    <a:pt x="13614" y="27765"/>
                  </a:lnTo>
                  <a:lnTo>
                    <a:pt x="13494" y="26239"/>
                  </a:lnTo>
                  <a:lnTo>
                    <a:pt x="13285" y="24713"/>
                  </a:lnTo>
                  <a:lnTo>
                    <a:pt x="13015" y="23187"/>
                  </a:lnTo>
                  <a:lnTo>
                    <a:pt x="12716" y="21721"/>
                  </a:lnTo>
                  <a:lnTo>
                    <a:pt x="12327" y="20225"/>
                  </a:lnTo>
                  <a:lnTo>
                    <a:pt x="11878" y="18759"/>
                  </a:lnTo>
                  <a:lnTo>
                    <a:pt x="11370" y="17323"/>
                  </a:lnTo>
                  <a:lnTo>
                    <a:pt x="10831" y="15887"/>
                  </a:lnTo>
                  <a:lnTo>
                    <a:pt x="10203" y="14451"/>
                  </a:lnTo>
                  <a:lnTo>
                    <a:pt x="9545" y="13045"/>
                  </a:lnTo>
                  <a:lnTo>
                    <a:pt x="8857" y="11639"/>
                  </a:lnTo>
                  <a:lnTo>
                    <a:pt x="8079" y="10233"/>
                  </a:lnTo>
                  <a:lnTo>
                    <a:pt x="7301" y="8856"/>
                  </a:lnTo>
                  <a:lnTo>
                    <a:pt x="6463" y="7510"/>
                  </a:lnTo>
                  <a:lnTo>
                    <a:pt x="5566" y="6164"/>
                  </a:lnTo>
                  <a:lnTo>
                    <a:pt x="4309" y="4279"/>
                  </a:lnTo>
                  <a:lnTo>
                    <a:pt x="3112" y="2394"/>
                  </a:lnTo>
                  <a:lnTo>
                    <a:pt x="2364" y="1766"/>
                  </a:lnTo>
                  <a:lnTo>
                    <a:pt x="1586" y="1137"/>
                  </a:lnTo>
                  <a:lnTo>
                    <a:pt x="809" y="5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3"/>
            <p:cNvSpPr/>
            <p:nvPr/>
          </p:nvSpPr>
          <p:spPr>
            <a:xfrm>
              <a:off x="5952525" y="2666750"/>
              <a:ext cx="270025" cy="1016500"/>
            </a:xfrm>
            <a:custGeom>
              <a:avLst/>
              <a:gdLst/>
              <a:ahLst/>
              <a:cxnLst/>
              <a:rect l="l" t="t" r="r" b="b"/>
              <a:pathLst>
                <a:path w="10801" h="40660" extrusionOk="0">
                  <a:moveTo>
                    <a:pt x="60" y="0"/>
                  </a:moveTo>
                  <a:lnTo>
                    <a:pt x="90" y="90"/>
                  </a:lnTo>
                  <a:lnTo>
                    <a:pt x="90" y="270"/>
                  </a:lnTo>
                  <a:lnTo>
                    <a:pt x="60" y="808"/>
                  </a:lnTo>
                  <a:lnTo>
                    <a:pt x="0" y="1676"/>
                  </a:lnTo>
                  <a:lnTo>
                    <a:pt x="0" y="3381"/>
                  </a:lnTo>
                  <a:lnTo>
                    <a:pt x="60" y="5086"/>
                  </a:lnTo>
                  <a:lnTo>
                    <a:pt x="120" y="6792"/>
                  </a:lnTo>
                  <a:lnTo>
                    <a:pt x="239" y="8497"/>
                  </a:lnTo>
                  <a:lnTo>
                    <a:pt x="419" y="10202"/>
                  </a:lnTo>
                  <a:lnTo>
                    <a:pt x="628" y="11908"/>
                  </a:lnTo>
                  <a:lnTo>
                    <a:pt x="868" y="13613"/>
                  </a:lnTo>
                  <a:lnTo>
                    <a:pt x="1137" y="15289"/>
                  </a:lnTo>
                  <a:lnTo>
                    <a:pt x="1466" y="16964"/>
                  </a:lnTo>
                  <a:lnTo>
                    <a:pt x="1825" y="18669"/>
                  </a:lnTo>
                  <a:lnTo>
                    <a:pt x="2244" y="20315"/>
                  </a:lnTo>
                  <a:lnTo>
                    <a:pt x="2663" y="21990"/>
                  </a:lnTo>
                  <a:lnTo>
                    <a:pt x="3141" y="23636"/>
                  </a:lnTo>
                  <a:lnTo>
                    <a:pt x="3680" y="25251"/>
                  </a:lnTo>
                  <a:lnTo>
                    <a:pt x="4219" y="26897"/>
                  </a:lnTo>
                  <a:lnTo>
                    <a:pt x="4817" y="28482"/>
                  </a:lnTo>
                  <a:lnTo>
                    <a:pt x="5445" y="30068"/>
                  </a:lnTo>
                  <a:lnTo>
                    <a:pt x="6103" y="31654"/>
                  </a:lnTo>
                  <a:lnTo>
                    <a:pt x="6821" y="33209"/>
                  </a:lnTo>
                  <a:lnTo>
                    <a:pt x="7539" y="34735"/>
                  </a:lnTo>
                  <a:lnTo>
                    <a:pt x="8317" y="36261"/>
                  </a:lnTo>
                  <a:lnTo>
                    <a:pt x="9125" y="37757"/>
                  </a:lnTo>
                  <a:lnTo>
                    <a:pt x="9993" y="39253"/>
                  </a:lnTo>
                  <a:lnTo>
                    <a:pt x="10322" y="39911"/>
                  </a:lnTo>
                  <a:lnTo>
                    <a:pt x="10561" y="40300"/>
                  </a:lnTo>
                  <a:lnTo>
                    <a:pt x="10801" y="40659"/>
                  </a:lnTo>
                  <a:lnTo>
                    <a:pt x="9753" y="38266"/>
                  </a:lnTo>
                  <a:lnTo>
                    <a:pt x="8766" y="35842"/>
                  </a:lnTo>
                  <a:lnTo>
                    <a:pt x="7809" y="33389"/>
                  </a:lnTo>
                  <a:lnTo>
                    <a:pt x="6911" y="30936"/>
                  </a:lnTo>
                  <a:lnTo>
                    <a:pt x="6073" y="28452"/>
                  </a:lnTo>
                  <a:lnTo>
                    <a:pt x="5266" y="25969"/>
                  </a:lnTo>
                  <a:lnTo>
                    <a:pt x="4518" y="23456"/>
                  </a:lnTo>
                  <a:lnTo>
                    <a:pt x="3830" y="20943"/>
                  </a:lnTo>
                  <a:lnTo>
                    <a:pt x="3201" y="18400"/>
                  </a:lnTo>
                  <a:lnTo>
                    <a:pt x="2633" y="15857"/>
                  </a:lnTo>
                  <a:lnTo>
                    <a:pt x="2124" y="13284"/>
                  </a:lnTo>
                  <a:lnTo>
                    <a:pt x="1675" y="10711"/>
                  </a:lnTo>
                  <a:lnTo>
                    <a:pt x="1287" y="8108"/>
                  </a:lnTo>
                  <a:lnTo>
                    <a:pt x="957" y="5505"/>
                  </a:lnTo>
                  <a:lnTo>
                    <a:pt x="688" y="2902"/>
                  </a:lnTo>
                  <a:lnTo>
                    <a:pt x="479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3"/>
            <p:cNvSpPr/>
            <p:nvPr/>
          </p:nvSpPr>
          <p:spPr>
            <a:xfrm>
              <a:off x="6037025" y="2855975"/>
              <a:ext cx="218425" cy="977600"/>
            </a:xfrm>
            <a:custGeom>
              <a:avLst/>
              <a:gdLst/>
              <a:ahLst/>
              <a:cxnLst/>
              <a:rect l="l" t="t" r="r" b="b"/>
              <a:pathLst>
                <a:path w="8737" h="39104" extrusionOk="0">
                  <a:moveTo>
                    <a:pt x="180" y="1"/>
                  </a:moveTo>
                  <a:lnTo>
                    <a:pt x="121" y="31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30"/>
                  </a:lnTo>
                  <a:lnTo>
                    <a:pt x="868" y="2334"/>
                  </a:lnTo>
                  <a:lnTo>
                    <a:pt x="1706" y="4369"/>
                  </a:lnTo>
                  <a:lnTo>
                    <a:pt x="2484" y="6403"/>
                  </a:lnTo>
                  <a:lnTo>
                    <a:pt x="3202" y="8467"/>
                  </a:lnTo>
                  <a:lnTo>
                    <a:pt x="3800" y="10322"/>
                  </a:lnTo>
                  <a:lnTo>
                    <a:pt x="4369" y="12147"/>
                  </a:lnTo>
                  <a:lnTo>
                    <a:pt x="4907" y="14002"/>
                  </a:lnTo>
                  <a:lnTo>
                    <a:pt x="5386" y="15887"/>
                  </a:lnTo>
                  <a:lnTo>
                    <a:pt x="5835" y="17772"/>
                  </a:lnTo>
                  <a:lnTo>
                    <a:pt x="6254" y="19657"/>
                  </a:lnTo>
                  <a:lnTo>
                    <a:pt x="6643" y="21542"/>
                  </a:lnTo>
                  <a:lnTo>
                    <a:pt x="6972" y="23456"/>
                  </a:lnTo>
                  <a:lnTo>
                    <a:pt x="7271" y="25371"/>
                  </a:lnTo>
                  <a:lnTo>
                    <a:pt x="7540" y="27286"/>
                  </a:lnTo>
                  <a:lnTo>
                    <a:pt x="7750" y="29201"/>
                  </a:lnTo>
                  <a:lnTo>
                    <a:pt x="7959" y="31145"/>
                  </a:lnTo>
                  <a:lnTo>
                    <a:pt x="8079" y="33090"/>
                  </a:lnTo>
                  <a:lnTo>
                    <a:pt x="8198" y="35005"/>
                  </a:lnTo>
                  <a:lnTo>
                    <a:pt x="8258" y="36949"/>
                  </a:lnTo>
                  <a:lnTo>
                    <a:pt x="8288" y="38894"/>
                  </a:lnTo>
                  <a:lnTo>
                    <a:pt x="8318" y="38984"/>
                  </a:lnTo>
                  <a:lnTo>
                    <a:pt x="8348" y="39044"/>
                  </a:lnTo>
                  <a:lnTo>
                    <a:pt x="8438" y="39074"/>
                  </a:lnTo>
                  <a:lnTo>
                    <a:pt x="8498" y="39104"/>
                  </a:lnTo>
                  <a:lnTo>
                    <a:pt x="8587" y="39074"/>
                  </a:lnTo>
                  <a:lnTo>
                    <a:pt x="8647" y="39044"/>
                  </a:lnTo>
                  <a:lnTo>
                    <a:pt x="8707" y="38984"/>
                  </a:lnTo>
                  <a:lnTo>
                    <a:pt x="8737" y="38894"/>
                  </a:lnTo>
                  <a:lnTo>
                    <a:pt x="8707" y="36680"/>
                  </a:lnTo>
                  <a:lnTo>
                    <a:pt x="8617" y="34496"/>
                  </a:lnTo>
                  <a:lnTo>
                    <a:pt x="8468" y="32312"/>
                  </a:lnTo>
                  <a:lnTo>
                    <a:pt x="8288" y="30098"/>
                  </a:lnTo>
                  <a:lnTo>
                    <a:pt x="8079" y="28183"/>
                  </a:lnTo>
                  <a:lnTo>
                    <a:pt x="7839" y="26269"/>
                  </a:lnTo>
                  <a:lnTo>
                    <a:pt x="7540" y="24324"/>
                  </a:lnTo>
                  <a:lnTo>
                    <a:pt x="7241" y="22409"/>
                  </a:lnTo>
                  <a:lnTo>
                    <a:pt x="6882" y="20524"/>
                  </a:lnTo>
                  <a:lnTo>
                    <a:pt x="6463" y="18610"/>
                  </a:lnTo>
                  <a:lnTo>
                    <a:pt x="6044" y="16725"/>
                  </a:lnTo>
                  <a:lnTo>
                    <a:pt x="5566" y="14840"/>
                  </a:lnTo>
                  <a:lnTo>
                    <a:pt x="5057" y="12955"/>
                  </a:lnTo>
                  <a:lnTo>
                    <a:pt x="4489" y="11100"/>
                  </a:lnTo>
                  <a:lnTo>
                    <a:pt x="3920" y="9215"/>
                  </a:lnTo>
                  <a:lnTo>
                    <a:pt x="3292" y="7390"/>
                  </a:lnTo>
                  <a:lnTo>
                    <a:pt x="2604" y="5536"/>
                  </a:lnTo>
                  <a:lnTo>
                    <a:pt x="1916" y="3711"/>
                  </a:lnTo>
                  <a:lnTo>
                    <a:pt x="1168" y="1915"/>
                  </a:lnTo>
                  <a:lnTo>
                    <a:pt x="390" y="120"/>
                  </a:lnTo>
                  <a:lnTo>
                    <a:pt x="330" y="6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3"/>
            <p:cNvSpPr/>
            <p:nvPr/>
          </p:nvSpPr>
          <p:spPr>
            <a:xfrm>
              <a:off x="6051250" y="2937500"/>
              <a:ext cx="92775" cy="97275"/>
            </a:xfrm>
            <a:custGeom>
              <a:avLst/>
              <a:gdLst/>
              <a:ahLst/>
              <a:cxnLst/>
              <a:rect l="l" t="t" r="r" b="b"/>
              <a:pathLst>
                <a:path w="3711" h="3891" extrusionOk="0">
                  <a:moveTo>
                    <a:pt x="3471" y="1"/>
                  </a:moveTo>
                  <a:lnTo>
                    <a:pt x="3381" y="31"/>
                  </a:lnTo>
                  <a:lnTo>
                    <a:pt x="3321" y="90"/>
                  </a:lnTo>
                  <a:lnTo>
                    <a:pt x="3291" y="150"/>
                  </a:lnTo>
                  <a:lnTo>
                    <a:pt x="2334" y="3322"/>
                  </a:lnTo>
                  <a:lnTo>
                    <a:pt x="359" y="1676"/>
                  </a:lnTo>
                  <a:lnTo>
                    <a:pt x="299" y="1646"/>
                  </a:lnTo>
                  <a:lnTo>
                    <a:pt x="210" y="1616"/>
                  </a:lnTo>
                  <a:lnTo>
                    <a:pt x="120" y="1646"/>
                  </a:lnTo>
                  <a:lnTo>
                    <a:pt x="60" y="1676"/>
                  </a:lnTo>
                  <a:lnTo>
                    <a:pt x="0" y="1736"/>
                  </a:lnTo>
                  <a:lnTo>
                    <a:pt x="0" y="1826"/>
                  </a:lnTo>
                  <a:lnTo>
                    <a:pt x="0" y="1915"/>
                  </a:lnTo>
                  <a:lnTo>
                    <a:pt x="60" y="1975"/>
                  </a:lnTo>
                  <a:lnTo>
                    <a:pt x="2304" y="3830"/>
                  </a:lnTo>
                  <a:lnTo>
                    <a:pt x="2394" y="3890"/>
                  </a:lnTo>
                  <a:lnTo>
                    <a:pt x="2513" y="3890"/>
                  </a:lnTo>
                  <a:lnTo>
                    <a:pt x="2603" y="3860"/>
                  </a:lnTo>
                  <a:lnTo>
                    <a:pt x="2663" y="3740"/>
                  </a:lnTo>
                  <a:lnTo>
                    <a:pt x="3680" y="270"/>
                  </a:lnTo>
                  <a:lnTo>
                    <a:pt x="3710" y="180"/>
                  </a:lnTo>
                  <a:lnTo>
                    <a:pt x="3680" y="120"/>
                  </a:lnTo>
                  <a:lnTo>
                    <a:pt x="3620" y="61"/>
                  </a:lnTo>
                  <a:lnTo>
                    <a:pt x="3531" y="31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3"/>
            <p:cNvSpPr/>
            <p:nvPr/>
          </p:nvSpPr>
          <p:spPr>
            <a:xfrm>
              <a:off x="6182875" y="3161150"/>
              <a:ext cx="46400" cy="134650"/>
            </a:xfrm>
            <a:custGeom>
              <a:avLst/>
              <a:gdLst/>
              <a:ahLst/>
              <a:cxnLst/>
              <a:rect l="l" t="t" r="r" b="b"/>
              <a:pathLst>
                <a:path w="1856" h="5386" extrusionOk="0">
                  <a:moveTo>
                    <a:pt x="1527" y="0"/>
                  </a:moveTo>
                  <a:lnTo>
                    <a:pt x="1467" y="60"/>
                  </a:lnTo>
                  <a:lnTo>
                    <a:pt x="1437" y="150"/>
                  </a:lnTo>
                  <a:lnTo>
                    <a:pt x="31" y="5116"/>
                  </a:lnTo>
                  <a:lnTo>
                    <a:pt x="1" y="5206"/>
                  </a:lnTo>
                  <a:lnTo>
                    <a:pt x="31" y="5296"/>
                  </a:lnTo>
                  <a:lnTo>
                    <a:pt x="91" y="5356"/>
                  </a:lnTo>
                  <a:lnTo>
                    <a:pt x="180" y="5385"/>
                  </a:lnTo>
                  <a:lnTo>
                    <a:pt x="330" y="5385"/>
                  </a:lnTo>
                  <a:lnTo>
                    <a:pt x="390" y="5326"/>
                  </a:lnTo>
                  <a:lnTo>
                    <a:pt x="420" y="5236"/>
                  </a:lnTo>
                  <a:lnTo>
                    <a:pt x="1856" y="270"/>
                  </a:lnTo>
                  <a:lnTo>
                    <a:pt x="1856" y="180"/>
                  </a:lnTo>
                  <a:lnTo>
                    <a:pt x="1826" y="90"/>
                  </a:lnTo>
                  <a:lnTo>
                    <a:pt x="1766" y="30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3"/>
            <p:cNvSpPr/>
            <p:nvPr/>
          </p:nvSpPr>
          <p:spPr>
            <a:xfrm>
              <a:off x="6120800" y="3208275"/>
              <a:ext cx="71075" cy="80800"/>
            </a:xfrm>
            <a:custGeom>
              <a:avLst/>
              <a:gdLst/>
              <a:ahLst/>
              <a:cxnLst/>
              <a:rect l="l" t="t" r="r" b="b"/>
              <a:pathLst>
                <a:path w="2843" h="3232" extrusionOk="0">
                  <a:moveTo>
                    <a:pt x="120" y="0"/>
                  </a:moveTo>
                  <a:lnTo>
                    <a:pt x="61" y="60"/>
                  </a:lnTo>
                  <a:lnTo>
                    <a:pt x="1" y="12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31" y="359"/>
                  </a:lnTo>
                  <a:lnTo>
                    <a:pt x="2484" y="3141"/>
                  </a:lnTo>
                  <a:lnTo>
                    <a:pt x="2544" y="3201"/>
                  </a:lnTo>
                  <a:lnTo>
                    <a:pt x="2634" y="3231"/>
                  </a:lnTo>
                  <a:lnTo>
                    <a:pt x="2693" y="3201"/>
                  </a:lnTo>
                  <a:lnTo>
                    <a:pt x="2753" y="3171"/>
                  </a:lnTo>
                  <a:lnTo>
                    <a:pt x="2813" y="3112"/>
                  </a:lnTo>
                  <a:lnTo>
                    <a:pt x="2843" y="3022"/>
                  </a:lnTo>
                  <a:lnTo>
                    <a:pt x="2843" y="2932"/>
                  </a:lnTo>
                  <a:lnTo>
                    <a:pt x="2783" y="2842"/>
                  </a:lnTo>
                  <a:lnTo>
                    <a:pt x="360" y="6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3"/>
            <p:cNvSpPr/>
            <p:nvPr/>
          </p:nvSpPr>
          <p:spPr>
            <a:xfrm>
              <a:off x="6144000" y="3420675"/>
              <a:ext cx="151850" cy="148875"/>
            </a:xfrm>
            <a:custGeom>
              <a:avLst/>
              <a:gdLst/>
              <a:ahLst/>
              <a:cxnLst/>
              <a:rect l="l" t="t" r="r" b="b"/>
              <a:pathLst>
                <a:path w="6074" h="5955" extrusionOk="0">
                  <a:moveTo>
                    <a:pt x="5834" y="1"/>
                  </a:moveTo>
                  <a:lnTo>
                    <a:pt x="5774" y="31"/>
                  </a:lnTo>
                  <a:lnTo>
                    <a:pt x="5685" y="61"/>
                  </a:lnTo>
                  <a:lnTo>
                    <a:pt x="5655" y="150"/>
                  </a:lnTo>
                  <a:lnTo>
                    <a:pt x="3441" y="5266"/>
                  </a:lnTo>
                  <a:lnTo>
                    <a:pt x="419" y="450"/>
                  </a:lnTo>
                  <a:lnTo>
                    <a:pt x="359" y="360"/>
                  </a:lnTo>
                  <a:lnTo>
                    <a:pt x="269" y="330"/>
                  </a:lnTo>
                  <a:lnTo>
                    <a:pt x="210" y="330"/>
                  </a:lnTo>
                  <a:lnTo>
                    <a:pt x="120" y="360"/>
                  </a:lnTo>
                  <a:lnTo>
                    <a:pt x="60" y="420"/>
                  </a:lnTo>
                  <a:lnTo>
                    <a:pt x="30" y="480"/>
                  </a:lnTo>
                  <a:lnTo>
                    <a:pt x="0" y="569"/>
                  </a:lnTo>
                  <a:lnTo>
                    <a:pt x="30" y="659"/>
                  </a:lnTo>
                  <a:lnTo>
                    <a:pt x="3291" y="5835"/>
                  </a:lnTo>
                  <a:lnTo>
                    <a:pt x="3321" y="5895"/>
                  </a:lnTo>
                  <a:lnTo>
                    <a:pt x="3381" y="5925"/>
                  </a:lnTo>
                  <a:lnTo>
                    <a:pt x="3501" y="5955"/>
                  </a:lnTo>
                  <a:lnTo>
                    <a:pt x="3590" y="5895"/>
                  </a:lnTo>
                  <a:lnTo>
                    <a:pt x="3680" y="5805"/>
                  </a:lnTo>
                  <a:lnTo>
                    <a:pt x="6044" y="270"/>
                  </a:lnTo>
                  <a:lnTo>
                    <a:pt x="6074" y="180"/>
                  </a:lnTo>
                  <a:lnTo>
                    <a:pt x="6044" y="120"/>
                  </a:lnTo>
                  <a:lnTo>
                    <a:pt x="6014" y="61"/>
                  </a:lnTo>
                  <a:lnTo>
                    <a:pt x="5924" y="31"/>
                  </a:lnTo>
                  <a:lnTo>
                    <a:pt x="583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3"/>
            <p:cNvSpPr/>
            <p:nvPr/>
          </p:nvSpPr>
          <p:spPr>
            <a:xfrm>
              <a:off x="5722150" y="3487250"/>
              <a:ext cx="450300" cy="370250"/>
            </a:xfrm>
            <a:custGeom>
              <a:avLst/>
              <a:gdLst/>
              <a:ahLst/>
              <a:cxnLst/>
              <a:rect l="l" t="t" r="r" b="b"/>
              <a:pathLst>
                <a:path w="18012" h="14810" extrusionOk="0">
                  <a:moveTo>
                    <a:pt x="0" y="1"/>
                  </a:moveTo>
                  <a:lnTo>
                    <a:pt x="2603" y="1018"/>
                  </a:lnTo>
                  <a:lnTo>
                    <a:pt x="3561" y="1377"/>
                  </a:lnTo>
                  <a:lnTo>
                    <a:pt x="4458" y="1796"/>
                  </a:lnTo>
                  <a:lnTo>
                    <a:pt x="5386" y="2185"/>
                  </a:lnTo>
                  <a:lnTo>
                    <a:pt x="6253" y="2633"/>
                  </a:lnTo>
                  <a:lnTo>
                    <a:pt x="7121" y="3082"/>
                  </a:lnTo>
                  <a:lnTo>
                    <a:pt x="7988" y="3591"/>
                  </a:lnTo>
                  <a:lnTo>
                    <a:pt x="8796" y="4099"/>
                  </a:lnTo>
                  <a:lnTo>
                    <a:pt x="9604" y="4608"/>
                  </a:lnTo>
                  <a:lnTo>
                    <a:pt x="10382" y="5176"/>
                  </a:lnTo>
                  <a:lnTo>
                    <a:pt x="11130" y="5775"/>
                  </a:lnTo>
                  <a:lnTo>
                    <a:pt x="11878" y="6373"/>
                  </a:lnTo>
                  <a:lnTo>
                    <a:pt x="12566" y="7031"/>
                  </a:lnTo>
                  <a:lnTo>
                    <a:pt x="13254" y="7719"/>
                  </a:lnTo>
                  <a:lnTo>
                    <a:pt x="13912" y="8407"/>
                  </a:lnTo>
                  <a:lnTo>
                    <a:pt x="14511" y="9155"/>
                  </a:lnTo>
                  <a:lnTo>
                    <a:pt x="15109" y="9933"/>
                  </a:lnTo>
                  <a:lnTo>
                    <a:pt x="15528" y="10502"/>
                  </a:lnTo>
                  <a:lnTo>
                    <a:pt x="15917" y="11130"/>
                  </a:lnTo>
                  <a:lnTo>
                    <a:pt x="16665" y="12357"/>
                  </a:lnTo>
                  <a:lnTo>
                    <a:pt x="17353" y="13583"/>
                  </a:lnTo>
                  <a:lnTo>
                    <a:pt x="18011" y="14810"/>
                  </a:lnTo>
                  <a:lnTo>
                    <a:pt x="18011" y="14810"/>
                  </a:lnTo>
                  <a:lnTo>
                    <a:pt x="17802" y="14152"/>
                  </a:lnTo>
                  <a:lnTo>
                    <a:pt x="17562" y="13464"/>
                  </a:lnTo>
                  <a:lnTo>
                    <a:pt x="17293" y="12835"/>
                  </a:lnTo>
                  <a:lnTo>
                    <a:pt x="16994" y="12177"/>
                  </a:lnTo>
                  <a:lnTo>
                    <a:pt x="16515" y="11190"/>
                  </a:lnTo>
                  <a:lnTo>
                    <a:pt x="15947" y="10203"/>
                  </a:lnTo>
                  <a:lnTo>
                    <a:pt x="15348" y="9245"/>
                  </a:lnTo>
                  <a:lnTo>
                    <a:pt x="14720" y="8348"/>
                  </a:lnTo>
                  <a:lnTo>
                    <a:pt x="14032" y="7450"/>
                  </a:lnTo>
                  <a:lnTo>
                    <a:pt x="13284" y="6612"/>
                  </a:lnTo>
                  <a:lnTo>
                    <a:pt x="12506" y="5805"/>
                  </a:lnTo>
                  <a:lnTo>
                    <a:pt x="11668" y="5057"/>
                  </a:lnTo>
                  <a:lnTo>
                    <a:pt x="10801" y="4339"/>
                  </a:lnTo>
                  <a:lnTo>
                    <a:pt x="10232" y="3890"/>
                  </a:lnTo>
                  <a:lnTo>
                    <a:pt x="9604" y="3471"/>
                  </a:lnTo>
                  <a:lnTo>
                    <a:pt x="9006" y="3082"/>
                  </a:lnTo>
                  <a:lnTo>
                    <a:pt x="8347" y="2693"/>
                  </a:lnTo>
                  <a:lnTo>
                    <a:pt x="7719" y="2334"/>
                  </a:lnTo>
                  <a:lnTo>
                    <a:pt x="7061" y="2005"/>
                  </a:lnTo>
                  <a:lnTo>
                    <a:pt x="6373" y="1706"/>
                  </a:lnTo>
                  <a:lnTo>
                    <a:pt x="5715" y="1407"/>
                  </a:lnTo>
                  <a:lnTo>
                    <a:pt x="5027" y="1167"/>
                  </a:lnTo>
                  <a:lnTo>
                    <a:pt x="4308" y="928"/>
                  </a:lnTo>
                  <a:lnTo>
                    <a:pt x="3620" y="689"/>
                  </a:lnTo>
                  <a:lnTo>
                    <a:pt x="2902" y="509"/>
                  </a:lnTo>
                  <a:lnTo>
                    <a:pt x="2184" y="330"/>
                  </a:lnTo>
                  <a:lnTo>
                    <a:pt x="1466" y="210"/>
                  </a:lnTo>
                  <a:lnTo>
                    <a:pt x="718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3"/>
            <p:cNvSpPr/>
            <p:nvPr/>
          </p:nvSpPr>
          <p:spPr>
            <a:xfrm>
              <a:off x="5660800" y="3484250"/>
              <a:ext cx="516125" cy="423375"/>
            </a:xfrm>
            <a:custGeom>
              <a:avLst/>
              <a:gdLst/>
              <a:ahLst/>
              <a:cxnLst/>
              <a:rect l="l" t="t" r="r" b="b"/>
              <a:pathLst>
                <a:path w="20645" h="16935" extrusionOk="0">
                  <a:moveTo>
                    <a:pt x="1" y="1"/>
                  </a:moveTo>
                  <a:lnTo>
                    <a:pt x="1048" y="1257"/>
                  </a:lnTo>
                  <a:lnTo>
                    <a:pt x="2125" y="2484"/>
                  </a:lnTo>
                  <a:lnTo>
                    <a:pt x="3232" y="3711"/>
                  </a:lnTo>
                  <a:lnTo>
                    <a:pt x="4369" y="4877"/>
                  </a:lnTo>
                  <a:lnTo>
                    <a:pt x="5536" y="6044"/>
                  </a:lnTo>
                  <a:lnTo>
                    <a:pt x="6703" y="7151"/>
                  </a:lnTo>
                  <a:lnTo>
                    <a:pt x="7929" y="8258"/>
                  </a:lnTo>
                  <a:lnTo>
                    <a:pt x="9156" y="9335"/>
                  </a:lnTo>
                  <a:lnTo>
                    <a:pt x="10413" y="10382"/>
                  </a:lnTo>
                  <a:lnTo>
                    <a:pt x="11699" y="11400"/>
                  </a:lnTo>
                  <a:lnTo>
                    <a:pt x="13015" y="12387"/>
                  </a:lnTo>
                  <a:lnTo>
                    <a:pt x="14332" y="13344"/>
                  </a:lnTo>
                  <a:lnTo>
                    <a:pt x="15678" y="14272"/>
                  </a:lnTo>
                  <a:lnTo>
                    <a:pt x="17054" y="15169"/>
                  </a:lnTo>
                  <a:lnTo>
                    <a:pt x="18431" y="16037"/>
                  </a:lnTo>
                  <a:lnTo>
                    <a:pt x="19837" y="16905"/>
                  </a:lnTo>
                  <a:lnTo>
                    <a:pt x="19986" y="16934"/>
                  </a:lnTo>
                  <a:lnTo>
                    <a:pt x="20256" y="16934"/>
                  </a:lnTo>
                  <a:lnTo>
                    <a:pt x="20375" y="16875"/>
                  </a:lnTo>
                  <a:lnTo>
                    <a:pt x="20465" y="16815"/>
                  </a:lnTo>
                  <a:lnTo>
                    <a:pt x="20555" y="16695"/>
                  </a:lnTo>
                  <a:lnTo>
                    <a:pt x="20615" y="16575"/>
                  </a:lnTo>
                  <a:lnTo>
                    <a:pt x="20645" y="16426"/>
                  </a:lnTo>
                  <a:lnTo>
                    <a:pt x="20645" y="16127"/>
                  </a:lnTo>
                  <a:lnTo>
                    <a:pt x="20615" y="15887"/>
                  </a:lnTo>
                  <a:lnTo>
                    <a:pt x="20555" y="15409"/>
                  </a:lnTo>
                  <a:lnTo>
                    <a:pt x="20465" y="14930"/>
                  </a:lnTo>
                  <a:lnTo>
                    <a:pt x="19807" y="13703"/>
                  </a:lnTo>
                  <a:lnTo>
                    <a:pt x="19119" y="12477"/>
                  </a:lnTo>
                  <a:lnTo>
                    <a:pt x="18371" y="11250"/>
                  </a:lnTo>
                  <a:lnTo>
                    <a:pt x="17982" y="10622"/>
                  </a:lnTo>
                  <a:lnTo>
                    <a:pt x="17563" y="10053"/>
                  </a:lnTo>
                  <a:lnTo>
                    <a:pt x="16965" y="9275"/>
                  </a:lnTo>
                  <a:lnTo>
                    <a:pt x="16366" y="8527"/>
                  </a:lnTo>
                  <a:lnTo>
                    <a:pt x="15708" y="7839"/>
                  </a:lnTo>
                  <a:lnTo>
                    <a:pt x="15020" y="7151"/>
                  </a:lnTo>
                  <a:lnTo>
                    <a:pt x="14332" y="6493"/>
                  </a:lnTo>
                  <a:lnTo>
                    <a:pt x="13584" y="5895"/>
                  </a:lnTo>
                  <a:lnTo>
                    <a:pt x="12836" y="5296"/>
                  </a:lnTo>
                  <a:lnTo>
                    <a:pt x="12058" y="4728"/>
                  </a:lnTo>
                  <a:lnTo>
                    <a:pt x="11250" y="4219"/>
                  </a:lnTo>
                  <a:lnTo>
                    <a:pt x="10442" y="3711"/>
                  </a:lnTo>
                  <a:lnTo>
                    <a:pt x="9575" y="3202"/>
                  </a:lnTo>
                  <a:lnTo>
                    <a:pt x="8707" y="2753"/>
                  </a:lnTo>
                  <a:lnTo>
                    <a:pt x="7840" y="2305"/>
                  </a:lnTo>
                  <a:lnTo>
                    <a:pt x="6912" y="1916"/>
                  </a:lnTo>
                  <a:lnTo>
                    <a:pt x="6015" y="1497"/>
                  </a:lnTo>
                  <a:lnTo>
                    <a:pt x="5057" y="1138"/>
                  </a:lnTo>
                  <a:lnTo>
                    <a:pt x="2454" y="121"/>
                  </a:lnTo>
                  <a:lnTo>
                    <a:pt x="1826" y="61"/>
                  </a:lnTo>
                  <a:lnTo>
                    <a:pt x="1228" y="31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3"/>
            <p:cNvSpPr/>
            <p:nvPr/>
          </p:nvSpPr>
          <p:spPr>
            <a:xfrm>
              <a:off x="5652575" y="3484250"/>
              <a:ext cx="504150" cy="422625"/>
            </a:xfrm>
            <a:custGeom>
              <a:avLst/>
              <a:gdLst/>
              <a:ahLst/>
              <a:cxnLst/>
              <a:rect l="l" t="t" r="r" b="b"/>
              <a:pathLst>
                <a:path w="20166" h="16905" extrusionOk="0">
                  <a:moveTo>
                    <a:pt x="1" y="1"/>
                  </a:moveTo>
                  <a:lnTo>
                    <a:pt x="61" y="31"/>
                  </a:lnTo>
                  <a:lnTo>
                    <a:pt x="120" y="121"/>
                  </a:lnTo>
                  <a:lnTo>
                    <a:pt x="300" y="390"/>
                  </a:lnTo>
                  <a:lnTo>
                    <a:pt x="599" y="868"/>
                  </a:lnTo>
                  <a:lnTo>
                    <a:pt x="1198" y="1736"/>
                  </a:lnTo>
                  <a:lnTo>
                    <a:pt x="1826" y="2604"/>
                  </a:lnTo>
                  <a:lnTo>
                    <a:pt x="2484" y="3441"/>
                  </a:lnTo>
                  <a:lnTo>
                    <a:pt x="3172" y="4279"/>
                  </a:lnTo>
                  <a:lnTo>
                    <a:pt x="3860" y="5087"/>
                  </a:lnTo>
                  <a:lnTo>
                    <a:pt x="4578" y="5895"/>
                  </a:lnTo>
                  <a:lnTo>
                    <a:pt x="5326" y="6673"/>
                  </a:lnTo>
                  <a:lnTo>
                    <a:pt x="6074" y="7421"/>
                  </a:lnTo>
                  <a:lnTo>
                    <a:pt x="6852" y="8168"/>
                  </a:lnTo>
                  <a:lnTo>
                    <a:pt x="7630" y="8887"/>
                  </a:lnTo>
                  <a:lnTo>
                    <a:pt x="8438" y="9605"/>
                  </a:lnTo>
                  <a:lnTo>
                    <a:pt x="9276" y="10293"/>
                  </a:lnTo>
                  <a:lnTo>
                    <a:pt x="10113" y="10951"/>
                  </a:lnTo>
                  <a:lnTo>
                    <a:pt x="10981" y="11609"/>
                  </a:lnTo>
                  <a:lnTo>
                    <a:pt x="11848" y="12237"/>
                  </a:lnTo>
                  <a:lnTo>
                    <a:pt x="12716" y="12836"/>
                  </a:lnTo>
                  <a:lnTo>
                    <a:pt x="13614" y="13434"/>
                  </a:lnTo>
                  <a:lnTo>
                    <a:pt x="14511" y="13973"/>
                  </a:lnTo>
                  <a:lnTo>
                    <a:pt x="15439" y="14511"/>
                  </a:lnTo>
                  <a:lnTo>
                    <a:pt x="16366" y="15050"/>
                  </a:lnTo>
                  <a:lnTo>
                    <a:pt x="17324" y="15528"/>
                  </a:lnTo>
                  <a:lnTo>
                    <a:pt x="18281" y="16007"/>
                  </a:lnTo>
                  <a:lnTo>
                    <a:pt x="19238" y="16456"/>
                  </a:lnTo>
                  <a:lnTo>
                    <a:pt x="19657" y="16695"/>
                  </a:lnTo>
                  <a:lnTo>
                    <a:pt x="19926" y="16815"/>
                  </a:lnTo>
                  <a:lnTo>
                    <a:pt x="20166" y="16905"/>
                  </a:lnTo>
                  <a:lnTo>
                    <a:pt x="18760" y="16037"/>
                  </a:lnTo>
                  <a:lnTo>
                    <a:pt x="17383" y="15169"/>
                  </a:lnTo>
                  <a:lnTo>
                    <a:pt x="16007" y="14272"/>
                  </a:lnTo>
                  <a:lnTo>
                    <a:pt x="14661" y="13344"/>
                  </a:lnTo>
                  <a:lnTo>
                    <a:pt x="13344" y="12387"/>
                  </a:lnTo>
                  <a:lnTo>
                    <a:pt x="12028" y="11400"/>
                  </a:lnTo>
                  <a:lnTo>
                    <a:pt x="10742" y="10382"/>
                  </a:lnTo>
                  <a:lnTo>
                    <a:pt x="9485" y="9335"/>
                  </a:lnTo>
                  <a:lnTo>
                    <a:pt x="8258" y="8258"/>
                  </a:lnTo>
                  <a:lnTo>
                    <a:pt x="7032" y="7151"/>
                  </a:lnTo>
                  <a:lnTo>
                    <a:pt x="5865" y="6044"/>
                  </a:lnTo>
                  <a:lnTo>
                    <a:pt x="4698" y="4877"/>
                  </a:lnTo>
                  <a:lnTo>
                    <a:pt x="3561" y="3711"/>
                  </a:lnTo>
                  <a:lnTo>
                    <a:pt x="2454" y="2484"/>
                  </a:lnTo>
                  <a:lnTo>
                    <a:pt x="1377" y="1257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3"/>
            <p:cNvSpPr/>
            <p:nvPr/>
          </p:nvSpPr>
          <p:spPr>
            <a:xfrm>
              <a:off x="5764775" y="3548575"/>
              <a:ext cx="461525" cy="425625"/>
            </a:xfrm>
            <a:custGeom>
              <a:avLst/>
              <a:gdLst/>
              <a:ahLst/>
              <a:cxnLst/>
              <a:rect l="l" t="t" r="r" b="b"/>
              <a:pathLst>
                <a:path w="18461" h="17025" extrusionOk="0">
                  <a:moveTo>
                    <a:pt x="90" y="1"/>
                  </a:moveTo>
                  <a:lnTo>
                    <a:pt x="60" y="31"/>
                  </a:lnTo>
                  <a:lnTo>
                    <a:pt x="30" y="61"/>
                  </a:lnTo>
                  <a:lnTo>
                    <a:pt x="1" y="180"/>
                  </a:lnTo>
                  <a:lnTo>
                    <a:pt x="30" y="210"/>
                  </a:lnTo>
                  <a:lnTo>
                    <a:pt x="60" y="270"/>
                  </a:lnTo>
                  <a:lnTo>
                    <a:pt x="1227" y="988"/>
                  </a:lnTo>
                  <a:lnTo>
                    <a:pt x="2394" y="1706"/>
                  </a:lnTo>
                  <a:lnTo>
                    <a:pt x="3531" y="2484"/>
                  </a:lnTo>
                  <a:lnTo>
                    <a:pt x="4638" y="3262"/>
                  </a:lnTo>
                  <a:lnTo>
                    <a:pt x="5625" y="3980"/>
                  </a:lnTo>
                  <a:lnTo>
                    <a:pt x="6553" y="4728"/>
                  </a:lnTo>
                  <a:lnTo>
                    <a:pt x="7510" y="5476"/>
                  </a:lnTo>
                  <a:lnTo>
                    <a:pt x="8438" y="6254"/>
                  </a:lnTo>
                  <a:lnTo>
                    <a:pt x="9335" y="7061"/>
                  </a:lnTo>
                  <a:lnTo>
                    <a:pt x="10233" y="7869"/>
                  </a:lnTo>
                  <a:lnTo>
                    <a:pt x="11130" y="8707"/>
                  </a:lnTo>
                  <a:lnTo>
                    <a:pt x="11968" y="9545"/>
                  </a:lnTo>
                  <a:lnTo>
                    <a:pt x="12836" y="10442"/>
                  </a:lnTo>
                  <a:lnTo>
                    <a:pt x="13643" y="11310"/>
                  </a:lnTo>
                  <a:lnTo>
                    <a:pt x="14451" y="12207"/>
                  </a:lnTo>
                  <a:lnTo>
                    <a:pt x="15259" y="13135"/>
                  </a:lnTo>
                  <a:lnTo>
                    <a:pt x="16007" y="14062"/>
                  </a:lnTo>
                  <a:lnTo>
                    <a:pt x="16785" y="15020"/>
                  </a:lnTo>
                  <a:lnTo>
                    <a:pt x="17503" y="15977"/>
                  </a:lnTo>
                  <a:lnTo>
                    <a:pt x="18221" y="16964"/>
                  </a:lnTo>
                  <a:lnTo>
                    <a:pt x="18251" y="16994"/>
                  </a:lnTo>
                  <a:lnTo>
                    <a:pt x="18311" y="17024"/>
                  </a:lnTo>
                  <a:lnTo>
                    <a:pt x="18370" y="17024"/>
                  </a:lnTo>
                  <a:lnTo>
                    <a:pt x="18400" y="16994"/>
                  </a:lnTo>
                  <a:lnTo>
                    <a:pt x="18430" y="16964"/>
                  </a:lnTo>
                  <a:lnTo>
                    <a:pt x="18460" y="16905"/>
                  </a:lnTo>
                  <a:lnTo>
                    <a:pt x="18460" y="16875"/>
                  </a:lnTo>
                  <a:lnTo>
                    <a:pt x="18430" y="16815"/>
                  </a:lnTo>
                  <a:lnTo>
                    <a:pt x="17622" y="15708"/>
                  </a:lnTo>
                  <a:lnTo>
                    <a:pt x="16785" y="14601"/>
                  </a:lnTo>
                  <a:lnTo>
                    <a:pt x="15947" y="13524"/>
                  </a:lnTo>
                  <a:lnTo>
                    <a:pt x="15049" y="12477"/>
                  </a:lnTo>
                  <a:lnTo>
                    <a:pt x="14242" y="11579"/>
                  </a:lnTo>
                  <a:lnTo>
                    <a:pt x="13434" y="10682"/>
                  </a:lnTo>
                  <a:lnTo>
                    <a:pt x="12596" y="9814"/>
                  </a:lnTo>
                  <a:lnTo>
                    <a:pt x="11729" y="8946"/>
                  </a:lnTo>
                  <a:lnTo>
                    <a:pt x="10861" y="8109"/>
                  </a:lnTo>
                  <a:lnTo>
                    <a:pt x="9963" y="7271"/>
                  </a:lnTo>
                  <a:lnTo>
                    <a:pt x="9066" y="6463"/>
                  </a:lnTo>
                  <a:lnTo>
                    <a:pt x="8138" y="5655"/>
                  </a:lnTo>
                  <a:lnTo>
                    <a:pt x="7211" y="4907"/>
                  </a:lnTo>
                  <a:lnTo>
                    <a:pt x="6254" y="4129"/>
                  </a:lnTo>
                  <a:lnTo>
                    <a:pt x="5266" y="3411"/>
                  </a:lnTo>
                  <a:lnTo>
                    <a:pt x="4279" y="2693"/>
                  </a:lnTo>
                  <a:lnTo>
                    <a:pt x="3292" y="1975"/>
                  </a:lnTo>
                  <a:lnTo>
                    <a:pt x="2274" y="1317"/>
                  </a:lnTo>
                  <a:lnTo>
                    <a:pt x="1227" y="659"/>
                  </a:lnTo>
                  <a:lnTo>
                    <a:pt x="18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3"/>
            <p:cNvSpPr/>
            <p:nvPr/>
          </p:nvSpPr>
          <p:spPr>
            <a:xfrm>
              <a:off x="5816375" y="3555325"/>
              <a:ext cx="51650" cy="60600"/>
            </a:xfrm>
            <a:custGeom>
              <a:avLst/>
              <a:gdLst/>
              <a:ahLst/>
              <a:cxnLst/>
              <a:rect l="l" t="t" r="r" b="b"/>
              <a:pathLst>
                <a:path w="2066" h="2424" extrusionOk="0">
                  <a:moveTo>
                    <a:pt x="1228" y="0"/>
                  </a:moveTo>
                  <a:lnTo>
                    <a:pt x="1168" y="30"/>
                  </a:lnTo>
                  <a:lnTo>
                    <a:pt x="1138" y="30"/>
                  </a:lnTo>
                  <a:lnTo>
                    <a:pt x="1078" y="90"/>
                  </a:lnTo>
                  <a:lnTo>
                    <a:pt x="1078" y="120"/>
                  </a:lnTo>
                  <a:lnTo>
                    <a:pt x="1078" y="180"/>
                  </a:lnTo>
                  <a:lnTo>
                    <a:pt x="1736" y="2124"/>
                  </a:lnTo>
                  <a:lnTo>
                    <a:pt x="151" y="2005"/>
                  </a:lnTo>
                  <a:lnTo>
                    <a:pt x="61" y="2034"/>
                  </a:lnTo>
                  <a:lnTo>
                    <a:pt x="1" y="2064"/>
                  </a:lnTo>
                  <a:lnTo>
                    <a:pt x="1" y="2124"/>
                  </a:lnTo>
                  <a:lnTo>
                    <a:pt x="1" y="2184"/>
                  </a:lnTo>
                  <a:lnTo>
                    <a:pt x="1" y="2214"/>
                  </a:lnTo>
                  <a:lnTo>
                    <a:pt x="31" y="2274"/>
                  </a:lnTo>
                  <a:lnTo>
                    <a:pt x="91" y="2274"/>
                  </a:lnTo>
                  <a:lnTo>
                    <a:pt x="1916" y="2423"/>
                  </a:lnTo>
                  <a:lnTo>
                    <a:pt x="1976" y="2423"/>
                  </a:lnTo>
                  <a:lnTo>
                    <a:pt x="2035" y="2364"/>
                  </a:lnTo>
                  <a:lnTo>
                    <a:pt x="2065" y="2304"/>
                  </a:lnTo>
                  <a:lnTo>
                    <a:pt x="2065" y="2244"/>
                  </a:lnTo>
                  <a:lnTo>
                    <a:pt x="1347" y="90"/>
                  </a:lnTo>
                  <a:lnTo>
                    <a:pt x="1317" y="60"/>
                  </a:lnTo>
                  <a:lnTo>
                    <a:pt x="1258" y="30"/>
                  </a:lnTo>
                  <a:lnTo>
                    <a:pt x="122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3"/>
            <p:cNvSpPr/>
            <p:nvPr/>
          </p:nvSpPr>
          <p:spPr>
            <a:xfrm>
              <a:off x="5967475" y="3639075"/>
              <a:ext cx="33675" cy="82300"/>
            </a:xfrm>
            <a:custGeom>
              <a:avLst/>
              <a:gdLst/>
              <a:ahLst/>
              <a:cxnLst/>
              <a:rect l="l" t="t" r="r" b="b"/>
              <a:pathLst>
                <a:path w="1347" h="3292" extrusionOk="0">
                  <a:moveTo>
                    <a:pt x="90" y="1"/>
                  </a:moveTo>
                  <a:lnTo>
                    <a:pt x="60" y="31"/>
                  </a:lnTo>
                  <a:lnTo>
                    <a:pt x="0" y="61"/>
                  </a:lnTo>
                  <a:lnTo>
                    <a:pt x="0" y="121"/>
                  </a:lnTo>
                  <a:lnTo>
                    <a:pt x="0" y="150"/>
                  </a:lnTo>
                  <a:lnTo>
                    <a:pt x="1077" y="3232"/>
                  </a:lnTo>
                  <a:lnTo>
                    <a:pt x="1107" y="3262"/>
                  </a:lnTo>
                  <a:lnTo>
                    <a:pt x="1167" y="3292"/>
                  </a:lnTo>
                  <a:lnTo>
                    <a:pt x="1257" y="3292"/>
                  </a:lnTo>
                  <a:lnTo>
                    <a:pt x="1287" y="3262"/>
                  </a:lnTo>
                  <a:lnTo>
                    <a:pt x="1347" y="3232"/>
                  </a:lnTo>
                  <a:lnTo>
                    <a:pt x="1347" y="3202"/>
                  </a:lnTo>
                  <a:lnTo>
                    <a:pt x="1347" y="3142"/>
                  </a:lnTo>
                  <a:lnTo>
                    <a:pt x="270" y="61"/>
                  </a:lnTo>
                  <a:lnTo>
                    <a:pt x="240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3"/>
            <p:cNvSpPr/>
            <p:nvPr/>
          </p:nvSpPr>
          <p:spPr>
            <a:xfrm>
              <a:off x="5934575" y="3698175"/>
              <a:ext cx="62850" cy="20225"/>
            </a:xfrm>
            <a:custGeom>
              <a:avLst/>
              <a:gdLst/>
              <a:ahLst/>
              <a:cxnLst/>
              <a:rect l="l" t="t" r="r" b="b"/>
              <a:pathLst>
                <a:path w="2514" h="809" extrusionOk="0">
                  <a:moveTo>
                    <a:pt x="90" y="0"/>
                  </a:moveTo>
                  <a:lnTo>
                    <a:pt x="60" y="30"/>
                  </a:lnTo>
                  <a:lnTo>
                    <a:pt x="30" y="60"/>
                  </a:lnTo>
                  <a:lnTo>
                    <a:pt x="0" y="90"/>
                  </a:lnTo>
                  <a:lnTo>
                    <a:pt x="30" y="210"/>
                  </a:lnTo>
                  <a:lnTo>
                    <a:pt x="60" y="240"/>
                  </a:lnTo>
                  <a:lnTo>
                    <a:pt x="90" y="270"/>
                  </a:lnTo>
                  <a:lnTo>
                    <a:pt x="2364" y="808"/>
                  </a:lnTo>
                  <a:lnTo>
                    <a:pt x="2453" y="808"/>
                  </a:lnTo>
                  <a:lnTo>
                    <a:pt x="2483" y="778"/>
                  </a:lnTo>
                  <a:lnTo>
                    <a:pt x="2513" y="718"/>
                  </a:lnTo>
                  <a:lnTo>
                    <a:pt x="2483" y="629"/>
                  </a:lnTo>
                  <a:lnTo>
                    <a:pt x="2453" y="569"/>
                  </a:lnTo>
                  <a:lnTo>
                    <a:pt x="2423" y="56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3"/>
            <p:cNvSpPr/>
            <p:nvPr/>
          </p:nvSpPr>
          <p:spPr>
            <a:xfrm>
              <a:off x="6026550" y="3747550"/>
              <a:ext cx="95025" cy="98750"/>
            </a:xfrm>
            <a:custGeom>
              <a:avLst/>
              <a:gdLst/>
              <a:ahLst/>
              <a:cxnLst/>
              <a:rect l="l" t="t" r="r" b="b"/>
              <a:pathLst>
                <a:path w="3801" h="3950" extrusionOk="0">
                  <a:moveTo>
                    <a:pt x="2843" y="0"/>
                  </a:moveTo>
                  <a:lnTo>
                    <a:pt x="2783" y="60"/>
                  </a:lnTo>
                  <a:lnTo>
                    <a:pt x="2753" y="120"/>
                  </a:lnTo>
                  <a:lnTo>
                    <a:pt x="2753" y="180"/>
                  </a:lnTo>
                  <a:lnTo>
                    <a:pt x="3472" y="3590"/>
                  </a:lnTo>
                  <a:lnTo>
                    <a:pt x="180" y="2214"/>
                  </a:lnTo>
                  <a:lnTo>
                    <a:pt x="121" y="2184"/>
                  </a:lnTo>
                  <a:lnTo>
                    <a:pt x="91" y="2214"/>
                  </a:lnTo>
                  <a:lnTo>
                    <a:pt x="1" y="2274"/>
                  </a:lnTo>
                  <a:lnTo>
                    <a:pt x="1" y="2334"/>
                  </a:lnTo>
                  <a:lnTo>
                    <a:pt x="1" y="2364"/>
                  </a:lnTo>
                  <a:lnTo>
                    <a:pt x="31" y="2423"/>
                  </a:lnTo>
                  <a:lnTo>
                    <a:pt x="61" y="2453"/>
                  </a:lnTo>
                  <a:lnTo>
                    <a:pt x="3591" y="3919"/>
                  </a:lnTo>
                  <a:lnTo>
                    <a:pt x="3681" y="3949"/>
                  </a:lnTo>
                  <a:lnTo>
                    <a:pt x="3741" y="3919"/>
                  </a:lnTo>
                  <a:lnTo>
                    <a:pt x="3801" y="3859"/>
                  </a:lnTo>
                  <a:lnTo>
                    <a:pt x="3801" y="3770"/>
                  </a:lnTo>
                  <a:lnTo>
                    <a:pt x="2993" y="90"/>
                  </a:lnTo>
                  <a:lnTo>
                    <a:pt x="2993" y="30"/>
                  </a:lnTo>
                  <a:lnTo>
                    <a:pt x="293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3"/>
            <p:cNvSpPr/>
            <p:nvPr/>
          </p:nvSpPr>
          <p:spPr>
            <a:xfrm>
              <a:off x="6660075" y="277520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0"/>
                  </a:lnTo>
                  <a:lnTo>
                    <a:pt x="958" y="60"/>
                  </a:lnTo>
                  <a:lnTo>
                    <a:pt x="839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49" y="629"/>
                  </a:lnTo>
                  <a:lnTo>
                    <a:pt x="809" y="808"/>
                  </a:lnTo>
                  <a:lnTo>
                    <a:pt x="868" y="988"/>
                  </a:lnTo>
                  <a:lnTo>
                    <a:pt x="988" y="116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3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1" y="1377"/>
                  </a:lnTo>
                  <a:lnTo>
                    <a:pt x="31" y="1467"/>
                  </a:lnTo>
                  <a:lnTo>
                    <a:pt x="1" y="1556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5"/>
                  </a:lnTo>
                  <a:lnTo>
                    <a:pt x="270" y="2005"/>
                  </a:lnTo>
                  <a:lnTo>
                    <a:pt x="450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6" y="2544"/>
                  </a:lnTo>
                  <a:lnTo>
                    <a:pt x="1916" y="2394"/>
                  </a:lnTo>
                  <a:lnTo>
                    <a:pt x="1886" y="2244"/>
                  </a:lnTo>
                  <a:lnTo>
                    <a:pt x="1856" y="2185"/>
                  </a:lnTo>
                  <a:lnTo>
                    <a:pt x="1916" y="2244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3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3" y="179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64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5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2" y="988"/>
                  </a:lnTo>
                  <a:lnTo>
                    <a:pt x="3262" y="868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79"/>
                  </a:lnTo>
                  <a:lnTo>
                    <a:pt x="2933" y="419"/>
                  </a:lnTo>
                  <a:lnTo>
                    <a:pt x="2783" y="389"/>
                  </a:lnTo>
                  <a:lnTo>
                    <a:pt x="2634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6" y="838"/>
                  </a:lnTo>
                  <a:lnTo>
                    <a:pt x="1886" y="629"/>
                  </a:lnTo>
                  <a:lnTo>
                    <a:pt x="1766" y="419"/>
                  </a:lnTo>
                  <a:lnTo>
                    <a:pt x="1646" y="240"/>
                  </a:lnTo>
                  <a:lnTo>
                    <a:pt x="1527" y="120"/>
                  </a:lnTo>
                  <a:lnTo>
                    <a:pt x="1347" y="30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3"/>
            <p:cNvSpPr/>
            <p:nvPr/>
          </p:nvSpPr>
          <p:spPr>
            <a:xfrm>
              <a:off x="6688500" y="2801375"/>
              <a:ext cx="27700" cy="26950"/>
            </a:xfrm>
            <a:custGeom>
              <a:avLst/>
              <a:gdLst/>
              <a:ahLst/>
              <a:cxnLst/>
              <a:rect l="l" t="t" r="r" b="b"/>
              <a:pathLst>
                <a:path w="1108" h="1078" extrusionOk="0">
                  <a:moveTo>
                    <a:pt x="449" y="1"/>
                  </a:moveTo>
                  <a:lnTo>
                    <a:pt x="330" y="31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1" y="240"/>
                  </a:lnTo>
                  <a:lnTo>
                    <a:pt x="31" y="360"/>
                  </a:lnTo>
                  <a:lnTo>
                    <a:pt x="1" y="479"/>
                  </a:lnTo>
                  <a:lnTo>
                    <a:pt x="1" y="599"/>
                  </a:lnTo>
                  <a:lnTo>
                    <a:pt x="31" y="719"/>
                  </a:lnTo>
                  <a:lnTo>
                    <a:pt x="90" y="808"/>
                  </a:lnTo>
                  <a:lnTo>
                    <a:pt x="150" y="928"/>
                  </a:lnTo>
                  <a:lnTo>
                    <a:pt x="240" y="988"/>
                  </a:lnTo>
                  <a:lnTo>
                    <a:pt x="330" y="1048"/>
                  </a:lnTo>
                  <a:lnTo>
                    <a:pt x="449" y="1078"/>
                  </a:lnTo>
                  <a:lnTo>
                    <a:pt x="599" y="1078"/>
                  </a:lnTo>
                  <a:lnTo>
                    <a:pt x="749" y="1048"/>
                  </a:lnTo>
                  <a:lnTo>
                    <a:pt x="868" y="958"/>
                  </a:lnTo>
                  <a:lnTo>
                    <a:pt x="958" y="868"/>
                  </a:lnTo>
                  <a:lnTo>
                    <a:pt x="1048" y="749"/>
                  </a:lnTo>
                  <a:lnTo>
                    <a:pt x="1078" y="629"/>
                  </a:lnTo>
                  <a:lnTo>
                    <a:pt x="1108" y="479"/>
                  </a:lnTo>
                  <a:lnTo>
                    <a:pt x="1078" y="360"/>
                  </a:lnTo>
                  <a:lnTo>
                    <a:pt x="988" y="210"/>
                  </a:lnTo>
                  <a:lnTo>
                    <a:pt x="928" y="150"/>
                  </a:lnTo>
                  <a:lnTo>
                    <a:pt x="838" y="60"/>
                  </a:lnTo>
                  <a:lnTo>
                    <a:pt x="749" y="31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3"/>
            <p:cNvSpPr/>
            <p:nvPr/>
          </p:nvSpPr>
          <p:spPr>
            <a:xfrm>
              <a:off x="6986200" y="3496975"/>
              <a:ext cx="81550" cy="73325"/>
            </a:xfrm>
            <a:custGeom>
              <a:avLst/>
              <a:gdLst/>
              <a:ahLst/>
              <a:cxnLst/>
              <a:rect l="l" t="t" r="r" b="b"/>
              <a:pathLst>
                <a:path w="3262" h="2933" extrusionOk="0">
                  <a:moveTo>
                    <a:pt x="1137" y="0"/>
                  </a:moveTo>
                  <a:lnTo>
                    <a:pt x="1047" y="30"/>
                  </a:lnTo>
                  <a:lnTo>
                    <a:pt x="958" y="60"/>
                  </a:lnTo>
                  <a:lnTo>
                    <a:pt x="838" y="180"/>
                  </a:lnTo>
                  <a:lnTo>
                    <a:pt x="778" y="330"/>
                  </a:lnTo>
                  <a:lnTo>
                    <a:pt x="748" y="479"/>
                  </a:lnTo>
                  <a:lnTo>
                    <a:pt x="748" y="659"/>
                  </a:lnTo>
                  <a:lnTo>
                    <a:pt x="808" y="838"/>
                  </a:lnTo>
                  <a:lnTo>
                    <a:pt x="868" y="988"/>
                  </a:lnTo>
                  <a:lnTo>
                    <a:pt x="958" y="1167"/>
                  </a:lnTo>
                  <a:lnTo>
                    <a:pt x="1077" y="1317"/>
                  </a:lnTo>
                  <a:lnTo>
                    <a:pt x="1077" y="1317"/>
                  </a:lnTo>
                  <a:lnTo>
                    <a:pt x="898" y="1227"/>
                  </a:lnTo>
                  <a:lnTo>
                    <a:pt x="718" y="1137"/>
                  </a:lnTo>
                  <a:lnTo>
                    <a:pt x="509" y="1137"/>
                  </a:lnTo>
                  <a:lnTo>
                    <a:pt x="299" y="1197"/>
                  </a:lnTo>
                  <a:lnTo>
                    <a:pt x="210" y="1227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0" y="1766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269" y="2035"/>
                  </a:lnTo>
                  <a:lnTo>
                    <a:pt x="41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7" y="1945"/>
                  </a:lnTo>
                  <a:lnTo>
                    <a:pt x="1137" y="1855"/>
                  </a:lnTo>
                  <a:lnTo>
                    <a:pt x="1017" y="1975"/>
                  </a:lnTo>
                  <a:lnTo>
                    <a:pt x="958" y="2125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7" y="2723"/>
                  </a:lnTo>
                  <a:lnTo>
                    <a:pt x="1107" y="2813"/>
                  </a:lnTo>
                  <a:lnTo>
                    <a:pt x="1257" y="2903"/>
                  </a:lnTo>
                  <a:lnTo>
                    <a:pt x="1406" y="2932"/>
                  </a:lnTo>
                  <a:lnTo>
                    <a:pt x="1556" y="2903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39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54" y="2454"/>
                  </a:lnTo>
                  <a:lnTo>
                    <a:pt x="2304" y="2514"/>
                  </a:lnTo>
                  <a:lnTo>
                    <a:pt x="2483" y="2543"/>
                  </a:lnTo>
                  <a:lnTo>
                    <a:pt x="2633" y="2514"/>
                  </a:lnTo>
                  <a:lnTo>
                    <a:pt x="2783" y="2484"/>
                  </a:lnTo>
                  <a:lnTo>
                    <a:pt x="2932" y="239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2" y="1796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3" y="1437"/>
                  </a:lnTo>
                  <a:lnTo>
                    <a:pt x="2753" y="1377"/>
                  </a:lnTo>
                  <a:lnTo>
                    <a:pt x="2992" y="128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1" y="1018"/>
                  </a:lnTo>
                  <a:lnTo>
                    <a:pt x="3261" y="898"/>
                  </a:lnTo>
                  <a:lnTo>
                    <a:pt x="3261" y="748"/>
                  </a:lnTo>
                  <a:lnTo>
                    <a:pt x="3172" y="599"/>
                  </a:lnTo>
                  <a:lnTo>
                    <a:pt x="3082" y="47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3" y="479"/>
                  </a:lnTo>
                  <a:lnTo>
                    <a:pt x="2364" y="539"/>
                  </a:lnTo>
                  <a:lnTo>
                    <a:pt x="2244" y="659"/>
                  </a:lnTo>
                  <a:lnTo>
                    <a:pt x="2154" y="77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5" y="419"/>
                  </a:lnTo>
                  <a:lnTo>
                    <a:pt x="1646" y="270"/>
                  </a:lnTo>
                  <a:lnTo>
                    <a:pt x="1496" y="120"/>
                  </a:lnTo>
                  <a:lnTo>
                    <a:pt x="1347" y="30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3"/>
            <p:cNvSpPr/>
            <p:nvPr/>
          </p:nvSpPr>
          <p:spPr>
            <a:xfrm>
              <a:off x="7014625" y="35231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1"/>
                  </a:moveTo>
                  <a:lnTo>
                    <a:pt x="329" y="31"/>
                  </a:lnTo>
                  <a:lnTo>
                    <a:pt x="239" y="90"/>
                  </a:lnTo>
                  <a:lnTo>
                    <a:pt x="150" y="150"/>
                  </a:lnTo>
                  <a:lnTo>
                    <a:pt x="60" y="270"/>
                  </a:lnTo>
                  <a:lnTo>
                    <a:pt x="30" y="360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39" y="1018"/>
                  </a:lnTo>
                  <a:lnTo>
                    <a:pt x="329" y="1078"/>
                  </a:lnTo>
                  <a:lnTo>
                    <a:pt x="449" y="1108"/>
                  </a:lnTo>
                  <a:lnTo>
                    <a:pt x="598" y="1108"/>
                  </a:lnTo>
                  <a:lnTo>
                    <a:pt x="748" y="1048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7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60"/>
                  </a:lnTo>
                  <a:lnTo>
                    <a:pt x="987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1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3"/>
            <p:cNvSpPr/>
            <p:nvPr/>
          </p:nvSpPr>
          <p:spPr>
            <a:xfrm>
              <a:off x="7128300" y="333765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1"/>
                  </a:lnTo>
                  <a:lnTo>
                    <a:pt x="958" y="61"/>
                  </a:lnTo>
                  <a:lnTo>
                    <a:pt x="838" y="180"/>
                  </a:lnTo>
                  <a:lnTo>
                    <a:pt x="779" y="300"/>
                  </a:lnTo>
                  <a:lnTo>
                    <a:pt x="749" y="480"/>
                  </a:lnTo>
                  <a:lnTo>
                    <a:pt x="749" y="629"/>
                  </a:lnTo>
                  <a:lnTo>
                    <a:pt x="808" y="809"/>
                  </a:lnTo>
                  <a:lnTo>
                    <a:pt x="868" y="988"/>
                  </a:lnTo>
                  <a:lnTo>
                    <a:pt x="988" y="1168"/>
                  </a:lnTo>
                  <a:lnTo>
                    <a:pt x="1078" y="1317"/>
                  </a:lnTo>
                  <a:lnTo>
                    <a:pt x="898" y="1198"/>
                  </a:lnTo>
                  <a:lnTo>
                    <a:pt x="719" y="1138"/>
                  </a:lnTo>
                  <a:lnTo>
                    <a:pt x="509" y="1138"/>
                  </a:lnTo>
                  <a:lnTo>
                    <a:pt x="330" y="1168"/>
                  </a:lnTo>
                  <a:lnTo>
                    <a:pt x="240" y="1228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1" y="1467"/>
                  </a:lnTo>
                  <a:lnTo>
                    <a:pt x="1" y="1557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6"/>
                  </a:lnTo>
                  <a:lnTo>
                    <a:pt x="27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6"/>
                  </a:lnTo>
                  <a:lnTo>
                    <a:pt x="1138" y="1856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5"/>
                  </a:lnTo>
                  <a:lnTo>
                    <a:pt x="898" y="2424"/>
                  </a:lnTo>
                  <a:lnTo>
                    <a:pt x="928" y="2574"/>
                  </a:lnTo>
                  <a:lnTo>
                    <a:pt x="1018" y="2694"/>
                  </a:lnTo>
                  <a:lnTo>
                    <a:pt x="1138" y="2813"/>
                  </a:lnTo>
                  <a:lnTo>
                    <a:pt x="1257" y="290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4"/>
                  </a:lnTo>
                  <a:lnTo>
                    <a:pt x="1886" y="2544"/>
                  </a:lnTo>
                  <a:lnTo>
                    <a:pt x="1915" y="2394"/>
                  </a:lnTo>
                  <a:lnTo>
                    <a:pt x="1886" y="2245"/>
                  </a:lnTo>
                  <a:lnTo>
                    <a:pt x="1915" y="2275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2" y="2245"/>
                  </a:lnTo>
                  <a:lnTo>
                    <a:pt x="3082" y="2095"/>
                  </a:lnTo>
                  <a:lnTo>
                    <a:pt x="3082" y="1946"/>
                  </a:lnTo>
                  <a:lnTo>
                    <a:pt x="3022" y="1796"/>
                  </a:lnTo>
                  <a:lnTo>
                    <a:pt x="2933" y="1646"/>
                  </a:lnTo>
                  <a:lnTo>
                    <a:pt x="2813" y="1527"/>
                  </a:lnTo>
                  <a:lnTo>
                    <a:pt x="2663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87"/>
                  </a:lnTo>
                  <a:lnTo>
                    <a:pt x="3082" y="1198"/>
                  </a:lnTo>
                  <a:lnTo>
                    <a:pt x="3172" y="1108"/>
                  </a:lnTo>
                  <a:lnTo>
                    <a:pt x="3232" y="988"/>
                  </a:lnTo>
                  <a:lnTo>
                    <a:pt x="3262" y="869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80"/>
                  </a:lnTo>
                  <a:lnTo>
                    <a:pt x="2933" y="420"/>
                  </a:lnTo>
                  <a:lnTo>
                    <a:pt x="2783" y="390"/>
                  </a:lnTo>
                  <a:lnTo>
                    <a:pt x="2634" y="390"/>
                  </a:lnTo>
                  <a:lnTo>
                    <a:pt x="2484" y="450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9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9"/>
                  </a:lnTo>
                  <a:lnTo>
                    <a:pt x="1886" y="629"/>
                  </a:lnTo>
                  <a:lnTo>
                    <a:pt x="1766" y="420"/>
                  </a:lnTo>
                  <a:lnTo>
                    <a:pt x="1646" y="240"/>
                  </a:lnTo>
                  <a:lnTo>
                    <a:pt x="1527" y="121"/>
                  </a:lnTo>
                  <a:lnTo>
                    <a:pt x="1347" y="31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3"/>
            <p:cNvSpPr/>
            <p:nvPr/>
          </p:nvSpPr>
          <p:spPr>
            <a:xfrm>
              <a:off x="7156725" y="3363850"/>
              <a:ext cx="27700" cy="27675"/>
            </a:xfrm>
            <a:custGeom>
              <a:avLst/>
              <a:gdLst/>
              <a:ahLst/>
              <a:cxnLst/>
              <a:rect l="l" t="t" r="r" b="b"/>
              <a:pathLst>
                <a:path w="1108" h="1107" extrusionOk="0">
                  <a:moveTo>
                    <a:pt x="449" y="0"/>
                  </a:moveTo>
                  <a:lnTo>
                    <a:pt x="330" y="30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0" y="239"/>
                  </a:lnTo>
                  <a:lnTo>
                    <a:pt x="31" y="359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31" y="718"/>
                  </a:lnTo>
                  <a:lnTo>
                    <a:pt x="90" y="808"/>
                  </a:lnTo>
                  <a:lnTo>
                    <a:pt x="150" y="927"/>
                  </a:lnTo>
                  <a:lnTo>
                    <a:pt x="240" y="987"/>
                  </a:lnTo>
                  <a:lnTo>
                    <a:pt x="330" y="1047"/>
                  </a:lnTo>
                  <a:lnTo>
                    <a:pt x="449" y="1107"/>
                  </a:lnTo>
                  <a:lnTo>
                    <a:pt x="599" y="1077"/>
                  </a:lnTo>
                  <a:lnTo>
                    <a:pt x="749" y="1047"/>
                  </a:lnTo>
                  <a:lnTo>
                    <a:pt x="868" y="987"/>
                  </a:lnTo>
                  <a:lnTo>
                    <a:pt x="958" y="868"/>
                  </a:lnTo>
                  <a:lnTo>
                    <a:pt x="1048" y="748"/>
                  </a:lnTo>
                  <a:lnTo>
                    <a:pt x="1078" y="628"/>
                  </a:lnTo>
                  <a:lnTo>
                    <a:pt x="1108" y="479"/>
                  </a:lnTo>
                  <a:lnTo>
                    <a:pt x="1078" y="359"/>
                  </a:lnTo>
                  <a:lnTo>
                    <a:pt x="988" y="209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9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3"/>
            <p:cNvSpPr/>
            <p:nvPr/>
          </p:nvSpPr>
          <p:spPr>
            <a:xfrm>
              <a:off x="5828350" y="2950225"/>
              <a:ext cx="82300" cy="72575"/>
            </a:xfrm>
            <a:custGeom>
              <a:avLst/>
              <a:gdLst/>
              <a:ahLst/>
              <a:cxnLst/>
              <a:rect l="l" t="t" r="r" b="b"/>
              <a:pathLst>
                <a:path w="3292" h="2903" extrusionOk="0">
                  <a:moveTo>
                    <a:pt x="1078" y="0"/>
                  </a:moveTo>
                  <a:lnTo>
                    <a:pt x="988" y="60"/>
                  </a:lnTo>
                  <a:lnTo>
                    <a:pt x="868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79" y="629"/>
                  </a:lnTo>
                  <a:lnTo>
                    <a:pt x="808" y="808"/>
                  </a:lnTo>
                  <a:lnTo>
                    <a:pt x="898" y="988"/>
                  </a:lnTo>
                  <a:lnTo>
                    <a:pt x="988" y="1137"/>
                  </a:lnTo>
                  <a:lnTo>
                    <a:pt x="1078" y="128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0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47"/>
                  </a:lnTo>
                  <a:lnTo>
                    <a:pt x="60" y="1436"/>
                  </a:lnTo>
                  <a:lnTo>
                    <a:pt x="31" y="1556"/>
                  </a:lnTo>
                  <a:lnTo>
                    <a:pt x="1" y="1646"/>
                  </a:lnTo>
                  <a:lnTo>
                    <a:pt x="31" y="1736"/>
                  </a:lnTo>
                  <a:lnTo>
                    <a:pt x="60" y="1825"/>
                  </a:lnTo>
                  <a:lnTo>
                    <a:pt x="150" y="1945"/>
                  </a:lnTo>
                  <a:lnTo>
                    <a:pt x="30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138" y="1855"/>
                  </a:lnTo>
                  <a:lnTo>
                    <a:pt x="1048" y="1975"/>
                  </a:lnTo>
                  <a:lnTo>
                    <a:pt x="958" y="2095"/>
                  </a:lnTo>
                  <a:lnTo>
                    <a:pt x="928" y="2244"/>
                  </a:lnTo>
                  <a:lnTo>
                    <a:pt x="898" y="2394"/>
                  </a:lnTo>
                  <a:lnTo>
                    <a:pt x="958" y="254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2"/>
                  </a:lnTo>
                  <a:lnTo>
                    <a:pt x="1437" y="2902"/>
                  </a:lnTo>
                  <a:lnTo>
                    <a:pt x="1586" y="2872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5" y="2543"/>
                  </a:lnTo>
                  <a:lnTo>
                    <a:pt x="1915" y="2394"/>
                  </a:lnTo>
                  <a:lnTo>
                    <a:pt x="1885" y="2244"/>
                  </a:lnTo>
                  <a:lnTo>
                    <a:pt x="1856" y="2184"/>
                  </a:lnTo>
                  <a:lnTo>
                    <a:pt x="1915" y="2244"/>
                  </a:lnTo>
                  <a:lnTo>
                    <a:pt x="2035" y="2364"/>
                  </a:lnTo>
                  <a:lnTo>
                    <a:pt x="2185" y="2424"/>
                  </a:lnTo>
                  <a:lnTo>
                    <a:pt x="2334" y="2484"/>
                  </a:lnTo>
                  <a:lnTo>
                    <a:pt x="2484" y="2513"/>
                  </a:lnTo>
                  <a:lnTo>
                    <a:pt x="2663" y="2513"/>
                  </a:lnTo>
                  <a:lnTo>
                    <a:pt x="2813" y="2454"/>
                  </a:lnTo>
                  <a:lnTo>
                    <a:pt x="2933" y="236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15"/>
                  </a:lnTo>
                  <a:lnTo>
                    <a:pt x="3052" y="176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93" y="1466"/>
                  </a:lnTo>
                  <a:lnTo>
                    <a:pt x="2514" y="1406"/>
                  </a:lnTo>
                  <a:lnTo>
                    <a:pt x="2753" y="1347"/>
                  </a:lnTo>
                  <a:lnTo>
                    <a:pt x="2992" y="1257"/>
                  </a:lnTo>
                  <a:lnTo>
                    <a:pt x="3112" y="1197"/>
                  </a:lnTo>
                  <a:lnTo>
                    <a:pt x="3202" y="1107"/>
                  </a:lnTo>
                  <a:lnTo>
                    <a:pt x="3262" y="988"/>
                  </a:lnTo>
                  <a:lnTo>
                    <a:pt x="3292" y="868"/>
                  </a:lnTo>
                  <a:lnTo>
                    <a:pt x="3262" y="718"/>
                  </a:lnTo>
                  <a:lnTo>
                    <a:pt x="3202" y="569"/>
                  </a:lnTo>
                  <a:lnTo>
                    <a:pt x="3082" y="479"/>
                  </a:lnTo>
                  <a:lnTo>
                    <a:pt x="2963" y="389"/>
                  </a:lnTo>
                  <a:lnTo>
                    <a:pt x="2633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18"/>
                  </a:lnTo>
                  <a:lnTo>
                    <a:pt x="197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76" y="240"/>
                  </a:lnTo>
                  <a:lnTo>
                    <a:pt x="1526" y="90"/>
                  </a:lnTo>
                  <a:lnTo>
                    <a:pt x="1347" y="30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3"/>
            <p:cNvSpPr/>
            <p:nvPr/>
          </p:nvSpPr>
          <p:spPr>
            <a:xfrm>
              <a:off x="5856775" y="29756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39" y="1"/>
                  </a:moveTo>
                  <a:lnTo>
                    <a:pt x="449" y="30"/>
                  </a:lnTo>
                  <a:lnTo>
                    <a:pt x="360" y="60"/>
                  </a:lnTo>
                  <a:lnTo>
                    <a:pt x="240" y="90"/>
                  </a:lnTo>
                  <a:lnTo>
                    <a:pt x="150" y="180"/>
                  </a:lnTo>
                  <a:lnTo>
                    <a:pt x="90" y="270"/>
                  </a:lnTo>
                  <a:lnTo>
                    <a:pt x="30" y="389"/>
                  </a:lnTo>
                  <a:lnTo>
                    <a:pt x="1" y="509"/>
                  </a:lnTo>
                  <a:lnTo>
                    <a:pt x="30" y="62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60" y="1078"/>
                  </a:lnTo>
                  <a:lnTo>
                    <a:pt x="479" y="1108"/>
                  </a:lnTo>
                  <a:lnTo>
                    <a:pt x="599" y="1108"/>
                  </a:lnTo>
                  <a:lnTo>
                    <a:pt x="748" y="1078"/>
                  </a:lnTo>
                  <a:lnTo>
                    <a:pt x="868" y="98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108" y="659"/>
                  </a:lnTo>
                  <a:lnTo>
                    <a:pt x="1108" y="509"/>
                  </a:lnTo>
                  <a:lnTo>
                    <a:pt x="1078" y="360"/>
                  </a:lnTo>
                  <a:lnTo>
                    <a:pt x="1018" y="240"/>
                  </a:lnTo>
                  <a:lnTo>
                    <a:pt x="928" y="150"/>
                  </a:lnTo>
                  <a:lnTo>
                    <a:pt x="868" y="90"/>
                  </a:lnTo>
                  <a:lnTo>
                    <a:pt x="748" y="60"/>
                  </a:lnTo>
                  <a:lnTo>
                    <a:pt x="659" y="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3"/>
            <p:cNvSpPr/>
            <p:nvPr/>
          </p:nvSpPr>
          <p:spPr>
            <a:xfrm>
              <a:off x="5985425" y="3462575"/>
              <a:ext cx="82300" cy="73325"/>
            </a:xfrm>
            <a:custGeom>
              <a:avLst/>
              <a:gdLst/>
              <a:ahLst/>
              <a:cxnLst/>
              <a:rect l="l" t="t" r="r" b="b"/>
              <a:pathLst>
                <a:path w="3292" h="2933" extrusionOk="0">
                  <a:moveTo>
                    <a:pt x="1167" y="0"/>
                  </a:moveTo>
                  <a:lnTo>
                    <a:pt x="1048" y="30"/>
                  </a:lnTo>
                  <a:lnTo>
                    <a:pt x="988" y="60"/>
                  </a:lnTo>
                  <a:lnTo>
                    <a:pt x="868" y="180"/>
                  </a:lnTo>
                  <a:lnTo>
                    <a:pt x="778" y="329"/>
                  </a:lnTo>
                  <a:lnTo>
                    <a:pt x="748" y="479"/>
                  </a:lnTo>
                  <a:lnTo>
                    <a:pt x="748" y="658"/>
                  </a:lnTo>
                  <a:lnTo>
                    <a:pt x="808" y="838"/>
                  </a:lnTo>
                  <a:lnTo>
                    <a:pt x="898" y="988"/>
                  </a:lnTo>
                  <a:lnTo>
                    <a:pt x="988" y="1167"/>
                  </a:lnTo>
                  <a:lnTo>
                    <a:pt x="1078" y="1317"/>
                  </a:lnTo>
                  <a:lnTo>
                    <a:pt x="898" y="1227"/>
                  </a:lnTo>
                  <a:lnTo>
                    <a:pt x="719" y="1167"/>
                  </a:lnTo>
                  <a:lnTo>
                    <a:pt x="509" y="1137"/>
                  </a:lnTo>
                  <a:lnTo>
                    <a:pt x="330" y="119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76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30" y="1765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300" y="2035"/>
                  </a:lnTo>
                  <a:lnTo>
                    <a:pt x="44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8" y="1945"/>
                  </a:lnTo>
                  <a:lnTo>
                    <a:pt x="1137" y="1855"/>
                  </a:lnTo>
                  <a:lnTo>
                    <a:pt x="1137" y="1855"/>
                  </a:lnTo>
                  <a:lnTo>
                    <a:pt x="1048" y="1975"/>
                  </a:lnTo>
                  <a:lnTo>
                    <a:pt x="958" y="2124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723"/>
                  </a:lnTo>
                  <a:lnTo>
                    <a:pt x="1137" y="2813"/>
                  </a:lnTo>
                  <a:lnTo>
                    <a:pt x="1257" y="2902"/>
                  </a:lnTo>
                  <a:lnTo>
                    <a:pt x="1407" y="2932"/>
                  </a:lnTo>
                  <a:lnTo>
                    <a:pt x="1586" y="2902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42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85" y="2454"/>
                  </a:lnTo>
                  <a:lnTo>
                    <a:pt x="2334" y="2513"/>
                  </a:lnTo>
                  <a:lnTo>
                    <a:pt x="2484" y="2543"/>
                  </a:lnTo>
                  <a:lnTo>
                    <a:pt x="2633" y="2513"/>
                  </a:lnTo>
                  <a:lnTo>
                    <a:pt x="2783" y="2483"/>
                  </a:lnTo>
                  <a:lnTo>
                    <a:pt x="2932" y="2394"/>
                  </a:lnTo>
                  <a:lnTo>
                    <a:pt x="3022" y="2274"/>
                  </a:lnTo>
                  <a:lnTo>
                    <a:pt x="3082" y="2094"/>
                  </a:lnTo>
                  <a:lnTo>
                    <a:pt x="3082" y="1945"/>
                  </a:lnTo>
                  <a:lnTo>
                    <a:pt x="3022" y="1795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4" y="1436"/>
                  </a:lnTo>
                  <a:lnTo>
                    <a:pt x="2753" y="1376"/>
                  </a:lnTo>
                  <a:lnTo>
                    <a:pt x="2992" y="1287"/>
                  </a:lnTo>
                  <a:lnTo>
                    <a:pt x="3082" y="1227"/>
                  </a:lnTo>
                  <a:lnTo>
                    <a:pt x="3172" y="1107"/>
                  </a:lnTo>
                  <a:lnTo>
                    <a:pt x="3232" y="1017"/>
                  </a:lnTo>
                  <a:lnTo>
                    <a:pt x="3291" y="898"/>
                  </a:lnTo>
                  <a:lnTo>
                    <a:pt x="3262" y="748"/>
                  </a:lnTo>
                  <a:lnTo>
                    <a:pt x="3202" y="599"/>
                  </a:lnTo>
                  <a:lnTo>
                    <a:pt x="3082" y="50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4" y="479"/>
                  </a:lnTo>
                  <a:lnTo>
                    <a:pt x="2364" y="539"/>
                  </a:lnTo>
                  <a:lnTo>
                    <a:pt x="2244" y="658"/>
                  </a:lnTo>
                  <a:lnTo>
                    <a:pt x="2155" y="778"/>
                  </a:lnTo>
                  <a:lnTo>
                    <a:pt x="2065" y="898"/>
                  </a:lnTo>
                  <a:lnTo>
                    <a:pt x="2005" y="1047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46" y="269"/>
                  </a:lnTo>
                  <a:lnTo>
                    <a:pt x="1526" y="120"/>
                  </a:lnTo>
                  <a:lnTo>
                    <a:pt x="1347" y="30"/>
                  </a:lnTo>
                  <a:lnTo>
                    <a:pt x="1257" y="3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3"/>
            <p:cNvSpPr/>
            <p:nvPr/>
          </p:nvSpPr>
          <p:spPr>
            <a:xfrm>
              <a:off x="6013850" y="34887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0"/>
                  </a:moveTo>
                  <a:lnTo>
                    <a:pt x="329" y="30"/>
                  </a:lnTo>
                  <a:lnTo>
                    <a:pt x="240" y="90"/>
                  </a:lnTo>
                  <a:lnTo>
                    <a:pt x="150" y="150"/>
                  </a:lnTo>
                  <a:lnTo>
                    <a:pt x="90" y="270"/>
                  </a:lnTo>
                  <a:lnTo>
                    <a:pt x="30" y="359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8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29" y="1077"/>
                  </a:lnTo>
                  <a:lnTo>
                    <a:pt x="479" y="1107"/>
                  </a:lnTo>
                  <a:lnTo>
                    <a:pt x="599" y="1107"/>
                  </a:lnTo>
                  <a:lnTo>
                    <a:pt x="748" y="1047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8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59"/>
                  </a:lnTo>
                  <a:lnTo>
                    <a:pt x="988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3"/>
            <p:cNvSpPr/>
            <p:nvPr/>
          </p:nvSpPr>
          <p:spPr>
            <a:xfrm>
              <a:off x="6439425" y="2652525"/>
              <a:ext cx="74825" cy="74825"/>
            </a:xfrm>
            <a:custGeom>
              <a:avLst/>
              <a:gdLst/>
              <a:ahLst/>
              <a:cxnLst/>
              <a:rect l="l" t="t" r="r" b="b"/>
              <a:pathLst>
                <a:path w="2993" h="2993" extrusionOk="0">
                  <a:moveTo>
                    <a:pt x="629" y="1"/>
                  </a:moveTo>
                  <a:lnTo>
                    <a:pt x="539" y="31"/>
                  </a:lnTo>
                  <a:lnTo>
                    <a:pt x="450" y="61"/>
                  </a:lnTo>
                  <a:lnTo>
                    <a:pt x="360" y="121"/>
                  </a:lnTo>
                  <a:lnTo>
                    <a:pt x="300" y="210"/>
                  </a:lnTo>
                  <a:lnTo>
                    <a:pt x="270" y="360"/>
                  </a:lnTo>
                  <a:lnTo>
                    <a:pt x="270" y="510"/>
                  </a:lnTo>
                  <a:lnTo>
                    <a:pt x="330" y="659"/>
                  </a:lnTo>
                  <a:lnTo>
                    <a:pt x="390" y="779"/>
                  </a:lnTo>
                  <a:lnTo>
                    <a:pt x="599" y="988"/>
                  </a:lnTo>
                  <a:lnTo>
                    <a:pt x="719" y="1078"/>
                  </a:lnTo>
                  <a:lnTo>
                    <a:pt x="839" y="1168"/>
                  </a:lnTo>
                  <a:lnTo>
                    <a:pt x="839" y="1168"/>
                  </a:lnTo>
                  <a:lnTo>
                    <a:pt x="689" y="1138"/>
                  </a:lnTo>
                  <a:lnTo>
                    <a:pt x="539" y="1138"/>
                  </a:lnTo>
                  <a:lnTo>
                    <a:pt x="360" y="1168"/>
                  </a:lnTo>
                  <a:lnTo>
                    <a:pt x="240" y="1228"/>
                  </a:lnTo>
                  <a:lnTo>
                    <a:pt x="121" y="1347"/>
                  </a:lnTo>
                  <a:lnTo>
                    <a:pt x="31" y="1467"/>
                  </a:lnTo>
                  <a:lnTo>
                    <a:pt x="1" y="1646"/>
                  </a:lnTo>
                  <a:lnTo>
                    <a:pt x="1" y="1796"/>
                  </a:lnTo>
                  <a:lnTo>
                    <a:pt x="61" y="1946"/>
                  </a:lnTo>
                  <a:lnTo>
                    <a:pt x="180" y="2065"/>
                  </a:lnTo>
                  <a:lnTo>
                    <a:pt x="300" y="2125"/>
                  </a:lnTo>
                  <a:lnTo>
                    <a:pt x="450" y="2185"/>
                  </a:lnTo>
                  <a:lnTo>
                    <a:pt x="599" y="2155"/>
                  </a:lnTo>
                  <a:lnTo>
                    <a:pt x="749" y="2095"/>
                  </a:lnTo>
                  <a:lnTo>
                    <a:pt x="869" y="2005"/>
                  </a:lnTo>
                  <a:lnTo>
                    <a:pt x="898" y="1946"/>
                  </a:lnTo>
                  <a:lnTo>
                    <a:pt x="928" y="1886"/>
                  </a:lnTo>
                  <a:lnTo>
                    <a:pt x="869" y="2035"/>
                  </a:lnTo>
                  <a:lnTo>
                    <a:pt x="839" y="2185"/>
                  </a:lnTo>
                  <a:lnTo>
                    <a:pt x="839" y="2335"/>
                  </a:lnTo>
                  <a:lnTo>
                    <a:pt x="869" y="2514"/>
                  </a:lnTo>
                  <a:lnTo>
                    <a:pt x="928" y="2664"/>
                  </a:lnTo>
                  <a:lnTo>
                    <a:pt x="1018" y="2783"/>
                  </a:lnTo>
                  <a:lnTo>
                    <a:pt x="1138" y="2903"/>
                  </a:lnTo>
                  <a:lnTo>
                    <a:pt x="1287" y="2963"/>
                  </a:lnTo>
                  <a:lnTo>
                    <a:pt x="1437" y="2993"/>
                  </a:lnTo>
                  <a:lnTo>
                    <a:pt x="1616" y="2963"/>
                  </a:lnTo>
                  <a:lnTo>
                    <a:pt x="1736" y="2873"/>
                  </a:lnTo>
                  <a:lnTo>
                    <a:pt x="1856" y="2753"/>
                  </a:lnTo>
                  <a:lnTo>
                    <a:pt x="1916" y="2604"/>
                  </a:lnTo>
                  <a:lnTo>
                    <a:pt x="1946" y="2454"/>
                  </a:lnTo>
                  <a:lnTo>
                    <a:pt x="1946" y="2275"/>
                  </a:lnTo>
                  <a:lnTo>
                    <a:pt x="1916" y="2125"/>
                  </a:lnTo>
                  <a:lnTo>
                    <a:pt x="2065" y="2305"/>
                  </a:lnTo>
                  <a:lnTo>
                    <a:pt x="2275" y="2454"/>
                  </a:lnTo>
                  <a:lnTo>
                    <a:pt x="2394" y="2514"/>
                  </a:lnTo>
                  <a:lnTo>
                    <a:pt x="2514" y="2544"/>
                  </a:lnTo>
                  <a:lnTo>
                    <a:pt x="2634" y="2544"/>
                  </a:lnTo>
                  <a:lnTo>
                    <a:pt x="2753" y="2514"/>
                  </a:lnTo>
                  <a:lnTo>
                    <a:pt x="2873" y="2424"/>
                  </a:lnTo>
                  <a:lnTo>
                    <a:pt x="2963" y="2305"/>
                  </a:lnTo>
                  <a:lnTo>
                    <a:pt x="2993" y="2155"/>
                  </a:lnTo>
                  <a:lnTo>
                    <a:pt x="2993" y="1976"/>
                  </a:lnTo>
                  <a:lnTo>
                    <a:pt x="2933" y="1856"/>
                  </a:lnTo>
                  <a:lnTo>
                    <a:pt x="2843" y="1706"/>
                  </a:lnTo>
                  <a:lnTo>
                    <a:pt x="2723" y="1617"/>
                  </a:lnTo>
                  <a:lnTo>
                    <a:pt x="2604" y="1557"/>
                  </a:lnTo>
                  <a:lnTo>
                    <a:pt x="2454" y="1497"/>
                  </a:lnTo>
                  <a:lnTo>
                    <a:pt x="2305" y="1467"/>
                  </a:lnTo>
                  <a:lnTo>
                    <a:pt x="2125" y="1467"/>
                  </a:lnTo>
                  <a:lnTo>
                    <a:pt x="1976" y="1497"/>
                  </a:lnTo>
                  <a:lnTo>
                    <a:pt x="2125" y="1347"/>
                  </a:lnTo>
                  <a:lnTo>
                    <a:pt x="2275" y="1168"/>
                  </a:lnTo>
                  <a:lnTo>
                    <a:pt x="2394" y="988"/>
                  </a:lnTo>
                  <a:lnTo>
                    <a:pt x="2484" y="809"/>
                  </a:lnTo>
                  <a:lnTo>
                    <a:pt x="2544" y="599"/>
                  </a:lnTo>
                  <a:lnTo>
                    <a:pt x="2514" y="420"/>
                  </a:lnTo>
                  <a:lnTo>
                    <a:pt x="2484" y="330"/>
                  </a:lnTo>
                  <a:lnTo>
                    <a:pt x="2454" y="240"/>
                  </a:lnTo>
                  <a:lnTo>
                    <a:pt x="2394" y="151"/>
                  </a:lnTo>
                  <a:lnTo>
                    <a:pt x="2305" y="121"/>
                  </a:lnTo>
                  <a:lnTo>
                    <a:pt x="2155" y="61"/>
                  </a:lnTo>
                  <a:lnTo>
                    <a:pt x="1976" y="61"/>
                  </a:lnTo>
                  <a:lnTo>
                    <a:pt x="1826" y="121"/>
                  </a:lnTo>
                  <a:lnTo>
                    <a:pt x="1706" y="210"/>
                  </a:lnTo>
                  <a:lnTo>
                    <a:pt x="1587" y="360"/>
                  </a:lnTo>
                  <a:lnTo>
                    <a:pt x="1467" y="510"/>
                  </a:lnTo>
                  <a:lnTo>
                    <a:pt x="1347" y="659"/>
                  </a:lnTo>
                  <a:lnTo>
                    <a:pt x="1287" y="839"/>
                  </a:lnTo>
                  <a:lnTo>
                    <a:pt x="1287" y="629"/>
                  </a:lnTo>
                  <a:lnTo>
                    <a:pt x="1228" y="420"/>
                  </a:lnTo>
                  <a:lnTo>
                    <a:pt x="1138" y="240"/>
                  </a:lnTo>
                  <a:lnTo>
                    <a:pt x="1018" y="91"/>
                  </a:lnTo>
                  <a:lnTo>
                    <a:pt x="928" y="61"/>
                  </a:lnTo>
                  <a:lnTo>
                    <a:pt x="839" y="3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3"/>
            <p:cNvSpPr/>
            <p:nvPr/>
          </p:nvSpPr>
          <p:spPr>
            <a:xfrm>
              <a:off x="6458875" y="2675725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69" y="0"/>
                  </a:moveTo>
                  <a:lnTo>
                    <a:pt x="450" y="30"/>
                  </a:lnTo>
                  <a:lnTo>
                    <a:pt x="360" y="60"/>
                  </a:lnTo>
                  <a:lnTo>
                    <a:pt x="240" y="120"/>
                  </a:lnTo>
                  <a:lnTo>
                    <a:pt x="150" y="210"/>
                  </a:lnTo>
                  <a:lnTo>
                    <a:pt x="91" y="300"/>
                  </a:lnTo>
                  <a:lnTo>
                    <a:pt x="31" y="419"/>
                  </a:lnTo>
                  <a:lnTo>
                    <a:pt x="1" y="539"/>
                  </a:lnTo>
                  <a:lnTo>
                    <a:pt x="1" y="659"/>
                  </a:lnTo>
                  <a:lnTo>
                    <a:pt x="61" y="778"/>
                  </a:lnTo>
                  <a:lnTo>
                    <a:pt x="120" y="898"/>
                  </a:lnTo>
                  <a:lnTo>
                    <a:pt x="240" y="988"/>
                  </a:lnTo>
                  <a:lnTo>
                    <a:pt x="360" y="1048"/>
                  </a:lnTo>
                  <a:lnTo>
                    <a:pt x="479" y="1107"/>
                  </a:lnTo>
                  <a:lnTo>
                    <a:pt x="629" y="1107"/>
                  </a:lnTo>
                  <a:lnTo>
                    <a:pt x="779" y="1077"/>
                  </a:lnTo>
                  <a:lnTo>
                    <a:pt x="898" y="1018"/>
                  </a:lnTo>
                  <a:lnTo>
                    <a:pt x="988" y="928"/>
                  </a:lnTo>
                  <a:lnTo>
                    <a:pt x="1078" y="808"/>
                  </a:lnTo>
                  <a:lnTo>
                    <a:pt x="1108" y="689"/>
                  </a:lnTo>
                  <a:lnTo>
                    <a:pt x="1108" y="599"/>
                  </a:lnTo>
                  <a:lnTo>
                    <a:pt x="1108" y="479"/>
                  </a:lnTo>
                  <a:lnTo>
                    <a:pt x="1078" y="389"/>
                  </a:lnTo>
                  <a:lnTo>
                    <a:pt x="1048" y="30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9" y="60"/>
                  </a:lnTo>
                  <a:lnTo>
                    <a:pt x="689" y="30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3"/>
            <p:cNvSpPr/>
            <p:nvPr/>
          </p:nvSpPr>
          <p:spPr>
            <a:xfrm>
              <a:off x="6244225" y="2818575"/>
              <a:ext cx="77800" cy="71825"/>
            </a:xfrm>
            <a:custGeom>
              <a:avLst/>
              <a:gdLst/>
              <a:ahLst/>
              <a:cxnLst/>
              <a:rect l="l" t="t" r="r" b="b"/>
              <a:pathLst>
                <a:path w="3112" h="2873" extrusionOk="0">
                  <a:moveTo>
                    <a:pt x="1496" y="1"/>
                  </a:moveTo>
                  <a:lnTo>
                    <a:pt x="1317" y="31"/>
                  </a:lnTo>
                  <a:lnTo>
                    <a:pt x="1197" y="91"/>
                  </a:lnTo>
                  <a:lnTo>
                    <a:pt x="1077" y="210"/>
                  </a:lnTo>
                  <a:lnTo>
                    <a:pt x="1017" y="360"/>
                  </a:lnTo>
                  <a:lnTo>
                    <a:pt x="988" y="509"/>
                  </a:lnTo>
                  <a:lnTo>
                    <a:pt x="1017" y="659"/>
                  </a:lnTo>
                  <a:lnTo>
                    <a:pt x="1107" y="779"/>
                  </a:lnTo>
                  <a:lnTo>
                    <a:pt x="1120" y="804"/>
                  </a:lnTo>
                  <a:lnTo>
                    <a:pt x="1120" y="804"/>
                  </a:lnTo>
                  <a:lnTo>
                    <a:pt x="1077" y="779"/>
                  </a:lnTo>
                  <a:lnTo>
                    <a:pt x="928" y="719"/>
                  </a:lnTo>
                  <a:lnTo>
                    <a:pt x="778" y="689"/>
                  </a:lnTo>
                  <a:lnTo>
                    <a:pt x="599" y="689"/>
                  </a:lnTo>
                  <a:lnTo>
                    <a:pt x="449" y="719"/>
                  </a:lnTo>
                  <a:lnTo>
                    <a:pt x="299" y="779"/>
                  </a:lnTo>
                  <a:lnTo>
                    <a:pt x="180" y="868"/>
                  </a:lnTo>
                  <a:lnTo>
                    <a:pt x="60" y="1018"/>
                  </a:lnTo>
                  <a:lnTo>
                    <a:pt x="30" y="1168"/>
                  </a:lnTo>
                  <a:lnTo>
                    <a:pt x="0" y="1317"/>
                  </a:lnTo>
                  <a:lnTo>
                    <a:pt x="60" y="1467"/>
                  </a:lnTo>
                  <a:lnTo>
                    <a:pt x="150" y="1586"/>
                  </a:lnTo>
                  <a:lnTo>
                    <a:pt x="299" y="1706"/>
                  </a:lnTo>
                  <a:lnTo>
                    <a:pt x="449" y="1766"/>
                  </a:lnTo>
                  <a:lnTo>
                    <a:pt x="599" y="1796"/>
                  </a:lnTo>
                  <a:lnTo>
                    <a:pt x="778" y="1766"/>
                  </a:lnTo>
                  <a:lnTo>
                    <a:pt x="569" y="1916"/>
                  </a:lnTo>
                  <a:lnTo>
                    <a:pt x="359" y="2065"/>
                  </a:lnTo>
                  <a:lnTo>
                    <a:pt x="299" y="2185"/>
                  </a:lnTo>
                  <a:lnTo>
                    <a:pt x="240" y="2275"/>
                  </a:lnTo>
                  <a:lnTo>
                    <a:pt x="210" y="2394"/>
                  </a:lnTo>
                  <a:lnTo>
                    <a:pt x="210" y="2544"/>
                  </a:lnTo>
                  <a:lnTo>
                    <a:pt x="269" y="2663"/>
                  </a:lnTo>
                  <a:lnTo>
                    <a:pt x="389" y="2783"/>
                  </a:lnTo>
                  <a:lnTo>
                    <a:pt x="539" y="2843"/>
                  </a:lnTo>
                  <a:lnTo>
                    <a:pt x="688" y="2873"/>
                  </a:lnTo>
                  <a:lnTo>
                    <a:pt x="838" y="2843"/>
                  </a:lnTo>
                  <a:lnTo>
                    <a:pt x="988" y="2783"/>
                  </a:lnTo>
                  <a:lnTo>
                    <a:pt x="1107" y="2693"/>
                  </a:lnTo>
                  <a:lnTo>
                    <a:pt x="1197" y="2574"/>
                  </a:lnTo>
                  <a:lnTo>
                    <a:pt x="1257" y="2424"/>
                  </a:lnTo>
                  <a:lnTo>
                    <a:pt x="1317" y="2275"/>
                  </a:lnTo>
                  <a:lnTo>
                    <a:pt x="1347" y="2125"/>
                  </a:lnTo>
                  <a:lnTo>
                    <a:pt x="1376" y="1975"/>
                  </a:lnTo>
                  <a:lnTo>
                    <a:pt x="1496" y="2155"/>
                  </a:lnTo>
                  <a:lnTo>
                    <a:pt x="1616" y="2334"/>
                  </a:lnTo>
                  <a:lnTo>
                    <a:pt x="1795" y="2484"/>
                  </a:lnTo>
                  <a:lnTo>
                    <a:pt x="1945" y="2634"/>
                  </a:lnTo>
                  <a:lnTo>
                    <a:pt x="2124" y="2693"/>
                  </a:lnTo>
                  <a:lnTo>
                    <a:pt x="2334" y="2723"/>
                  </a:lnTo>
                  <a:lnTo>
                    <a:pt x="2424" y="2723"/>
                  </a:lnTo>
                  <a:lnTo>
                    <a:pt x="2513" y="2693"/>
                  </a:lnTo>
                  <a:lnTo>
                    <a:pt x="2603" y="2634"/>
                  </a:lnTo>
                  <a:lnTo>
                    <a:pt x="2663" y="2574"/>
                  </a:lnTo>
                  <a:lnTo>
                    <a:pt x="2753" y="2454"/>
                  </a:lnTo>
                  <a:lnTo>
                    <a:pt x="2753" y="2275"/>
                  </a:lnTo>
                  <a:lnTo>
                    <a:pt x="2753" y="2125"/>
                  </a:lnTo>
                  <a:lnTo>
                    <a:pt x="2663" y="1945"/>
                  </a:lnTo>
                  <a:lnTo>
                    <a:pt x="2573" y="1826"/>
                  </a:lnTo>
                  <a:lnTo>
                    <a:pt x="2454" y="1676"/>
                  </a:lnTo>
                  <a:lnTo>
                    <a:pt x="2304" y="1527"/>
                  </a:lnTo>
                  <a:lnTo>
                    <a:pt x="2154" y="1437"/>
                  </a:lnTo>
                  <a:lnTo>
                    <a:pt x="2364" y="1467"/>
                  </a:lnTo>
                  <a:lnTo>
                    <a:pt x="2573" y="1467"/>
                  </a:lnTo>
                  <a:lnTo>
                    <a:pt x="2753" y="1407"/>
                  </a:lnTo>
                  <a:lnTo>
                    <a:pt x="2932" y="1317"/>
                  </a:lnTo>
                  <a:lnTo>
                    <a:pt x="2992" y="1227"/>
                  </a:lnTo>
                  <a:lnTo>
                    <a:pt x="3052" y="1168"/>
                  </a:lnTo>
                  <a:lnTo>
                    <a:pt x="3082" y="1048"/>
                  </a:lnTo>
                  <a:lnTo>
                    <a:pt x="3112" y="958"/>
                  </a:lnTo>
                  <a:lnTo>
                    <a:pt x="3112" y="868"/>
                  </a:lnTo>
                  <a:lnTo>
                    <a:pt x="3082" y="749"/>
                  </a:lnTo>
                  <a:lnTo>
                    <a:pt x="3022" y="689"/>
                  </a:lnTo>
                  <a:lnTo>
                    <a:pt x="2962" y="599"/>
                  </a:lnTo>
                  <a:lnTo>
                    <a:pt x="2842" y="539"/>
                  </a:lnTo>
                  <a:lnTo>
                    <a:pt x="2693" y="509"/>
                  </a:lnTo>
                  <a:lnTo>
                    <a:pt x="2543" y="509"/>
                  </a:lnTo>
                  <a:lnTo>
                    <a:pt x="2394" y="569"/>
                  </a:lnTo>
                  <a:lnTo>
                    <a:pt x="2154" y="719"/>
                  </a:lnTo>
                  <a:lnTo>
                    <a:pt x="2035" y="809"/>
                  </a:lnTo>
                  <a:lnTo>
                    <a:pt x="1915" y="928"/>
                  </a:lnTo>
                  <a:lnTo>
                    <a:pt x="2005" y="779"/>
                  </a:lnTo>
                  <a:lnTo>
                    <a:pt x="2035" y="629"/>
                  </a:lnTo>
                  <a:lnTo>
                    <a:pt x="2035" y="479"/>
                  </a:lnTo>
                  <a:lnTo>
                    <a:pt x="1975" y="330"/>
                  </a:lnTo>
                  <a:lnTo>
                    <a:pt x="1885" y="180"/>
                  </a:lnTo>
                  <a:lnTo>
                    <a:pt x="1765" y="91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3"/>
            <p:cNvSpPr/>
            <p:nvPr/>
          </p:nvSpPr>
          <p:spPr>
            <a:xfrm>
              <a:off x="6268150" y="2838775"/>
              <a:ext cx="26950" cy="27700"/>
            </a:xfrm>
            <a:custGeom>
              <a:avLst/>
              <a:gdLst/>
              <a:ahLst/>
              <a:cxnLst/>
              <a:rect l="l" t="t" r="r" b="b"/>
              <a:pathLst>
                <a:path w="1078" h="1108" extrusionOk="0">
                  <a:moveTo>
                    <a:pt x="449" y="1"/>
                  </a:moveTo>
                  <a:lnTo>
                    <a:pt x="330" y="60"/>
                  </a:lnTo>
                  <a:lnTo>
                    <a:pt x="180" y="120"/>
                  </a:lnTo>
                  <a:lnTo>
                    <a:pt x="90" y="240"/>
                  </a:lnTo>
                  <a:lnTo>
                    <a:pt x="31" y="360"/>
                  </a:lnTo>
                  <a:lnTo>
                    <a:pt x="1" y="509"/>
                  </a:lnTo>
                  <a:lnTo>
                    <a:pt x="1" y="629"/>
                  </a:lnTo>
                  <a:lnTo>
                    <a:pt x="31" y="778"/>
                  </a:lnTo>
                  <a:lnTo>
                    <a:pt x="120" y="898"/>
                  </a:lnTo>
                  <a:lnTo>
                    <a:pt x="210" y="988"/>
                  </a:lnTo>
                  <a:lnTo>
                    <a:pt x="300" y="1048"/>
                  </a:lnTo>
                  <a:lnTo>
                    <a:pt x="419" y="1078"/>
                  </a:lnTo>
                  <a:lnTo>
                    <a:pt x="509" y="1108"/>
                  </a:lnTo>
                  <a:lnTo>
                    <a:pt x="629" y="1078"/>
                  </a:lnTo>
                  <a:lnTo>
                    <a:pt x="719" y="1078"/>
                  </a:lnTo>
                  <a:lnTo>
                    <a:pt x="808" y="1018"/>
                  </a:lnTo>
                  <a:lnTo>
                    <a:pt x="898" y="95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078" y="659"/>
                  </a:lnTo>
                  <a:lnTo>
                    <a:pt x="1078" y="539"/>
                  </a:lnTo>
                  <a:lnTo>
                    <a:pt x="1078" y="449"/>
                  </a:lnTo>
                  <a:lnTo>
                    <a:pt x="1048" y="33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8" y="60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3"/>
            <p:cNvSpPr/>
            <p:nvPr/>
          </p:nvSpPr>
          <p:spPr>
            <a:xfrm>
              <a:off x="6139500" y="3506700"/>
              <a:ext cx="754725" cy="496650"/>
            </a:xfrm>
            <a:custGeom>
              <a:avLst/>
              <a:gdLst/>
              <a:ahLst/>
              <a:cxnLst/>
              <a:rect l="l" t="t" r="r" b="b"/>
              <a:pathLst>
                <a:path w="30189" h="19866" extrusionOk="0">
                  <a:moveTo>
                    <a:pt x="14062" y="0"/>
                  </a:moveTo>
                  <a:lnTo>
                    <a:pt x="13165" y="30"/>
                  </a:lnTo>
                  <a:lnTo>
                    <a:pt x="12327" y="90"/>
                  </a:lnTo>
                  <a:lnTo>
                    <a:pt x="10652" y="240"/>
                  </a:lnTo>
                  <a:lnTo>
                    <a:pt x="9096" y="419"/>
                  </a:lnTo>
                  <a:lnTo>
                    <a:pt x="7630" y="659"/>
                  </a:lnTo>
                  <a:lnTo>
                    <a:pt x="6254" y="928"/>
                  </a:lnTo>
                  <a:lnTo>
                    <a:pt x="4997" y="1197"/>
                  </a:lnTo>
                  <a:lnTo>
                    <a:pt x="3830" y="1496"/>
                  </a:lnTo>
                  <a:lnTo>
                    <a:pt x="2813" y="1795"/>
                  </a:lnTo>
                  <a:lnTo>
                    <a:pt x="1915" y="2065"/>
                  </a:lnTo>
                  <a:lnTo>
                    <a:pt x="1676" y="2154"/>
                  </a:lnTo>
                  <a:lnTo>
                    <a:pt x="1467" y="2274"/>
                  </a:lnTo>
                  <a:lnTo>
                    <a:pt x="1227" y="2394"/>
                  </a:lnTo>
                  <a:lnTo>
                    <a:pt x="1048" y="2543"/>
                  </a:lnTo>
                  <a:lnTo>
                    <a:pt x="868" y="2723"/>
                  </a:lnTo>
                  <a:lnTo>
                    <a:pt x="689" y="2902"/>
                  </a:lnTo>
                  <a:lnTo>
                    <a:pt x="539" y="3082"/>
                  </a:lnTo>
                  <a:lnTo>
                    <a:pt x="390" y="3291"/>
                  </a:lnTo>
                  <a:lnTo>
                    <a:pt x="270" y="3501"/>
                  </a:lnTo>
                  <a:lnTo>
                    <a:pt x="180" y="3740"/>
                  </a:lnTo>
                  <a:lnTo>
                    <a:pt x="90" y="3950"/>
                  </a:lnTo>
                  <a:lnTo>
                    <a:pt x="31" y="4189"/>
                  </a:lnTo>
                  <a:lnTo>
                    <a:pt x="1" y="4458"/>
                  </a:lnTo>
                  <a:lnTo>
                    <a:pt x="1" y="4698"/>
                  </a:lnTo>
                  <a:lnTo>
                    <a:pt x="1" y="4967"/>
                  </a:lnTo>
                  <a:lnTo>
                    <a:pt x="31" y="5206"/>
                  </a:lnTo>
                  <a:lnTo>
                    <a:pt x="2454" y="19866"/>
                  </a:lnTo>
                  <a:lnTo>
                    <a:pt x="27705" y="19866"/>
                  </a:lnTo>
                  <a:lnTo>
                    <a:pt x="30188" y="5027"/>
                  </a:lnTo>
                  <a:lnTo>
                    <a:pt x="30188" y="4757"/>
                  </a:lnTo>
                  <a:lnTo>
                    <a:pt x="30188" y="4518"/>
                  </a:lnTo>
                  <a:lnTo>
                    <a:pt x="30158" y="4279"/>
                  </a:lnTo>
                  <a:lnTo>
                    <a:pt x="30099" y="4069"/>
                  </a:lnTo>
                  <a:lnTo>
                    <a:pt x="30009" y="3830"/>
                  </a:lnTo>
                  <a:lnTo>
                    <a:pt x="29889" y="3620"/>
                  </a:lnTo>
                  <a:lnTo>
                    <a:pt x="29769" y="3411"/>
                  </a:lnTo>
                  <a:lnTo>
                    <a:pt x="29620" y="3232"/>
                  </a:lnTo>
                  <a:lnTo>
                    <a:pt x="29440" y="3022"/>
                  </a:lnTo>
                  <a:lnTo>
                    <a:pt x="29261" y="2873"/>
                  </a:lnTo>
                  <a:lnTo>
                    <a:pt x="28842" y="2543"/>
                  </a:lnTo>
                  <a:lnTo>
                    <a:pt x="28393" y="2304"/>
                  </a:lnTo>
                  <a:lnTo>
                    <a:pt x="27944" y="2095"/>
                  </a:lnTo>
                  <a:lnTo>
                    <a:pt x="26867" y="1766"/>
                  </a:lnTo>
                  <a:lnTo>
                    <a:pt x="25820" y="1436"/>
                  </a:lnTo>
                  <a:lnTo>
                    <a:pt x="24773" y="1167"/>
                  </a:lnTo>
                  <a:lnTo>
                    <a:pt x="23726" y="928"/>
                  </a:lnTo>
                  <a:lnTo>
                    <a:pt x="22709" y="718"/>
                  </a:lnTo>
                  <a:lnTo>
                    <a:pt x="21691" y="539"/>
                  </a:lnTo>
                  <a:lnTo>
                    <a:pt x="20674" y="389"/>
                  </a:lnTo>
                  <a:lnTo>
                    <a:pt x="19687" y="240"/>
                  </a:lnTo>
                  <a:lnTo>
                    <a:pt x="18700" y="150"/>
                  </a:lnTo>
                  <a:lnTo>
                    <a:pt x="17742" y="90"/>
                  </a:lnTo>
                  <a:lnTo>
                    <a:pt x="16785" y="30"/>
                  </a:lnTo>
                  <a:lnTo>
                    <a:pt x="15857" y="0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3"/>
            <p:cNvSpPr/>
            <p:nvPr/>
          </p:nvSpPr>
          <p:spPr>
            <a:xfrm>
              <a:off x="6139500" y="3608425"/>
              <a:ext cx="700875" cy="394925"/>
            </a:xfrm>
            <a:custGeom>
              <a:avLst/>
              <a:gdLst/>
              <a:ahLst/>
              <a:cxnLst/>
              <a:rect l="l" t="t" r="r" b="b"/>
              <a:pathLst>
                <a:path w="28035" h="15797" extrusionOk="0">
                  <a:moveTo>
                    <a:pt x="60" y="0"/>
                  </a:moveTo>
                  <a:lnTo>
                    <a:pt x="31" y="270"/>
                  </a:lnTo>
                  <a:lnTo>
                    <a:pt x="1" y="569"/>
                  </a:lnTo>
                  <a:lnTo>
                    <a:pt x="1" y="838"/>
                  </a:lnTo>
                  <a:lnTo>
                    <a:pt x="31" y="1137"/>
                  </a:lnTo>
                  <a:lnTo>
                    <a:pt x="2454" y="15797"/>
                  </a:lnTo>
                  <a:lnTo>
                    <a:pt x="27705" y="15797"/>
                  </a:lnTo>
                  <a:lnTo>
                    <a:pt x="28034" y="13523"/>
                  </a:lnTo>
                  <a:lnTo>
                    <a:pt x="27526" y="13852"/>
                  </a:lnTo>
                  <a:lnTo>
                    <a:pt x="26987" y="14151"/>
                  </a:lnTo>
                  <a:lnTo>
                    <a:pt x="26448" y="14421"/>
                  </a:lnTo>
                  <a:lnTo>
                    <a:pt x="25910" y="14660"/>
                  </a:lnTo>
                  <a:lnTo>
                    <a:pt x="25341" y="14870"/>
                  </a:lnTo>
                  <a:lnTo>
                    <a:pt x="24773" y="15049"/>
                  </a:lnTo>
                  <a:lnTo>
                    <a:pt x="24205" y="15229"/>
                  </a:lnTo>
                  <a:lnTo>
                    <a:pt x="23606" y="15348"/>
                  </a:lnTo>
                  <a:lnTo>
                    <a:pt x="23008" y="15408"/>
                  </a:lnTo>
                  <a:lnTo>
                    <a:pt x="22409" y="15468"/>
                  </a:lnTo>
                  <a:lnTo>
                    <a:pt x="21781" y="15468"/>
                  </a:lnTo>
                  <a:lnTo>
                    <a:pt x="21153" y="15438"/>
                  </a:lnTo>
                  <a:lnTo>
                    <a:pt x="20495" y="15348"/>
                  </a:lnTo>
                  <a:lnTo>
                    <a:pt x="19837" y="15229"/>
                  </a:lnTo>
                  <a:lnTo>
                    <a:pt x="19178" y="15079"/>
                  </a:lnTo>
                  <a:lnTo>
                    <a:pt x="18490" y="14840"/>
                  </a:lnTo>
                  <a:lnTo>
                    <a:pt x="18311" y="14840"/>
                  </a:lnTo>
                  <a:lnTo>
                    <a:pt x="18071" y="14780"/>
                  </a:lnTo>
                  <a:lnTo>
                    <a:pt x="17503" y="14660"/>
                  </a:lnTo>
                  <a:lnTo>
                    <a:pt x="16934" y="14511"/>
                  </a:lnTo>
                  <a:lnTo>
                    <a:pt x="16725" y="14481"/>
                  </a:lnTo>
                  <a:lnTo>
                    <a:pt x="16545" y="14451"/>
                  </a:lnTo>
                  <a:lnTo>
                    <a:pt x="15648" y="14690"/>
                  </a:lnTo>
                  <a:lnTo>
                    <a:pt x="14780" y="14870"/>
                  </a:lnTo>
                  <a:lnTo>
                    <a:pt x="13943" y="14959"/>
                  </a:lnTo>
                  <a:lnTo>
                    <a:pt x="13105" y="14989"/>
                  </a:lnTo>
                  <a:lnTo>
                    <a:pt x="12297" y="14989"/>
                  </a:lnTo>
                  <a:lnTo>
                    <a:pt x="11519" y="14899"/>
                  </a:lnTo>
                  <a:lnTo>
                    <a:pt x="10741" y="14750"/>
                  </a:lnTo>
                  <a:lnTo>
                    <a:pt x="9993" y="14570"/>
                  </a:lnTo>
                  <a:lnTo>
                    <a:pt x="9275" y="14301"/>
                  </a:lnTo>
                  <a:lnTo>
                    <a:pt x="8587" y="14002"/>
                  </a:lnTo>
                  <a:lnTo>
                    <a:pt x="7899" y="13673"/>
                  </a:lnTo>
                  <a:lnTo>
                    <a:pt x="7271" y="13284"/>
                  </a:lnTo>
                  <a:lnTo>
                    <a:pt x="6643" y="12835"/>
                  </a:lnTo>
                  <a:lnTo>
                    <a:pt x="6014" y="12356"/>
                  </a:lnTo>
                  <a:lnTo>
                    <a:pt x="5446" y="11848"/>
                  </a:lnTo>
                  <a:lnTo>
                    <a:pt x="4907" y="11309"/>
                  </a:lnTo>
                  <a:lnTo>
                    <a:pt x="4369" y="10741"/>
                  </a:lnTo>
                  <a:lnTo>
                    <a:pt x="3890" y="10142"/>
                  </a:lnTo>
                  <a:lnTo>
                    <a:pt x="3411" y="9514"/>
                  </a:lnTo>
                  <a:lnTo>
                    <a:pt x="2963" y="8856"/>
                  </a:lnTo>
                  <a:lnTo>
                    <a:pt x="2574" y="8168"/>
                  </a:lnTo>
                  <a:lnTo>
                    <a:pt x="2185" y="7480"/>
                  </a:lnTo>
                  <a:lnTo>
                    <a:pt x="1826" y="6762"/>
                  </a:lnTo>
                  <a:lnTo>
                    <a:pt x="1497" y="6044"/>
                  </a:lnTo>
                  <a:lnTo>
                    <a:pt x="1197" y="5296"/>
                  </a:lnTo>
                  <a:lnTo>
                    <a:pt x="958" y="4548"/>
                  </a:lnTo>
                  <a:lnTo>
                    <a:pt x="719" y="3800"/>
                  </a:lnTo>
                  <a:lnTo>
                    <a:pt x="509" y="3022"/>
                  </a:lnTo>
                  <a:lnTo>
                    <a:pt x="360" y="2274"/>
                  </a:lnTo>
                  <a:lnTo>
                    <a:pt x="240" y="1526"/>
                  </a:lnTo>
                  <a:lnTo>
                    <a:pt x="120" y="7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3"/>
            <p:cNvSpPr/>
            <p:nvPr/>
          </p:nvSpPr>
          <p:spPr>
            <a:xfrm>
              <a:off x="6395300" y="3296525"/>
              <a:ext cx="238625" cy="405400"/>
            </a:xfrm>
            <a:custGeom>
              <a:avLst/>
              <a:gdLst/>
              <a:ahLst/>
              <a:cxnLst/>
              <a:rect l="l" t="t" r="r" b="b"/>
              <a:pathLst>
                <a:path w="9545" h="16216" extrusionOk="0">
                  <a:moveTo>
                    <a:pt x="1586" y="0"/>
                  </a:moveTo>
                  <a:lnTo>
                    <a:pt x="1586" y="8557"/>
                  </a:lnTo>
                  <a:lnTo>
                    <a:pt x="1586" y="9814"/>
                  </a:lnTo>
                  <a:lnTo>
                    <a:pt x="1227" y="10083"/>
                  </a:lnTo>
                  <a:lnTo>
                    <a:pt x="928" y="10382"/>
                  </a:lnTo>
                  <a:lnTo>
                    <a:pt x="659" y="10681"/>
                  </a:lnTo>
                  <a:lnTo>
                    <a:pt x="420" y="11040"/>
                  </a:lnTo>
                  <a:lnTo>
                    <a:pt x="240" y="11369"/>
                  </a:lnTo>
                  <a:lnTo>
                    <a:pt x="120" y="11758"/>
                  </a:lnTo>
                  <a:lnTo>
                    <a:pt x="31" y="12147"/>
                  </a:lnTo>
                  <a:lnTo>
                    <a:pt x="1" y="12536"/>
                  </a:lnTo>
                  <a:lnTo>
                    <a:pt x="31" y="12925"/>
                  </a:lnTo>
                  <a:lnTo>
                    <a:pt x="90" y="13284"/>
                  </a:lnTo>
                  <a:lnTo>
                    <a:pt x="210" y="13643"/>
                  </a:lnTo>
                  <a:lnTo>
                    <a:pt x="360" y="13972"/>
                  </a:lnTo>
                  <a:lnTo>
                    <a:pt x="569" y="14301"/>
                  </a:lnTo>
                  <a:lnTo>
                    <a:pt x="809" y="14600"/>
                  </a:lnTo>
                  <a:lnTo>
                    <a:pt x="1078" y="14870"/>
                  </a:lnTo>
                  <a:lnTo>
                    <a:pt x="1407" y="15139"/>
                  </a:lnTo>
                  <a:lnTo>
                    <a:pt x="1736" y="15378"/>
                  </a:lnTo>
                  <a:lnTo>
                    <a:pt x="2095" y="15588"/>
                  </a:lnTo>
                  <a:lnTo>
                    <a:pt x="2484" y="15767"/>
                  </a:lnTo>
                  <a:lnTo>
                    <a:pt x="2903" y="15917"/>
                  </a:lnTo>
                  <a:lnTo>
                    <a:pt x="3352" y="16036"/>
                  </a:lnTo>
                  <a:lnTo>
                    <a:pt x="3800" y="16126"/>
                  </a:lnTo>
                  <a:lnTo>
                    <a:pt x="4279" y="16186"/>
                  </a:lnTo>
                  <a:lnTo>
                    <a:pt x="4758" y="16216"/>
                  </a:lnTo>
                  <a:lnTo>
                    <a:pt x="5266" y="16186"/>
                  </a:lnTo>
                  <a:lnTo>
                    <a:pt x="5745" y="16126"/>
                  </a:lnTo>
                  <a:lnTo>
                    <a:pt x="6194" y="16036"/>
                  </a:lnTo>
                  <a:lnTo>
                    <a:pt x="6643" y="15917"/>
                  </a:lnTo>
                  <a:lnTo>
                    <a:pt x="7032" y="15767"/>
                  </a:lnTo>
                  <a:lnTo>
                    <a:pt x="7450" y="15588"/>
                  </a:lnTo>
                  <a:lnTo>
                    <a:pt x="7809" y="15378"/>
                  </a:lnTo>
                  <a:lnTo>
                    <a:pt x="8139" y="15139"/>
                  </a:lnTo>
                  <a:lnTo>
                    <a:pt x="8468" y="14870"/>
                  </a:lnTo>
                  <a:lnTo>
                    <a:pt x="8737" y="14600"/>
                  </a:lnTo>
                  <a:lnTo>
                    <a:pt x="8976" y="14301"/>
                  </a:lnTo>
                  <a:lnTo>
                    <a:pt x="9156" y="13972"/>
                  </a:lnTo>
                  <a:lnTo>
                    <a:pt x="9335" y="13643"/>
                  </a:lnTo>
                  <a:lnTo>
                    <a:pt x="9455" y="13284"/>
                  </a:lnTo>
                  <a:lnTo>
                    <a:pt x="9515" y="12925"/>
                  </a:lnTo>
                  <a:lnTo>
                    <a:pt x="9545" y="12536"/>
                  </a:lnTo>
                  <a:lnTo>
                    <a:pt x="9545" y="12327"/>
                  </a:lnTo>
                  <a:lnTo>
                    <a:pt x="9515" y="12087"/>
                  </a:lnTo>
                  <a:lnTo>
                    <a:pt x="9395" y="11639"/>
                  </a:lnTo>
                  <a:lnTo>
                    <a:pt x="9245" y="11250"/>
                  </a:lnTo>
                  <a:lnTo>
                    <a:pt x="9006" y="10831"/>
                  </a:lnTo>
                  <a:lnTo>
                    <a:pt x="8707" y="10472"/>
                  </a:lnTo>
                  <a:lnTo>
                    <a:pt x="8378" y="10143"/>
                  </a:lnTo>
                  <a:lnTo>
                    <a:pt x="7989" y="9843"/>
                  </a:lnTo>
                  <a:lnTo>
                    <a:pt x="7540" y="9574"/>
                  </a:lnTo>
                  <a:lnTo>
                    <a:pt x="7540" y="4757"/>
                  </a:lnTo>
                  <a:lnTo>
                    <a:pt x="754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3"/>
            <p:cNvSpPr/>
            <p:nvPr/>
          </p:nvSpPr>
          <p:spPr>
            <a:xfrm>
              <a:off x="6434950" y="3374300"/>
              <a:ext cx="148875" cy="159350"/>
            </a:xfrm>
            <a:custGeom>
              <a:avLst/>
              <a:gdLst/>
              <a:ahLst/>
              <a:cxnLst/>
              <a:rect l="l" t="t" r="r" b="b"/>
              <a:pathLst>
                <a:path w="5955" h="6374" extrusionOk="0">
                  <a:moveTo>
                    <a:pt x="0" y="1"/>
                  </a:moveTo>
                  <a:lnTo>
                    <a:pt x="0" y="6373"/>
                  </a:lnTo>
                  <a:lnTo>
                    <a:pt x="449" y="6314"/>
                  </a:lnTo>
                  <a:lnTo>
                    <a:pt x="868" y="6254"/>
                  </a:lnTo>
                  <a:lnTo>
                    <a:pt x="1287" y="6164"/>
                  </a:lnTo>
                  <a:lnTo>
                    <a:pt x="1706" y="6044"/>
                  </a:lnTo>
                  <a:lnTo>
                    <a:pt x="2125" y="5925"/>
                  </a:lnTo>
                  <a:lnTo>
                    <a:pt x="2543" y="5775"/>
                  </a:lnTo>
                  <a:lnTo>
                    <a:pt x="2932" y="5625"/>
                  </a:lnTo>
                  <a:lnTo>
                    <a:pt x="3321" y="5446"/>
                  </a:lnTo>
                  <a:lnTo>
                    <a:pt x="3680" y="5266"/>
                  </a:lnTo>
                  <a:lnTo>
                    <a:pt x="4039" y="5057"/>
                  </a:lnTo>
                  <a:lnTo>
                    <a:pt x="4727" y="4578"/>
                  </a:lnTo>
                  <a:lnTo>
                    <a:pt x="5386" y="4070"/>
                  </a:lnTo>
                  <a:lnTo>
                    <a:pt x="5954" y="3531"/>
                  </a:lnTo>
                  <a:lnTo>
                    <a:pt x="5954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3"/>
            <p:cNvSpPr/>
            <p:nvPr/>
          </p:nvSpPr>
          <p:spPr>
            <a:xfrm>
              <a:off x="6226275" y="2898600"/>
              <a:ext cx="525075" cy="457025"/>
            </a:xfrm>
            <a:custGeom>
              <a:avLst/>
              <a:gdLst/>
              <a:ahLst/>
              <a:cxnLst/>
              <a:rect l="l" t="t" r="r" b="b"/>
              <a:pathLst>
                <a:path w="21003" h="18281" extrusionOk="0">
                  <a:moveTo>
                    <a:pt x="8916" y="1"/>
                  </a:moveTo>
                  <a:lnTo>
                    <a:pt x="8377" y="31"/>
                  </a:lnTo>
                  <a:lnTo>
                    <a:pt x="7869" y="121"/>
                  </a:lnTo>
                  <a:lnTo>
                    <a:pt x="7360" y="210"/>
                  </a:lnTo>
                  <a:lnTo>
                    <a:pt x="6881" y="360"/>
                  </a:lnTo>
                  <a:lnTo>
                    <a:pt x="6373" y="510"/>
                  </a:lnTo>
                  <a:lnTo>
                    <a:pt x="5894" y="719"/>
                  </a:lnTo>
                  <a:lnTo>
                    <a:pt x="5445" y="958"/>
                  </a:lnTo>
                  <a:lnTo>
                    <a:pt x="4997" y="1198"/>
                  </a:lnTo>
                  <a:lnTo>
                    <a:pt x="4578" y="1467"/>
                  </a:lnTo>
                  <a:lnTo>
                    <a:pt x="4159" y="1766"/>
                  </a:lnTo>
                  <a:lnTo>
                    <a:pt x="3770" y="2095"/>
                  </a:lnTo>
                  <a:lnTo>
                    <a:pt x="3411" y="2454"/>
                  </a:lnTo>
                  <a:lnTo>
                    <a:pt x="3022" y="2813"/>
                  </a:lnTo>
                  <a:lnTo>
                    <a:pt x="2693" y="3202"/>
                  </a:lnTo>
                  <a:lnTo>
                    <a:pt x="2364" y="3591"/>
                  </a:lnTo>
                  <a:lnTo>
                    <a:pt x="2065" y="4010"/>
                  </a:lnTo>
                  <a:lnTo>
                    <a:pt x="1765" y="4429"/>
                  </a:lnTo>
                  <a:lnTo>
                    <a:pt x="1496" y="4878"/>
                  </a:lnTo>
                  <a:lnTo>
                    <a:pt x="1227" y="5326"/>
                  </a:lnTo>
                  <a:lnTo>
                    <a:pt x="1017" y="5775"/>
                  </a:lnTo>
                  <a:lnTo>
                    <a:pt x="778" y="6254"/>
                  </a:lnTo>
                  <a:lnTo>
                    <a:pt x="599" y="6733"/>
                  </a:lnTo>
                  <a:lnTo>
                    <a:pt x="419" y="7151"/>
                  </a:lnTo>
                  <a:lnTo>
                    <a:pt x="299" y="7570"/>
                  </a:lnTo>
                  <a:lnTo>
                    <a:pt x="180" y="8019"/>
                  </a:lnTo>
                  <a:lnTo>
                    <a:pt x="90" y="8438"/>
                  </a:lnTo>
                  <a:lnTo>
                    <a:pt x="30" y="8887"/>
                  </a:lnTo>
                  <a:lnTo>
                    <a:pt x="0" y="9335"/>
                  </a:lnTo>
                  <a:lnTo>
                    <a:pt x="30" y="9784"/>
                  </a:lnTo>
                  <a:lnTo>
                    <a:pt x="90" y="10203"/>
                  </a:lnTo>
                  <a:lnTo>
                    <a:pt x="210" y="10652"/>
                  </a:lnTo>
                  <a:lnTo>
                    <a:pt x="359" y="11101"/>
                  </a:lnTo>
                  <a:lnTo>
                    <a:pt x="569" y="11519"/>
                  </a:lnTo>
                  <a:lnTo>
                    <a:pt x="808" y="11938"/>
                  </a:lnTo>
                  <a:lnTo>
                    <a:pt x="1077" y="12327"/>
                  </a:lnTo>
                  <a:lnTo>
                    <a:pt x="1347" y="12716"/>
                  </a:lnTo>
                  <a:lnTo>
                    <a:pt x="1945" y="13434"/>
                  </a:lnTo>
                  <a:lnTo>
                    <a:pt x="5206" y="17443"/>
                  </a:lnTo>
                  <a:lnTo>
                    <a:pt x="6492" y="17683"/>
                  </a:lnTo>
                  <a:lnTo>
                    <a:pt x="7809" y="17892"/>
                  </a:lnTo>
                  <a:lnTo>
                    <a:pt x="9155" y="18072"/>
                  </a:lnTo>
                  <a:lnTo>
                    <a:pt x="10531" y="18191"/>
                  </a:lnTo>
                  <a:lnTo>
                    <a:pt x="11878" y="18251"/>
                  </a:lnTo>
                  <a:lnTo>
                    <a:pt x="12566" y="18281"/>
                  </a:lnTo>
                  <a:lnTo>
                    <a:pt x="13224" y="18251"/>
                  </a:lnTo>
                  <a:lnTo>
                    <a:pt x="13882" y="18221"/>
                  </a:lnTo>
                  <a:lnTo>
                    <a:pt x="14541" y="18191"/>
                  </a:lnTo>
                  <a:lnTo>
                    <a:pt x="15199" y="18101"/>
                  </a:lnTo>
                  <a:lnTo>
                    <a:pt x="15827" y="18012"/>
                  </a:lnTo>
                  <a:lnTo>
                    <a:pt x="16246" y="17922"/>
                  </a:lnTo>
                  <a:lnTo>
                    <a:pt x="16635" y="17802"/>
                  </a:lnTo>
                  <a:lnTo>
                    <a:pt x="16844" y="17712"/>
                  </a:lnTo>
                  <a:lnTo>
                    <a:pt x="17024" y="17623"/>
                  </a:lnTo>
                  <a:lnTo>
                    <a:pt x="17173" y="17503"/>
                  </a:lnTo>
                  <a:lnTo>
                    <a:pt x="17323" y="17353"/>
                  </a:lnTo>
                  <a:lnTo>
                    <a:pt x="17502" y="17144"/>
                  </a:lnTo>
                  <a:lnTo>
                    <a:pt x="17592" y="16875"/>
                  </a:lnTo>
                  <a:lnTo>
                    <a:pt x="17682" y="16606"/>
                  </a:lnTo>
                  <a:lnTo>
                    <a:pt x="17742" y="16336"/>
                  </a:lnTo>
                  <a:lnTo>
                    <a:pt x="17832" y="15738"/>
                  </a:lnTo>
                  <a:lnTo>
                    <a:pt x="17891" y="15469"/>
                  </a:lnTo>
                  <a:lnTo>
                    <a:pt x="17951" y="15169"/>
                  </a:lnTo>
                  <a:lnTo>
                    <a:pt x="18101" y="14810"/>
                  </a:lnTo>
                  <a:lnTo>
                    <a:pt x="18280" y="14481"/>
                  </a:lnTo>
                  <a:lnTo>
                    <a:pt x="18490" y="14182"/>
                  </a:lnTo>
                  <a:lnTo>
                    <a:pt x="18759" y="13853"/>
                  </a:lnTo>
                  <a:lnTo>
                    <a:pt x="19268" y="13285"/>
                  </a:lnTo>
                  <a:lnTo>
                    <a:pt x="19537" y="12985"/>
                  </a:lnTo>
                  <a:lnTo>
                    <a:pt x="19776" y="12656"/>
                  </a:lnTo>
                  <a:lnTo>
                    <a:pt x="20075" y="12237"/>
                  </a:lnTo>
                  <a:lnTo>
                    <a:pt x="20345" y="11759"/>
                  </a:lnTo>
                  <a:lnTo>
                    <a:pt x="20554" y="11250"/>
                  </a:lnTo>
                  <a:lnTo>
                    <a:pt x="20704" y="10742"/>
                  </a:lnTo>
                  <a:lnTo>
                    <a:pt x="20853" y="10203"/>
                  </a:lnTo>
                  <a:lnTo>
                    <a:pt x="20943" y="9694"/>
                  </a:lnTo>
                  <a:lnTo>
                    <a:pt x="21003" y="9156"/>
                  </a:lnTo>
                  <a:lnTo>
                    <a:pt x="21003" y="8587"/>
                  </a:lnTo>
                  <a:lnTo>
                    <a:pt x="21003" y="8049"/>
                  </a:lnTo>
                  <a:lnTo>
                    <a:pt x="20943" y="7451"/>
                  </a:lnTo>
                  <a:lnTo>
                    <a:pt x="20883" y="6822"/>
                  </a:lnTo>
                  <a:lnTo>
                    <a:pt x="20734" y="6194"/>
                  </a:lnTo>
                  <a:lnTo>
                    <a:pt x="20584" y="5536"/>
                  </a:lnTo>
                  <a:lnTo>
                    <a:pt x="20375" y="4908"/>
                  </a:lnTo>
                  <a:lnTo>
                    <a:pt x="20105" y="4279"/>
                  </a:lnTo>
                  <a:lnTo>
                    <a:pt x="19806" y="3681"/>
                  </a:lnTo>
                  <a:lnTo>
                    <a:pt x="19477" y="3112"/>
                  </a:lnTo>
                  <a:lnTo>
                    <a:pt x="19298" y="2843"/>
                  </a:lnTo>
                  <a:lnTo>
                    <a:pt x="19088" y="2604"/>
                  </a:lnTo>
                  <a:lnTo>
                    <a:pt x="18879" y="2365"/>
                  </a:lnTo>
                  <a:lnTo>
                    <a:pt x="18639" y="2155"/>
                  </a:lnTo>
                  <a:lnTo>
                    <a:pt x="18400" y="1946"/>
                  </a:lnTo>
                  <a:lnTo>
                    <a:pt x="18131" y="1766"/>
                  </a:lnTo>
                  <a:lnTo>
                    <a:pt x="17861" y="1587"/>
                  </a:lnTo>
                  <a:lnTo>
                    <a:pt x="17592" y="1437"/>
                  </a:lnTo>
                  <a:lnTo>
                    <a:pt x="17293" y="1317"/>
                  </a:lnTo>
                  <a:lnTo>
                    <a:pt x="16994" y="1228"/>
                  </a:lnTo>
                  <a:lnTo>
                    <a:pt x="16665" y="1168"/>
                  </a:lnTo>
                  <a:lnTo>
                    <a:pt x="16306" y="1108"/>
                  </a:lnTo>
                  <a:lnTo>
                    <a:pt x="15977" y="1078"/>
                  </a:lnTo>
                  <a:lnTo>
                    <a:pt x="15588" y="1108"/>
                  </a:lnTo>
                  <a:lnTo>
                    <a:pt x="14989" y="1138"/>
                  </a:lnTo>
                  <a:lnTo>
                    <a:pt x="14570" y="1228"/>
                  </a:lnTo>
                  <a:lnTo>
                    <a:pt x="14361" y="1258"/>
                  </a:lnTo>
                  <a:lnTo>
                    <a:pt x="14152" y="1347"/>
                  </a:lnTo>
                  <a:lnTo>
                    <a:pt x="13613" y="1617"/>
                  </a:lnTo>
                  <a:lnTo>
                    <a:pt x="13224" y="1287"/>
                  </a:lnTo>
                  <a:lnTo>
                    <a:pt x="12805" y="988"/>
                  </a:lnTo>
                  <a:lnTo>
                    <a:pt x="12356" y="749"/>
                  </a:lnTo>
                  <a:lnTo>
                    <a:pt x="11908" y="540"/>
                  </a:lnTo>
                  <a:lnTo>
                    <a:pt x="11429" y="360"/>
                  </a:lnTo>
                  <a:lnTo>
                    <a:pt x="10950" y="210"/>
                  </a:lnTo>
                  <a:lnTo>
                    <a:pt x="10442" y="121"/>
                  </a:lnTo>
                  <a:lnTo>
                    <a:pt x="9933" y="61"/>
                  </a:lnTo>
                  <a:lnTo>
                    <a:pt x="9424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3"/>
            <p:cNvSpPr/>
            <p:nvPr/>
          </p:nvSpPr>
          <p:spPr>
            <a:xfrm>
              <a:off x="6244975" y="2931525"/>
              <a:ext cx="488425" cy="423375"/>
            </a:xfrm>
            <a:custGeom>
              <a:avLst/>
              <a:gdLst/>
              <a:ahLst/>
              <a:cxnLst/>
              <a:rect l="l" t="t" r="r" b="b"/>
              <a:pathLst>
                <a:path w="19537" h="16935" extrusionOk="0">
                  <a:moveTo>
                    <a:pt x="8258" y="0"/>
                  </a:moveTo>
                  <a:lnTo>
                    <a:pt x="7779" y="30"/>
                  </a:lnTo>
                  <a:lnTo>
                    <a:pt x="7300" y="90"/>
                  </a:lnTo>
                  <a:lnTo>
                    <a:pt x="6851" y="180"/>
                  </a:lnTo>
                  <a:lnTo>
                    <a:pt x="6373" y="329"/>
                  </a:lnTo>
                  <a:lnTo>
                    <a:pt x="5924" y="479"/>
                  </a:lnTo>
                  <a:lnTo>
                    <a:pt x="5475" y="659"/>
                  </a:lnTo>
                  <a:lnTo>
                    <a:pt x="5056" y="868"/>
                  </a:lnTo>
                  <a:lnTo>
                    <a:pt x="4637" y="1107"/>
                  </a:lnTo>
                  <a:lnTo>
                    <a:pt x="4249" y="1377"/>
                  </a:lnTo>
                  <a:lnTo>
                    <a:pt x="3860" y="1646"/>
                  </a:lnTo>
                  <a:lnTo>
                    <a:pt x="3501" y="1945"/>
                  </a:lnTo>
                  <a:lnTo>
                    <a:pt x="3142" y="2274"/>
                  </a:lnTo>
                  <a:lnTo>
                    <a:pt x="2812" y="2603"/>
                  </a:lnTo>
                  <a:lnTo>
                    <a:pt x="2483" y="2962"/>
                  </a:lnTo>
                  <a:lnTo>
                    <a:pt x="2184" y="3321"/>
                  </a:lnTo>
                  <a:lnTo>
                    <a:pt x="1915" y="3710"/>
                  </a:lnTo>
                  <a:lnTo>
                    <a:pt x="1616" y="4129"/>
                  </a:lnTo>
                  <a:lnTo>
                    <a:pt x="1376" y="4518"/>
                  </a:lnTo>
                  <a:lnTo>
                    <a:pt x="1137" y="4937"/>
                  </a:lnTo>
                  <a:lnTo>
                    <a:pt x="928" y="5356"/>
                  </a:lnTo>
                  <a:lnTo>
                    <a:pt x="718" y="5804"/>
                  </a:lnTo>
                  <a:lnTo>
                    <a:pt x="539" y="6253"/>
                  </a:lnTo>
                  <a:lnTo>
                    <a:pt x="389" y="6642"/>
                  </a:lnTo>
                  <a:lnTo>
                    <a:pt x="269" y="7031"/>
                  </a:lnTo>
                  <a:lnTo>
                    <a:pt x="150" y="7420"/>
                  </a:lnTo>
                  <a:lnTo>
                    <a:pt x="60" y="7839"/>
                  </a:lnTo>
                  <a:lnTo>
                    <a:pt x="0" y="8258"/>
                  </a:lnTo>
                  <a:lnTo>
                    <a:pt x="0" y="8647"/>
                  </a:lnTo>
                  <a:lnTo>
                    <a:pt x="0" y="9066"/>
                  </a:lnTo>
                  <a:lnTo>
                    <a:pt x="60" y="9484"/>
                  </a:lnTo>
                  <a:lnTo>
                    <a:pt x="180" y="9903"/>
                  </a:lnTo>
                  <a:lnTo>
                    <a:pt x="329" y="10292"/>
                  </a:lnTo>
                  <a:lnTo>
                    <a:pt x="509" y="10681"/>
                  </a:lnTo>
                  <a:lnTo>
                    <a:pt x="748" y="11070"/>
                  </a:lnTo>
                  <a:lnTo>
                    <a:pt x="987" y="11429"/>
                  </a:lnTo>
                  <a:lnTo>
                    <a:pt x="1257" y="11788"/>
                  </a:lnTo>
                  <a:lnTo>
                    <a:pt x="1795" y="12476"/>
                  </a:lnTo>
                  <a:lnTo>
                    <a:pt x="4817" y="16186"/>
                  </a:lnTo>
                  <a:lnTo>
                    <a:pt x="6014" y="16425"/>
                  </a:lnTo>
                  <a:lnTo>
                    <a:pt x="7240" y="16605"/>
                  </a:lnTo>
                  <a:lnTo>
                    <a:pt x="8497" y="16755"/>
                  </a:lnTo>
                  <a:lnTo>
                    <a:pt x="9754" y="16874"/>
                  </a:lnTo>
                  <a:lnTo>
                    <a:pt x="11040" y="16934"/>
                  </a:lnTo>
                  <a:lnTo>
                    <a:pt x="12297" y="16934"/>
                  </a:lnTo>
                  <a:lnTo>
                    <a:pt x="12895" y="16904"/>
                  </a:lnTo>
                  <a:lnTo>
                    <a:pt x="13523" y="16874"/>
                  </a:lnTo>
                  <a:lnTo>
                    <a:pt x="14122" y="16784"/>
                  </a:lnTo>
                  <a:lnTo>
                    <a:pt x="14720" y="16695"/>
                  </a:lnTo>
                  <a:lnTo>
                    <a:pt x="15109" y="16635"/>
                  </a:lnTo>
                  <a:lnTo>
                    <a:pt x="15468" y="16515"/>
                  </a:lnTo>
                  <a:lnTo>
                    <a:pt x="15647" y="16455"/>
                  </a:lnTo>
                  <a:lnTo>
                    <a:pt x="15827" y="16366"/>
                  </a:lnTo>
                  <a:lnTo>
                    <a:pt x="15977" y="16246"/>
                  </a:lnTo>
                  <a:lnTo>
                    <a:pt x="16096" y="16096"/>
                  </a:lnTo>
                  <a:lnTo>
                    <a:pt x="16246" y="15887"/>
                  </a:lnTo>
                  <a:lnTo>
                    <a:pt x="16365" y="15677"/>
                  </a:lnTo>
                  <a:lnTo>
                    <a:pt x="16425" y="15408"/>
                  </a:lnTo>
                  <a:lnTo>
                    <a:pt x="16485" y="15139"/>
                  </a:lnTo>
                  <a:lnTo>
                    <a:pt x="16575" y="14630"/>
                  </a:lnTo>
                  <a:lnTo>
                    <a:pt x="16605" y="14361"/>
                  </a:lnTo>
                  <a:lnTo>
                    <a:pt x="16695" y="14092"/>
                  </a:lnTo>
                  <a:lnTo>
                    <a:pt x="16814" y="13763"/>
                  </a:lnTo>
                  <a:lnTo>
                    <a:pt x="16994" y="13434"/>
                  </a:lnTo>
                  <a:lnTo>
                    <a:pt x="17203" y="13134"/>
                  </a:lnTo>
                  <a:lnTo>
                    <a:pt x="17413" y="12865"/>
                  </a:lnTo>
                  <a:lnTo>
                    <a:pt x="17921" y="12327"/>
                  </a:lnTo>
                  <a:lnTo>
                    <a:pt x="18161" y="12027"/>
                  </a:lnTo>
                  <a:lnTo>
                    <a:pt x="18400" y="11758"/>
                  </a:lnTo>
                  <a:lnTo>
                    <a:pt x="18669" y="11339"/>
                  </a:lnTo>
                  <a:lnTo>
                    <a:pt x="18909" y="10891"/>
                  </a:lnTo>
                  <a:lnTo>
                    <a:pt x="19088" y="10442"/>
                  </a:lnTo>
                  <a:lnTo>
                    <a:pt x="19268" y="9963"/>
                  </a:lnTo>
                  <a:lnTo>
                    <a:pt x="19387" y="9484"/>
                  </a:lnTo>
                  <a:lnTo>
                    <a:pt x="19447" y="8976"/>
                  </a:lnTo>
                  <a:lnTo>
                    <a:pt x="19507" y="8467"/>
                  </a:lnTo>
                  <a:lnTo>
                    <a:pt x="19537" y="7989"/>
                  </a:lnTo>
                  <a:lnTo>
                    <a:pt x="19507" y="7450"/>
                  </a:lnTo>
                  <a:lnTo>
                    <a:pt x="19477" y="6911"/>
                  </a:lnTo>
                  <a:lnTo>
                    <a:pt x="19387" y="6343"/>
                  </a:lnTo>
                  <a:lnTo>
                    <a:pt x="19268" y="5745"/>
                  </a:lnTo>
                  <a:lnTo>
                    <a:pt x="19118" y="5146"/>
                  </a:lnTo>
                  <a:lnTo>
                    <a:pt x="18938" y="4548"/>
                  </a:lnTo>
                  <a:lnTo>
                    <a:pt x="18699" y="3979"/>
                  </a:lnTo>
                  <a:lnTo>
                    <a:pt x="18430" y="3411"/>
                  </a:lnTo>
                  <a:lnTo>
                    <a:pt x="18101" y="2902"/>
                  </a:lnTo>
                  <a:lnTo>
                    <a:pt x="17742" y="2424"/>
                  </a:lnTo>
                  <a:lnTo>
                    <a:pt x="17532" y="2184"/>
                  </a:lnTo>
                  <a:lnTo>
                    <a:pt x="17323" y="2005"/>
                  </a:lnTo>
                  <a:lnTo>
                    <a:pt x="17084" y="1795"/>
                  </a:lnTo>
                  <a:lnTo>
                    <a:pt x="16844" y="1616"/>
                  </a:lnTo>
                  <a:lnTo>
                    <a:pt x="16605" y="1466"/>
                  </a:lnTo>
                  <a:lnTo>
                    <a:pt x="16336" y="1347"/>
                  </a:lnTo>
                  <a:lnTo>
                    <a:pt x="16066" y="1227"/>
                  </a:lnTo>
                  <a:lnTo>
                    <a:pt x="15767" y="1137"/>
                  </a:lnTo>
                  <a:lnTo>
                    <a:pt x="15468" y="1077"/>
                  </a:lnTo>
                  <a:lnTo>
                    <a:pt x="15169" y="1018"/>
                  </a:lnTo>
                  <a:lnTo>
                    <a:pt x="14481" y="1018"/>
                  </a:lnTo>
                  <a:lnTo>
                    <a:pt x="13942" y="1048"/>
                  </a:lnTo>
                  <a:lnTo>
                    <a:pt x="13523" y="1137"/>
                  </a:lnTo>
                  <a:lnTo>
                    <a:pt x="13164" y="1257"/>
                  </a:lnTo>
                  <a:lnTo>
                    <a:pt x="12656" y="1496"/>
                  </a:lnTo>
                  <a:lnTo>
                    <a:pt x="12297" y="1197"/>
                  </a:lnTo>
                  <a:lnTo>
                    <a:pt x="11908" y="928"/>
                  </a:lnTo>
                  <a:lnTo>
                    <a:pt x="11489" y="689"/>
                  </a:lnTo>
                  <a:lnTo>
                    <a:pt x="11070" y="509"/>
                  </a:lnTo>
                  <a:lnTo>
                    <a:pt x="10621" y="329"/>
                  </a:lnTo>
                  <a:lnTo>
                    <a:pt x="10172" y="210"/>
                  </a:lnTo>
                  <a:lnTo>
                    <a:pt x="9694" y="90"/>
                  </a:lnTo>
                  <a:lnTo>
                    <a:pt x="9215" y="30"/>
                  </a:lnTo>
                  <a:lnTo>
                    <a:pt x="8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3"/>
            <p:cNvSpPr/>
            <p:nvPr/>
          </p:nvSpPr>
          <p:spPr>
            <a:xfrm>
              <a:off x="6660075" y="3214250"/>
              <a:ext cx="50900" cy="104725"/>
            </a:xfrm>
            <a:custGeom>
              <a:avLst/>
              <a:gdLst/>
              <a:ahLst/>
              <a:cxnLst/>
              <a:rect l="l" t="t" r="r" b="b"/>
              <a:pathLst>
                <a:path w="2036" h="4189" extrusionOk="0">
                  <a:moveTo>
                    <a:pt x="749" y="0"/>
                  </a:moveTo>
                  <a:lnTo>
                    <a:pt x="599" y="60"/>
                  </a:lnTo>
                  <a:lnTo>
                    <a:pt x="450" y="120"/>
                  </a:lnTo>
                  <a:lnTo>
                    <a:pt x="300" y="240"/>
                  </a:lnTo>
                  <a:lnTo>
                    <a:pt x="1" y="4189"/>
                  </a:lnTo>
                  <a:lnTo>
                    <a:pt x="1" y="4189"/>
                  </a:lnTo>
                  <a:lnTo>
                    <a:pt x="210" y="4099"/>
                  </a:lnTo>
                  <a:lnTo>
                    <a:pt x="420" y="4009"/>
                  </a:lnTo>
                  <a:lnTo>
                    <a:pt x="809" y="3800"/>
                  </a:lnTo>
                  <a:lnTo>
                    <a:pt x="1138" y="3531"/>
                  </a:lnTo>
                  <a:lnTo>
                    <a:pt x="1437" y="3202"/>
                  </a:lnTo>
                  <a:lnTo>
                    <a:pt x="1676" y="2813"/>
                  </a:lnTo>
                  <a:lnTo>
                    <a:pt x="1856" y="2424"/>
                  </a:lnTo>
                  <a:lnTo>
                    <a:pt x="1975" y="2005"/>
                  </a:lnTo>
                  <a:lnTo>
                    <a:pt x="2005" y="1796"/>
                  </a:lnTo>
                  <a:lnTo>
                    <a:pt x="2035" y="1586"/>
                  </a:lnTo>
                  <a:lnTo>
                    <a:pt x="2005" y="1227"/>
                  </a:lnTo>
                  <a:lnTo>
                    <a:pt x="1946" y="868"/>
                  </a:lnTo>
                  <a:lnTo>
                    <a:pt x="1886" y="689"/>
                  </a:lnTo>
                  <a:lnTo>
                    <a:pt x="1796" y="539"/>
                  </a:lnTo>
                  <a:lnTo>
                    <a:pt x="1706" y="389"/>
                  </a:lnTo>
                  <a:lnTo>
                    <a:pt x="1586" y="270"/>
                  </a:lnTo>
                  <a:lnTo>
                    <a:pt x="1437" y="150"/>
                  </a:lnTo>
                  <a:lnTo>
                    <a:pt x="1287" y="90"/>
                  </a:lnTo>
                  <a:lnTo>
                    <a:pt x="1108" y="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3"/>
            <p:cNvSpPr/>
            <p:nvPr/>
          </p:nvSpPr>
          <p:spPr>
            <a:xfrm>
              <a:off x="6283850" y="3214250"/>
              <a:ext cx="50150" cy="104725"/>
            </a:xfrm>
            <a:custGeom>
              <a:avLst/>
              <a:gdLst/>
              <a:ahLst/>
              <a:cxnLst/>
              <a:rect l="l" t="t" r="r" b="b"/>
              <a:pathLst>
                <a:path w="2006" h="4189" extrusionOk="0">
                  <a:moveTo>
                    <a:pt x="1108" y="0"/>
                  </a:moveTo>
                  <a:lnTo>
                    <a:pt x="928" y="30"/>
                  </a:lnTo>
                  <a:lnTo>
                    <a:pt x="749" y="90"/>
                  </a:lnTo>
                  <a:lnTo>
                    <a:pt x="599" y="150"/>
                  </a:lnTo>
                  <a:lnTo>
                    <a:pt x="450" y="270"/>
                  </a:lnTo>
                  <a:lnTo>
                    <a:pt x="330" y="389"/>
                  </a:lnTo>
                  <a:lnTo>
                    <a:pt x="240" y="539"/>
                  </a:lnTo>
                  <a:lnTo>
                    <a:pt x="150" y="689"/>
                  </a:lnTo>
                  <a:lnTo>
                    <a:pt x="91" y="868"/>
                  </a:lnTo>
                  <a:lnTo>
                    <a:pt x="1" y="1227"/>
                  </a:lnTo>
                  <a:lnTo>
                    <a:pt x="1" y="1586"/>
                  </a:lnTo>
                  <a:lnTo>
                    <a:pt x="31" y="1796"/>
                  </a:lnTo>
                  <a:lnTo>
                    <a:pt x="61" y="2005"/>
                  </a:lnTo>
                  <a:lnTo>
                    <a:pt x="180" y="2424"/>
                  </a:lnTo>
                  <a:lnTo>
                    <a:pt x="360" y="2813"/>
                  </a:lnTo>
                  <a:lnTo>
                    <a:pt x="599" y="3202"/>
                  </a:lnTo>
                  <a:lnTo>
                    <a:pt x="898" y="3531"/>
                  </a:lnTo>
                  <a:lnTo>
                    <a:pt x="1228" y="3800"/>
                  </a:lnTo>
                  <a:lnTo>
                    <a:pt x="1616" y="4009"/>
                  </a:lnTo>
                  <a:lnTo>
                    <a:pt x="1826" y="4099"/>
                  </a:lnTo>
                  <a:lnTo>
                    <a:pt x="2005" y="4189"/>
                  </a:lnTo>
                  <a:lnTo>
                    <a:pt x="1736" y="240"/>
                  </a:lnTo>
                  <a:lnTo>
                    <a:pt x="1587" y="120"/>
                  </a:lnTo>
                  <a:lnTo>
                    <a:pt x="1437" y="60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3"/>
            <p:cNvSpPr/>
            <p:nvPr/>
          </p:nvSpPr>
          <p:spPr>
            <a:xfrm>
              <a:off x="6318275" y="3059425"/>
              <a:ext cx="362775" cy="438325"/>
            </a:xfrm>
            <a:custGeom>
              <a:avLst/>
              <a:gdLst/>
              <a:ahLst/>
              <a:cxnLst/>
              <a:rect l="l" t="t" r="r" b="b"/>
              <a:pathLst>
                <a:path w="14511" h="17533" extrusionOk="0">
                  <a:moveTo>
                    <a:pt x="9783" y="0"/>
                  </a:moveTo>
                  <a:lnTo>
                    <a:pt x="9604" y="329"/>
                  </a:lnTo>
                  <a:lnTo>
                    <a:pt x="9394" y="629"/>
                  </a:lnTo>
                  <a:lnTo>
                    <a:pt x="9125" y="898"/>
                  </a:lnTo>
                  <a:lnTo>
                    <a:pt x="8856" y="1137"/>
                  </a:lnTo>
                  <a:lnTo>
                    <a:pt x="8527" y="1347"/>
                  </a:lnTo>
                  <a:lnTo>
                    <a:pt x="8198" y="1556"/>
                  </a:lnTo>
                  <a:lnTo>
                    <a:pt x="7839" y="1736"/>
                  </a:lnTo>
                  <a:lnTo>
                    <a:pt x="7450" y="1885"/>
                  </a:lnTo>
                  <a:lnTo>
                    <a:pt x="6672" y="2184"/>
                  </a:lnTo>
                  <a:lnTo>
                    <a:pt x="5804" y="2424"/>
                  </a:lnTo>
                  <a:lnTo>
                    <a:pt x="4099" y="2843"/>
                  </a:lnTo>
                  <a:lnTo>
                    <a:pt x="3261" y="3052"/>
                  </a:lnTo>
                  <a:lnTo>
                    <a:pt x="2483" y="3291"/>
                  </a:lnTo>
                  <a:lnTo>
                    <a:pt x="2094" y="3441"/>
                  </a:lnTo>
                  <a:lnTo>
                    <a:pt x="1765" y="3591"/>
                  </a:lnTo>
                  <a:lnTo>
                    <a:pt x="1436" y="3740"/>
                  </a:lnTo>
                  <a:lnTo>
                    <a:pt x="1137" y="3920"/>
                  </a:lnTo>
                  <a:lnTo>
                    <a:pt x="868" y="4129"/>
                  </a:lnTo>
                  <a:lnTo>
                    <a:pt x="628" y="4368"/>
                  </a:lnTo>
                  <a:lnTo>
                    <a:pt x="419" y="4608"/>
                  </a:lnTo>
                  <a:lnTo>
                    <a:pt x="239" y="4877"/>
                  </a:lnTo>
                  <a:lnTo>
                    <a:pt x="120" y="5176"/>
                  </a:lnTo>
                  <a:lnTo>
                    <a:pt x="30" y="5505"/>
                  </a:lnTo>
                  <a:lnTo>
                    <a:pt x="0" y="5894"/>
                  </a:lnTo>
                  <a:lnTo>
                    <a:pt x="0" y="6283"/>
                  </a:lnTo>
                  <a:lnTo>
                    <a:pt x="0" y="7300"/>
                  </a:lnTo>
                  <a:lnTo>
                    <a:pt x="30" y="7809"/>
                  </a:lnTo>
                  <a:lnTo>
                    <a:pt x="60" y="8318"/>
                  </a:lnTo>
                  <a:lnTo>
                    <a:pt x="90" y="8826"/>
                  </a:lnTo>
                  <a:lnTo>
                    <a:pt x="180" y="9305"/>
                  </a:lnTo>
                  <a:lnTo>
                    <a:pt x="269" y="9814"/>
                  </a:lnTo>
                  <a:lnTo>
                    <a:pt x="389" y="10292"/>
                  </a:lnTo>
                  <a:lnTo>
                    <a:pt x="509" y="10771"/>
                  </a:lnTo>
                  <a:lnTo>
                    <a:pt x="688" y="11250"/>
                  </a:lnTo>
                  <a:lnTo>
                    <a:pt x="868" y="11728"/>
                  </a:lnTo>
                  <a:lnTo>
                    <a:pt x="1047" y="12177"/>
                  </a:lnTo>
                  <a:lnTo>
                    <a:pt x="1257" y="12626"/>
                  </a:lnTo>
                  <a:lnTo>
                    <a:pt x="1496" y="13075"/>
                  </a:lnTo>
                  <a:lnTo>
                    <a:pt x="1765" y="13493"/>
                  </a:lnTo>
                  <a:lnTo>
                    <a:pt x="2035" y="13912"/>
                  </a:lnTo>
                  <a:lnTo>
                    <a:pt x="2334" y="14301"/>
                  </a:lnTo>
                  <a:lnTo>
                    <a:pt x="2663" y="14690"/>
                  </a:lnTo>
                  <a:lnTo>
                    <a:pt x="3201" y="15318"/>
                  </a:lnTo>
                  <a:lnTo>
                    <a:pt x="3800" y="15887"/>
                  </a:lnTo>
                  <a:lnTo>
                    <a:pt x="4368" y="16366"/>
                  </a:lnTo>
                  <a:lnTo>
                    <a:pt x="4967" y="16755"/>
                  </a:lnTo>
                  <a:lnTo>
                    <a:pt x="5266" y="16934"/>
                  </a:lnTo>
                  <a:lnTo>
                    <a:pt x="5535" y="17084"/>
                  </a:lnTo>
                  <a:lnTo>
                    <a:pt x="5834" y="17203"/>
                  </a:lnTo>
                  <a:lnTo>
                    <a:pt x="6133" y="17323"/>
                  </a:lnTo>
                  <a:lnTo>
                    <a:pt x="6403" y="17413"/>
                  </a:lnTo>
                  <a:lnTo>
                    <a:pt x="6702" y="17473"/>
                  </a:lnTo>
                  <a:lnTo>
                    <a:pt x="6971" y="17502"/>
                  </a:lnTo>
                  <a:lnTo>
                    <a:pt x="7270" y="17532"/>
                  </a:lnTo>
                  <a:lnTo>
                    <a:pt x="7569" y="17502"/>
                  </a:lnTo>
                  <a:lnTo>
                    <a:pt x="7869" y="17473"/>
                  </a:lnTo>
                  <a:lnTo>
                    <a:pt x="8168" y="17413"/>
                  </a:lnTo>
                  <a:lnTo>
                    <a:pt x="8467" y="17353"/>
                  </a:lnTo>
                  <a:lnTo>
                    <a:pt x="8796" y="17263"/>
                  </a:lnTo>
                  <a:lnTo>
                    <a:pt x="9095" y="17143"/>
                  </a:lnTo>
                  <a:lnTo>
                    <a:pt x="9394" y="16994"/>
                  </a:lnTo>
                  <a:lnTo>
                    <a:pt x="9724" y="16844"/>
                  </a:lnTo>
                  <a:lnTo>
                    <a:pt x="10023" y="16635"/>
                  </a:lnTo>
                  <a:lnTo>
                    <a:pt x="10322" y="16425"/>
                  </a:lnTo>
                  <a:lnTo>
                    <a:pt x="10621" y="16216"/>
                  </a:lnTo>
                  <a:lnTo>
                    <a:pt x="10920" y="15947"/>
                  </a:lnTo>
                  <a:lnTo>
                    <a:pt x="11220" y="15677"/>
                  </a:lnTo>
                  <a:lnTo>
                    <a:pt x="11519" y="15378"/>
                  </a:lnTo>
                  <a:lnTo>
                    <a:pt x="11818" y="15079"/>
                  </a:lnTo>
                  <a:lnTo>
                    <a:pt x="12117" y="14720"/>
                  </a:lnTo>
                  <a:lnTo>
                    <a:pt x="12386" y="14331"/>
                  </a:lnTo>
                  <a:lnTo>
                    <a:pt x="12686" y="13942"/>
                  </a:lnTo>
                  <a:lnTo>
                    <a:pt x="12925" y="13553"/>
                  </a:lnTo>
                  <a:lnTo>
                    <a:pt x="13164" y="13134"/>
                  </a:lnTo>
                  <a:lnTo>
                    <a:pt x="13374" y="12716"/>
                  </a:lnTo>
                  <a:lnTo>
                    <a:pt x="13583" y="12267"/>
                  </a:lnTo>
                  <a:lnTo>
                    <a:pt x="13763" y="11848"/>
                  </a:lnTo>
                  <a:lnTo>
                    <a:pt x="13912" y="11399"/>
                  </a:lnTo>
                  <a:lnTo>
                    <a:pt x="14062" y="10950"/>
                  </a:lnTo>
                  <a:lnTo>
                    <a:pt x="14181" y="10472"/>
                  </a:lnTo>
                  <a:lnTo>
                    <a:pt x="14271" y="10023"/>
                  </a:lnTo>
                  <a:lnTo>
                    <a:pt x="14361" y="9544"/>
                  </a:lnTo>
                  <a:lnTo>
                    <a:pt x="14421" y="9066"/>
                  </a:lnTo>
                  <a:lnTo>
                    <a:pt x="14481" y="8587"/>
                  </a:lnTo>
                  <a:lnTo>
                    <a:pt x="14511" y="8108"/>
                  </a:lnTo>
                  <a:lnTo>
                    <a:pt x="14511" y="7629"/>
                  </a:lnTo>
                  <a:lnTo>
                    <a:pt x="14511" y="3381"/>
                  </a:lnTo>
                  <a:lnTo>
                    <a:pt x="13792" y="3142"/>
                  </a:lnTo>
                  <a:lnTo>
                    <a:pt x="13104" y="2873"/>
                  </a:lnTo>
                  <a:lnTo>
                    <a:pt x="12446" y="2543"/>
                  </a:lnTo>
                  <a:lnTo>
                    <a:pt x="11818" y="2154"/>
                  </a:lnTo>
                  <a:lnTo>
                    <a:pt x="11249" y="1706"/>
                  </a:lnTo>
                  <a:lnTo>
                    <a:pt x="10950" y="1466"/>
                  </a:lnTo>
                  <a:lnTo>
                    <a:pt x="10711" y="1197"/>
                  </a:lnTo>
                  <a:lnTo>
                    <a:pt x="10442" y="928"/>
                  </a:lnTo>
                  <a:lnTo>
                    <a:pt x="10202" y="629"/>
                  </a:lnTo>
                  <a:lnTo>
                    <a:pt x="9993" y="329"/>
                  </a:lnTo>
                  <a:lnTo>
                    <a:pt x="9783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3"/>
            <p:cNvSpPr/>
            <p:nvPr/>
          </p:nvSpPr>
          <p:spPr>
            <a:xfrm>
              <a:off x="6356400" y="3256125"/>
              <a:ext cx="100275" cy="37425"/>
            </a:xfrm>
            <a:custGeom>
              <a:avLst/>
              <a:gdLst/>
              <a:ahLst/>
              <a:cxnLst/>
              <a:rect l="l" t="t" r="r" b="b"/>
              <a:pathLst>
                <a:path w="4011" h="1497" extrusionOk="0">
                  <a:moveTo>
                    <a:pt x="3831" y="1"/>
                  </a:moveTo>
                  <a:lnTo>
                    <a:pt x="3771" y="31"/>
                  </a:lnTo>
                  <a:lnTo>
                    <a:pt x="3711" y="61"/>
                  </a:lnTo>
                  <a:lnTo>
                    <a:pt x="3651" y="121"/>
                  </a:lnTo>
                  <a:lnTo>
                    <a:pt x="3531" y="330"/>
                  </a:lnTo>
                  <a:lnTo>
                    <a:pt x="3382" y="509"/>
                  </a:lnTo>
                  <a:lnTo>
                    <a:pt x="3202" y="689"/>
                  </a:lnTo>
                  <a:lnTo>
                    <a:pt x="2993" y="839"/>
                  </a:lnTo>
                  <a:lnTo>
                    <a:pt x="2783" y="958"/>
                  </a:lnTo>
                  <a:lnTo>
                    <a:pt x="2544" y="1048"/>
                  </a:lnTo>
                  <a:lnTo>
                    <a:pt x="2305" y="1138"/>
                  </a:lnTo>
                  <a:lnTo>
                    <a:pt x="2035" y="1168"/>
                  </a:lnTo>
                  <a:lnTo>
                    <a:pt x="1796" y="1168"/>
                  </a:lnTo>
                  <a:lnTo>
                    <a:pt x="1527" y="1108"/>
                  </a:lnTo>
                  <a:lnTo>
                    <a:pt x="1287" y="1048"/>
                  </a:lnTo>
                  <a:lnTo>
                    <a:pt x="1048" y="928"/>
                  </a:lnTo>
                  <a:lnTo>
                    <a:pt x="839" y="809"/>
                  </a:lnTo>
                  <a:lnTo>
                    <a:pt x="629" y="629"/>
                  </a:lnTo>
                  <a:lnTo>
                    <a:pt x="450" y="450"/>
                  </a:lnTo>
                  <a:lnTo>
                    <a:pt x="300" y="240"/>
                  </a:lnTo>
                  <a:lnTo>
                    <a:pt x="240" y="180"/>
                  </a:lnTo>
                  <a:lnTo>
                    <a:pt x="121" y="180"/>
                  </a:lnTo>
                  <a:lnTo>
                    <a:pt x="61" y="210"/>
                  </a:lnTo>
                  <a:lnTo>
                    <a:pt x="31" y="270"/>
                  </a:lnTo>
                  <a:lnTo>
                    <a:pt x="1" y="330"/>
                  </a:lnTo>
                  <a:lnTo>
                    <a:pt x="1" y="390"/>
                  </a:lnTo>
                  <a:lnTo>
                    <a:pt x="31" y="450"/>
                  </a:lnTo>
                  <a:lnTo>
                    <a:pt x="210" y="719"/>
                  </a:lnTo>
                  <a:lnTo>
                    <a:pt x="420" y="928"/>
                  </a:lnTo>
                  <a:lnTo>
                    <a:pt x="659" y="1108"/>
                  </a:lnTo>
                  <a:lnTo>
                    <a:pt x="928" y="1257"/>
                  </a:lnTo>
                  <a:lnTo>
                    <a:pt x="1198" y="1377"/>
                  </a:lnTo>
                  <a:lnTo>
                    <a:pt x="1497" y="1467"/>
                  </a:lnTo>
                  <a:lnTo>
                    <a:pt x="1796" y="1497"/>
                  </a:lnTo>
                  <a:lnTo>
                    <a:pt x="2095" y="1497"/>
                  </a:lnTo>
                  <a:lnTo>
                    <a:pt x="2394" y="1467"/>
                  </a:lnTo>
                  <a:lnTo>
                    <a:pt x="2694" y="1377"/>
                  </a:lnTo>
                  <a:lnTo>
                    <a:pt x="2963" y="1257"/>
                  </a:lnTo>
                  <a:lnTo>
                    <a:pt x="3202" y="1108"/>
                  </a:lnTo>
                  <a:lnTo>
                    <a:pt x="3442" y="928"/>
                  </a:lnTo>
                  <a:lnTo>
                    <a:pt x="3651" y="719"/>
                  </a:lnTo>
                  <a:lnTo>
                    <a:pt x="3831" y="480"/>
                  </a:lnTo>
                  <a:lnTo>
                    <a:pt x="3980" y="240"/>
                  </a:lnTo>
                  <a:lnTo>
                    <a:pt x="4010" y="150"/>
                  </a:lnTo>
                  <a:lnTo>
                    <a:pt x="3980" y="91"/>
                  </a:lnTo>
                  <a:lnTo>
                    <a:pt x="3950" y="61"/>
                  </a:lnTo>
                  <a:lnTo>
                    <a:pt x="3890" y="31"/>
                  </a:lnTo>
                  <a:lnTo>
                    <a:pt x="383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3"/>
            <p:cNvSpPr/>
            <p:nvPr/>
          </p:nvSpPr>
          <p:spPr>
            <a:xfrm>
              <a:off x="6533675" y="3256125"/>
              <a:ext cx="100250" cy="37425"/>
            </a:xfrm>
            <a:custGeom>
              <a:avLst/>
              <a:gdLst/>
              <a:ahLst/>
              <a:cxnLst/>
              <a:rect l="l" t="t" r="r" b="b"/>
              <a:pathLst>
                <a:path w="4010" h="1497" extrusionOk="0">
                  <a:moveTo>
                    <a:pt x="150" y="1"/>
                  </a:moveTo>
                  <a:lnTo>
                    <a:pt x="90" y="31"/>
                  </a:lnTo>
                  <a:lnTo>
                    <a:pt x="60" y="61"/>
                  </a:lnTo>
                  <a:lnTo>
                    <a:pt x="1" y="91"/>
                  </a:lnTo>
                  <a:lnTo>
                    <a:pt x="1" y="150"/>
                  </a:lnTo>
                  <a:lnTo>
                    <a:pt x="31" y="240"/>
                  </a:lnTo>
                  <a:lnTo>
                    <a:pt x="180" y="480"/>
                  </a:lnTo>
                  <a:lnTo>
                    <a:pt x="360" y="719"/>
                  </a:lnTo>
                  <a:lnTo>
                    <a:pt x="569" y="928"/>
                  </a:lnTo>
                  <a:lnTo>
                    <a:pt x="808" y="1108"/>
                  </a:lnTo>
                  <a:lnTo>
                    <a:pt x="1048" y="1257"/>
                  </a:lnTo>
                  <a:lnTo>
                    <a:pt x="1317" y="1377"/>
                  </a:lnTo>
                  <a:lnTo>
                    <a:pt x="1616" y="1467"/>
                  </a:lnTo>
                  <a:lnTo>
                    <a:pt x="1915" y="1497"/>
                  </a:lnTo>
                  <a:lnTo>
                    <a:pt x="2215" y="1497"/>
                  </a:lnTo>
                  <a:lnTo>
                    <a:pt x="2514" y="1467"/>
                  </a:lnTo>
                  <a:lnTo>
                    <a:pt x="2813" y="1377"/>
                  </a:lnTo>
                  <a:lnTo>
                    <a:pt x="3082" y="1257"/>
                  </a:lnTo>
                  <a:lnTo>
                    <a:pt x="3351" y="1108"/>
                  </a:lnTo>
                  <a:lnTo>
                    <a:pt x="3591" y="928"/>
                  </a:lnTo>
                  <a:lnTo>
                    <a:pt x="3800" y="719"/>
                  </a:lnTo>
                  <a:lnTo>
                    <a:pt x="3980" y="450"/>
                  </a:lnTo>
                  <a:lnTo>
                    <a:pt x="4010" y="390"/>
                  </a:lnTo>
                  <a:lnTo>
                    <a:pt x="4010" y="330"/>
                  </a:lnTo>
                  <a:lnTo>
                    <a:pt x="3980" y="270"/>
                  </a:lnTo>
                  <a:lnTo>
                    <a:pt x="3950" y="210"/>
                  </a:lnTo>
                  <a:lnTo>
                    <a:pt x="3890" y="180"/>
                  </a:lnTo>
                  <a:lnTo>
                    <a:pt x="3770" y="180"/>
                  </a:lnTo>
                  <a:lnTo>
                    <a:pt x="3710" y="240"/>
                  </a:lnTo>
                  <a:lnTo>
                    <a:pt x="3561" y="450"/>
                  </a:lnTo>
                  <a:lnTo>
                    <a:pt x="3381" y="629"/>
                  </a:lnTo>
                  <a:lnTo>
                    <a:pt x="3172" y="809"/>
                  </a:lnTo>
                  <a:lnTo>
                    <a:pt x="2963" y="928"/>
                  </a:lnTo>
                  <a:lnTo>
                    <a:pt x="2723" y="1048"/>
                  </a:lnTo>
                  <a:lnTo>
                    <a:pt x="2484" y="1108"/>
                  </a:lnTo>
                  <a:lnTo>
                    <a:pt x="2215" y="1168"/>
                  </a:lnTo>
                  <a:lnTo>
                    <a:pt x="1945" y="1168"/>
                  </a:lnTo>
                  <a:lnTo>
                    <a:pt x="1706" y="1138"/>
                  </a:lnTo>
                  <a:lnTo>
                    <a:pt x="1467" y="1048"/>
                  </a:lnTo>
                  <a:lnTo>
                    <a:pt x="1227" y="958"/>
                  </a:lnTo>
                  <a:lnTo>
                    <a:pt x="1018" y="839"/>
                  </a:lnTo>
                  <a:lnTo>
                    <a:pt x="808" y="689"/>
                  </a:lnTo>
                  <a:lnTo>
                    <a:pt x="629" y="509"/>
                  </a:lnTo>
                  <a:lnTo>
                    <a:pt x="479" y="330"/>
                  </a:lnTo>
                  <a:lnTo>
                    <a:pt x="330" y="121"/>
                  </a:lnTo>
                  <a:lnTo>
                    <a:pt x="300" y="61"/>
                  </a:lnTo>
                  <a:lnTo>
                    <a:pt x="24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3"/>
            <p:cNvSpPr/>
            <p:nvPr/>
          </p:nvSpPr>
          <p:spPr>
            <a:xfrm>
              <a:off x="6525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603" y="1"/>
                  </a:moveTo>
                  <a:lnTo>
                    <a:pt x="2304" y="31"/>
                  </a:lnTo>
                  <a:lnTo>
                    <a:pt x="2005" y="61"/>
                  </a:lnTo>
                  <a:lnTo>
                    <a:pt x="1706" y="91"/>
                  </a:lnTo>
                  <a:lnTo>
                    <a:pt x="1437" y="180"/>
                  </a:lnTo>
                  <a:lnTo>
                    <a:pt x="1137" y="270"/>
                  </a:lnTo>
                  <a:lnTo>
                    <a:pt x="868" y="390"/>
                  </a:lnTo>
                  <a:lnTo>
                    <a:pt x="599" y="539"/>
                  </a:lnTo>
                  <a:lnTo>
                    <a:pt x="360" y="719"/>
                  </a:lnTo>
                  <a:lnTo>
                    <a:pt x="120" y="898"/>
                  </a:lnTo>
                  <a:lnTo>
                    <a:pt x="30" y="1018"/>
                  </a:lnTo>
                  <a:lnTo>
                    <a:pt x="1" y="1138"/>
                  </a:lnTo>
                  <a:lnTo>
                    <a:pt x="30" y="1287"/>
                  </a:lnTo>
                  <a:lnTo>
                    <a:pt x="90" y="1377"/>
                  </a:lnTo>
                  <a:lnTo>
                    <a:pt x="180" y="1467"/>
                  </a:lnTo>
                  <a:lnTo>
                    <a:pt x="300" y="1527"/>
                  </a:lnTo>
                  <a:lnTo>
                    <a:pt x="419" y="1497"/>
                  </a:lnTo>
                  <a:lnTo>
                    <a:pt x="569" y="1437"/>
                  </a:lnTo>
                  <a:lnTo>
                    <a:pt x="748" y="1287"/>
                  </a:lnTo>
                  <a:lnTo>
                    <a:pt x="958" y="1138"/>
                  </a:lnTo>
                  <a:lnTo>
                    <a:pt x="1167" y="1018"/>
                  </a:lnTo>
                  <a:lnTo>
                    <a:pt x="1377" y="928"/>
                  </a:lnTo>
                  <a:lnTo>
                    <a:pt x="1616" y="839"/>
                  </a:lnTo>
                  <a:lnTo>
                    <a:pt x="1855" y="779"/>
                  </a:lnTo>
                  <a:lnTo>
                    <a:pt x="2065" y="749"/>
                  </a:lnTo>
                  <a:lnTo>
                    <a:pt x="2334" y="719"/>
                  </a:lnTo>
                  <a:lnTo>
                    <a:pt x="2574" y="689"/>
                  </a:lnTo>
                  <a:lnTo>
                    <a:pt x="2813" y="719"/>
                  </a:lnTo>
                  <a:lnTo>
                    <a:pt x="3052" y="749"/>
                  </a:lnTo>
                  <a:lnTo>
                    <a:pt x="3292" y="779"/>
                  </a:lnTo>
                  <a:lnTo>
                    <a:pt x="3501" y="868"/>
                  </a:lnTo>
                  <a:lnTo>
                    <a:pt x="3740" y="958"/>
                  </a:lnTo>
                  <a:lnTo>
                    <a:pt x="3950" y="1048"/>
                  </a:lnTo>
                  <a:lnTo>
                    <a:pt x="4159" y="1168"/>
                  </a:lnTo>
                  <a:lnTo>
                    <a:pt x="4309" y="1227"/>
                  </a:lnTo>
                  <a:lnTo>
                    <a:pt x="4428" y="1227"/>
                  </a:lnTo>
                  <a:lnTo>
                    <a:pt x="4548" y="1168"/>
                  </a:lnTo>
                  <a:lnTo>
                    <a:pt x="4638" y="1078"/>
                  </a:lnTo>
                  <a:lnTo>
                    <a:pt x="4698" y="958"/>
                  </a:lnTo>
                  <a:lnTo>
                    <a:pt x="4728" y="839"/>
                  </a:lnTo>
                  <a:lnTo>
                    <a:pt x="4668" y="719"/>
                  </a:lnTo>
                  <a:lnTo>
                    <a:pt x="4578" y="629"/>
                  </a:lnTo>
                  <a:lnTo>
                    <a:pt x="4309" y="450"/>
                  </a:lnTo>
                  <a:lnTo>
                    <a:pt x="4039" y="330"/>
                  </a:lnTo>
                  <a:lnTo>
                    <a:pt x="3770" y="210"/>
                  </a:lnTo>
                  <a:lnTo>
                    <a:pt x="3471" y="121"/>
                  </a:lnTo>
                  <a:lnTo>
                    <a:pt x="3202" y="61"/>
                  </a:lnTo>
                  <a:lnTo>
                    <a:pt x="2903" y="31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3"/>
            <p:cNvSpPr/>
            <p:nvPr/>
          </p:nvSpPr>
          <p:spPr>
            <a:xfrm>
              <a:off x="6344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124" y="1"/>
                  </a:moveTo>
                  <a:lnTo>
                    <a:pt x="1825" y="31"/>
                  </a:lnTo>
                  <a:lnTo>
                    <a:pt x="1526" y="61"/>
                  </a:lnTo>
                  <a:lnTo>
                    <a:pt x="1227" y="121"/>
                  </a:lnTo>
                  <a:lnTo>
                    <a:pt x="958" y="210"/>
                  </a:lnTo>
                  <a:lnTo>
                    <a:pt x="658" y="330"/>
                  </a:lnTo>
                  <a:lnTo>
                    <a:pt x="389" y="450"/>
                  </a:lnTo>
                  <a:lnTo>
                    <a:pt x="150" y="629"/>
                  </a:lnTo>
                  <a:lnTo>
                    <a:pt x="30" y="719"/>
                  </a:lnTo>
                  <a:lnTo>
                    <a:pt x="0" y="839"/>
                  </a:lnTo>
                  <a:lnTo>
                    <a:pt x="0" y="958"/>
                  </a:lnTo>
                  <a:lnTo>
                    <a:pt x="60" y="1078"/>
                  </a:lnTo>
                  <a:lnTo>
                    <a:pt x="150" y="1168"/>
                  </a:lnTo>
                  <a:lnTo>
                    <a:pt x="270" y="1227"/>
                  </a:lnTo>
                  <a:lnTo>
                    <a:pt x="419" y="1227"/>
                  </a:lnTo>
                  <a:lnTo>
                    <a:pt x="539" y="1168"/>
                  </a:lnTo>
                  <a:lnTo>
                    <a:pt x="748" y="1048"/>
                  </a:lnTo>
                  <a:lnTo>
                    <a:pt x="988" y="958"/>
                  </a:lnTo>
                  <a:lnTo>
                    <a:pt x="1197" y="868"/>
                  </a:lnTo>
                  <a:lnTo>
                    <a:pt x="1436" y="779"/>
                  </a:lnTo>
                  <a:lnTo>
                    <a:pt x="1676" y="749"/>
                  </a:lnTo>
                  <a:lnTo>
                    <a:pt x="1915" y="719"/>
                  </a:lnTo>
                  <a:lnTo>
                    <a:pt x="2154" y="689"/>
                  </a:lnTo>
                  <a:lnTo>
                    <a:pt x="2394" y="719"/>
                  </a:lnTo>
                  <a:lnTo>
                    <a:pt x="2633" y="749"/>
                  </a:lnTo>
                  <a:lnTo>
                    <a:pt x="2872" y="779"/>
                  </a:lnTo>
                  <a:lnTo>
                    <a:pt x="3112" y="839"/>
                  </a:lnTo>
                  <a:lnTo>
                    <a:pt x="3351" y="928"/>
                  </a:lnTo>
                  <a:lnTo>
                    <a:pt x="3561" y="1018"/>
                  </a:lnTo>
                  <a:lnTo>
                    <a:pt x="3770" y="1138"/>
                  </a:lnTo>
                  <a:lnTo>
                    <a:pt x="3979" y="1287"/>
                  </a:lnTo>
                  <a:lnTo>
                    <a:pt x="4159" y="1437"/>
                  </a:lnTo>
                  <a:lnTo>
                    <a:pt x="4279" y="1497"/>
                  </a:lnTo>
                  <a:lnTo>
                    <a:pt x="4428" y="1527"/>
                  </a:lnTo>
                  <a:lnTo>
                    <a:pt x="4548" y="1467"/>
                  </a:lnTo>
                  <a:lnTo>
                    <a:pt x="4638" y="1377"/>
                  </a:lnTo>
                  <a:lnTo>
                    <a:pt x="4697" y="1287"/>
                  </a:lnTo>
                  <a:lnTo>
                    <a:pt x="4727" y="1138"/>
                  </a:lnTo>
                  <a:lnTo>
                    <a:pt x="4697" y="1018"/>
                  </a:lnTo>
                  <a:lnTo>
                    <a:pt x="4608" y="898"/>
                  </a:lnTo>
                  <a:lnTo>
                    <a:pt x="4368" y="719"/>
                  </a:lnTo>
                  <a:lnTo>
                    <a:pt x="4099" y="539"/>
                  </a:lnTo>
                  <a:lnTo>
                    <a:pt x="3860" y="390"/>
                  </a:lnTo>
                  <a:lnTo>
                    <a:pt x="3590" y="270"/>
                  </a:lnTo>
                  <a:lnTo>
                    <a:pt x="3291" y="180"/>
                  </a:lnTo>
                  <a:lnTo>
                    <a:pt x="3022" y="91"/>
                  </a:lnTo>
                  <a:lnTo>
                    <a:pt x="2723" y="61"/>
                  </a:lnTo>
                  <a:lnTo>
                    <a:pt x="2424" y="31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3"/>
            <p:cNvSpPr/>
            <p:nvPr/>
          </p:nvSpPr>
          <p:spPr>
            <a:xfrm>
              <a:off x="6446175" y="3425175"/>
              <a:ext cx="99500" cy="20225"/>
            </a:xfrm>
            <a:custGeom>
              <a:avLst/>
              <a:gdLst/>
              <a:ahLst/>
              <a:cxnLst/>
              <a:rect l="l" t="t" r="r" b="b"/>
              <a:pathLst>
                <a:path w="3980" h="809" extrusionOk="0">
                  <a:moveTo>
                    <a:pt x="150" y="0"/>
                  </a:moveTo>
                  <a:lnTo>
                    <a:pt x="90" y="30"/>
                  </a:ln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0" y="270"/>
                  </a:lnTo>
                  <a:lnTo>
                    <a:pt x="30" y="329"/>
                  </a:lnTo>
                  <a:lnTo>
                    <a:pt x="90" y="389"/>
                  </a:lnTo>
                  <a:lnTo>
                    <a:pt x="569" y="569"/>
                  </a:lnTo>
                  <a:lnTo>
                    <a:pt x="1017" y="688"/>
                  </a:lnTo>
                  <a:lnTo>
                    <a:pt x="1496" y="778"/>
                  </a:lnTo>
                  <a:lnTo>
                    <a:pt x="1975" y="808"/>
                  </a:lnTo>
                  <a:lnTo>
                    <a:pt x="2483" y="778"/>
                  </a:lnTo>
                  <a:lnTo>
                    <a:pt x="2962" y="688"/>
                  </a:lnTo>
                  <a:lnTo>
                    <a:pt x="3411" y="569"/>
                  </a:lnTo>
                  <a:lnTo>
                    <a:pt x="3860" y="389"/>
                  </a:lnTo>
                  <a:lnTo>
                    <a:pt x="3949" y="329"/>
                  </a:lnTo>
                  <a:lnTo>
                    <a:pt x="3979" y="270"/>
                  </a:lnTo>
                  <a:lnTo>
                    <a:pt x="3979" y="210"/>
                  </a:lnTo>
                  <a:lnTo>
                    <a:pt x="3949" y="150"/>
                  </a:lnTo>
                  <a:lnTo>
                    <a:pt x="3919" y="90"/>
                  </a:lnTo>
                  <a:lnTo>
                    <a:pt x="3860" y="30"/>
                  </a:lnTo>
                  <a:lnTo>
                    <a:pt x="3800" y="30"/>
                  </a:lnTo>
                  <a:lnTo>
                    <a:pt x="3710" y="60"/>
                  </a:lnTo>
                  <a:lnTo>
                    <a:pt x="3291" y="210"/>
                  </a:lnTo>
                  <a:lnTo>
                    <a:pt x="2872" y="329"/>
                  </a:lnTo>
                  <a:lnTo>
                    <a:pt x="2424" y="419"/>
                  </a:lnTo>
                  <a:lnTo>
                    <a:pt x="1975" y="419"/>
                  </a:lnTo>
                  <a:lnTo>
                    <a:pt x="1526" y="389"/>
                  </a:lnTo>
                  <a:lnTo>
                    <a:pt x="1077" y="329"/>
                  </a:lnTo>
                  <a:lnTo>
                    <a:pt x="658" y="210"/>
                  </a:lnTo>
                  <a:lnTo>
                    <a:pt x="240" y="30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3"/>
            <p:cNvSpPr/>
            <p:nvPr/>
          </p:nvSpPr>
          <p:spPr>
            <a:xfrm>
              <a:off x="6452900" y="3330925"/>
              <a:ext cx="34425" cy="63600"/>
            </a:xfrm>
            <a:custGeom>
              <a:avLst/>
              <a:gdLst/>
              <a:ahLst/>
              <a:cxnLst/>
              <a:rect l="l" t="t" r="r" b="b"/>
              <a:pathLst>
                <a:path w="1377" h="2544" extrusionOk="0">
                  <a:moveTo>
                    <a:pt x="539" y="1"/>
                  </a:moveTo>
                  <a:lnTo>
                    <a:pt x="479" y="31"/>
                  </a:lnTo>
                  <a:lnTo>
                    <a:pt x="330" y="210"/>
                  </a:lnTo>
                  <a:lnTo>
                    <a:pt x="210" y="360"/>
                  </a:lnTo>
                  <a:lnTo>
                    <a:pt x="120" y="539"/>
                  </a:lnTo>
                  <a:lnTo>
                    <a:pt x="60" y="749"/>
                  </a:lnTo>
                  <a:lnTo>
                    <a:pt x="30" y="928"/>
                  </a:lnTo>
                  <a:lnTo>
                    <a:pt x="0" y="1138"/>
                  </a:lnTo>
                  <a:lnTo>
                    <a:pt x="30" y="1347"/>
                  </a:lnTo>
                  <a:lnTo>
                    <a:pt x="60" y="1526"/>
                  </a:lnTo>
                  <a:lnTo>
                    <a:pt x="120" y="1736"/>
                  </a:lnTo>
                  <a:lnTo>
                    <a:pt x="240" y="1885"/>
                  </a:lnTo>
                  <a:lnTo>
                    <a:pt x="330" y="2035"/>
                  </a:lnTo>
                  <a:lnTo>
                    <a:pt x="479" y="2185"/>
                  </a:lnTo>
                  <a:lnTo>
                    <a:pt x="629" y="2304"/>
                  </a:lnTo>
                  <a:lnTo>
                    <a:pt x="778" y="2424"/>
                  </a:lnTo>
                  <a:lnTo>
                    <a:pt x="958" y="2484"/>
                  </a:lnTo>
                  <a:lnTo>
                    <a:pt x="1167" y="2544"/>
                  </a:lnTo>
                  <a:lnTo>
                    <a:pt x="1227" y="2544"/>
                  </a:lnTo>
                  <a:lnTo>
                    <a:pt x="1287" y="2514"/>
                  </a:lnTo>
                  <a:lnTo>
                    <a:pt x="1347" y="2454"/>
                  </a:lnTo>
                  <a:lnTo>
                    <a:pt x="1377" y="2394"/>
                  </a:lnTo>
                  <a:lnTo>
                    <a:pt x="1347" y="2304"/>
                  </a:lnTo>
                  <a:lnTo>
                    <a:pt x="1317" y="2244"/>
                  </a:lnTo>
                  <a:lnTo>
                    <a:pt x="1257" y="2215"/>
                  </a:lnTo>
                  <a:lnTo>
                    <a:pt x="1197" y="2185"/>
                  </a:lnTo>
                  <a:lnTo>
                    <a:pt x="1077" y="2125"/>
                  </a:lnTo>
                  <a:lnTo>
                    <a:pt x="928" y="2065"/>
                  </a:lnTo>
                  <a:lnTo>
                    <a:pt x="718" y="1915"/>
                  </a:lnTo>
                  <a:lnTo>
                    <a:pt x="539" y="1676"/>
                  </a:lnTo>
                  <a:lnTo>
                    <a:pt x="479" y="1556"/>
                  </a:lnTo>
                  <a:lnTo>
                    <a:pt x="419" y="1437"/>
                  </a:lnTo>
                  <a:lnTo>
                    <a:pt x="389" y="1287"/>
                  </a:lnTo>
                  <a:lnTo>
                    <a:pt x="389" y="1138"/>
                  </a:lnTo>
                  <a:lnTo>
                    <a:pt x="389" y="988"/>
                  </a:lnTo>
                  <a:lnTo>
                    <a:pt x="419" y="838"/>
                  </a:lnTo>
                  <a:lnTo>
                    <a:pt x="449" y="689"/>
                  </a:lnTo>
                  <a:lnTo>
                    <a:pt x="509" y="569"/>
                  </a:lnTo>
                  <a:lnTo>
                    <a:pt x="599" y="449"/>
                  </a:lnTo>
                  <a:lnTo>
                    <a:pt x="689" y="330"/>
                  </a:lnTo>
                  <a:lnTo>
                    <a:pt x="748" y="270"/>
                  </a:lnTo>
                  <a:lnTo>
                    <a:pt x="778" y="210"/>
                  </a:lnTo>
                  <a:lnTo>
                    <a:pt x="778" y="150"/>
                  </a:lnTo>
                  <a:lnTo>
                    <a:pt x="718" y="60"/>
                  </a:lnTo>
                  <a:lnTo>
                    <a:pt x="689" y="3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3"/>
            <p:cNvSpPr/>
            <p:nvPr/>
          </p:nvSpPr>
          <p:spPr>
            <a:xfrm>
              <a:off x="6325750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1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69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7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6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5" y="2245"/>
                  </a:lnTo>
                  <a:lnTo>
                    <a:pt x="5475" y="2514"/>
                  </a:lnTo>
                  <a:lnTo>
                    <a:pt x="5505" y="2783"/>
                  </a:lnTo>
                  <a:lnTo>
                    <a:pt x="5475" y="3053"/>
                  </a:lnTo>
                  <a:lnTo>
                    <a:pt x="5445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6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7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69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1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3" y="5476"/>
                  </a:lnTo>
                  <a:lnTo>
                    <a:pt x="2214" y="5446"/>
                  </a:lnTo>
                  <a:lnTo>
                    <a:pt x="1975" y="5386"/>
                  </a:lnTo>
                  <a:lnTo>
                    <a:pt x="1706" y="5296"/>
                  </a:lnTo>
                  <a:lnTo>
                    <a:pt x="1466" y="5177"/>
                  </a:lnTo>
                  <a:lnTo>
                    <a:pt x="1257" y="5027"/>
                  </a:lnTo>
                  <a:lnTo>
                    <a:pt x="1047" y="4878"/>
                  </a:lnTo>
                  <a:lnTo>
                    <a:pt x="868" y="4698"/>
                  </a:lnTo>
                  <a:lnTo>
                    <a:pt x="688" y="4519"/>
                  </a:lnTo>
                  <a:lnTo>
                    <a:pt x="509" y="4309"/>
                  </a:lnTo>
                  <a:lnTo>
                    <a:pt x="389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0" y="3053"/>
                  </a:lnTo>
                  <a:lnTo>
                    <a:pt x="60" y="2783"/>
                  </a:lnTo>
                  <a:lnTo>
                    <a:pt x="60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89" y="1497"/>
                  </a:lnTo>
                  <a:lnTo>
                    <a:pt x="509" y="1257"/>
                  </a:lnTo>
                  <a:lnTo>
                    <a:pt x="688" y="1048"/>
                  </a:lnTo>
                  <a:lnTo>
                    <a:pt x="868" y="869"/>
                  </a:lnTo>
                  <a:lnTo>
                    <a:pt x="1047" y="689"/>
                  </a:lnTo>
                  <a:lnTo>
                    <a:pt x="1257" y="539"/>
                  </a:lnTo>
                  <a:lnTo>
                    <a:pt x="1466" y="390"/>
                  </a:lnTo>
                  <a:lnTo>
                    <a:pt x="1706" y="270"/>
                  </a:lnTo>
                  <a:lnTo>
                    <a:pt x="1975" y="180"/>
                  </a:lnTo>
                  <a:lnTo>
                    <a:pt x="2214" y="121"/>
                  </a:lnTo>
                  <a:lnTo>
                    <a:pt x="2513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4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6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8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29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0" y="2215"/>
                  </a:lnTo>
                  <a:lnTo>
                    <a:pt x="0" y="2514"/>
                  </a:lnTo>
                  <a:lnTo>
                    <a:pt x="0" y="2783"/>
                  </a:lnTo>
                  <a:lnTo>
                    <a:pt x="0" y="3082"/>
                  </a:lnTo>
                  <a:lnTo>
                    <a:pt x="60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29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8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6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4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1" y="5506"/>
                  </a:lnTo>
                  <a:lnTo>
                    <a:pt x="3591" y="5446"/>
                  </a:lnTo>
                  <a:lnTo>
                    <a:pt x="3860" y="5356"/>
                  </a:lnTo>
                  <a:lnTo>
                    <a:pt x="4099" y="5237"/>
                  </a:lnTo>
                  <a:lnTo>
                    <a:pt x="4338" y="5087"/>
                  </a:lnTo>
                  <a:lnTo>
                    <a:pt x="4548" y="4937"/>
                  </a:lnTo>
                  <a:lnTo>
                    <a:pt x="4727" y="4758"/>
                  </a:lnTo>
                  <a:lnTo>
                    <a:pt x="4907" y="4548"/>
                  </a:lnTo>
                  <a:lnTo>
                    <a:pt x="5086" y="4339"/>
                  </a:lnTo>
                  <a:lnTo>
                    <a:pt x="5206" y="4100"/>
                  </a:lnTo>
                  <a:lnTo>
                    <a:pt x="5326" y="3860"/>
                  </a:lnTo>
                  <a:lnTo>
                    <a:pt x="5445" y="3621"/>
                  </a:lnTo>
                  <a:lnTo>
                    <a:pt x="5505" y="3352"/>
                  </a:lnTo>
                  <a:lnTo>
                    <a:pt x="5535" y="3082"/>
                  </a:lnTo>
                  <a:lnTo>
                    <a:pt x="5565" y="2783"/>
                  </a:lnTo>
                  <a:lnTo>
                    <a:pt x="5535" y="2514"/>
                  </a:lnTo>
                  <a:lnTo>
                    <a:pt x="5505" y="2215"/>
                  </a:lnTo>
                  <a:lnTo>
                    <a:pt x="5445" y="1946"/>
                  </a:lnTo>
                  <a:lnTo>
                    <a:pt x="5326" y="1706"/>
                  </a:lnTo>
                  <a:lnTo>
                    <a:pt x="5206" y="1467"/>
                  </a:lnTo>
                  <a:lnTo>
                    <a:pt x="5086" y="1228"/>
                  </a:lnTo>
                  <a:lnTo>
                    <a:pt x="4907" y="1018"/>
                  </a:lnTo>
                  <a:lnTo>
                    <a:pt x="4727" y="809"/>
                  </a:lnTo>
                  <a:lnTo>
                    <a:pt x="4548" y="629"/>
                  </a:lnTo>
                  <a:lnTo>
                    <a:pt x="4338" y="480"/>
                  </a:lnTo>
                  <a:lnTo>
                    <a:pt x="4099" y="330"/>
                  </a:lnTo>
                  <a:lnTo>
                    <a:pt x="3860" y="210"/>
                  </a:lnTo>
                  <a:lnTo>
                    <a:pt x="3591" y="121"/>
                  </a:lnTo>
                  <a:lnTo>
                    <a:pt x="3351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3"/>
            <p:cNvSpPr/>
            <p:nvPr/>
          </p:nvSpPr>
          <p:spPr>
            <a:xfrm>
              <a:off x="6514225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2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70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8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7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6" y="2245"/>
                  </a:lnTo>
                  <a:lnTo>
                    <a:pt x="5476" y="2514"/>
                  </a:lnTo>
                  <a:lnTo>
                    <a:pt x="5506" y="2783"/>
                  </a:lnTo>
                  <a:lnTo>
                    <a:pt x="5476" y="3053"/>
                  </a:lnTo>
                  <a:lnTo>
                    <a:pt x="5446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7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8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70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2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4" y="5476"/>
                  </a:lnTo>
                  <a:lnTo>
                    <a:pt x="2245" y="5446"/>
                  </a:lnTo>
                  <a:lnTo>
                    <a:pt x="1975" y="5386"/>
                  </a:lnTo>
                  <a:lnTo>
                    <a:pt x="1736" y="5296"/>
                  </a:lnTo>
                  <a:lnTo>
                    <a:pt x="1497" y="5177"/>
                  </a:lnTo>
                  <a:lnTo>
                    <a:pt x="1257" y="5027"/>
                  </a:lnTo>
                  <a:lnTo>
                    <a:pt x="1048" y="4878"/>
                  </a:lnTo>
                  <a:lnTo>
                    <a:pt x="868" y="4698"/>
                  </a:lnTo>
                  <a:lnTo>
                    <a:pt x="689" y="4519"/>
                  </a:lnTo>
                  <a:lnTo>
                    <a:pt x="539" y="4309"/>
                  </a:lnTo>
                  <a:lnTo>
                    <a:pt x="390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1" y="3053"/>
                  </a:lnTo>
                  <a:lnTo>
                    <a:pt x="61" y="2783"/>
                  </a:lnTo>
                  <a:lnTo>
                    <a:pt x="61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90" y="1497"/>
                  </a:lnTo>
                  <a:lnTo>
                    <a:pt x="539" y="1257"/>
                  </a:lnTo>
                  <a:lnTo>
                    <a:pt x="689" y="1048"/>
                  </a:lnTo>
                  <a:lnTo>
                    <a:pt x="868" y="869"/>
                  </a:lnTo>
                  <a:lnTo>
                    <a:pt x="1048" y="689"/>
                  </a:lnTo>
                  <a:lnTo>
                    <a:pt x="1257" y="539"/>
                  </a:lnTo>
                  <a:lnTo>
                    <a:pt x="1497" y="390"/>
                  </a:lnTo>
                  <a:lnTo>
                    <a:pt x="1736" y="270"/>
                  </a:lnTo>
                  <a:lnTo>
                    <a:pt x="1975" y="180"/>
                  </a:lnTo>
                  <a:lnTo>
                    <a:pt x="2245" y="121"/>
                  </a:lnTo>
                  <a:lnTo>
                    <a:pt x="2514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5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7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9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30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1" y="2215"/>
                  </a:lnTo>
                  <a:lnTo>
                    <a:pt x="31" y="2514"/>
                  </a:lnTo>
                  <a:lnTo>
                    <a:pt x="1" y="2783"/>
                  </a:lnTo>
                  <a:lnTo>
                    <a:pt x="31" y="3082"/>
                  </a:lnTo>
                  <a:lnTo>
                    <a:pt x="61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30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9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7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5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2" y="5506"/>
                  </a:lnTo>
                  <a:lnTo>
                    <a:pt x="3621" y="5446"/>
                  </a:lnTo>
                  <a:lnTo>
                    <a:pt x="3860" y="5356"/>
                  </a:lnTo>
                  <a:lnTo>
                    <a:pt x="4100" y="5237"/>
                  </a:lnTo>
                  <a:lnTo>
                    <a:pt x="4339" y="5087"/>
                  </a:lnTo>
                  <a:lnTo>
                    <a:pt x="4548" y="4937"/>
                  </a:lnTo>
                  <a:lnTo>
                    <a:pt x="4758" y="4758"/>
                  </a:lnTo>
                  <a:lnTo>
                    <a:pt x="4937" y="4548"/>
                  </a:lnTo>
                  <a:lnTo>
                    <a:pt x="5087" y="4339"/>
                  </a:lnTo>
                  <a:lnTo>
                    <a:pt x="5236" y="4100"/>
                  </a:lnTo>
                  <a:lnTo>
                    <a:pt x="5356" y="3860"/>
                  </a:lnTo>
                  <a:lnTo>
                    <a:pt x="5446" y="3621"/>
                  </a:lnTo>
                  <a:lnTo>
                    <a:pt x="5506" y="3352"/>
                  </a:lnTo>
                  <a:lnTo>
                    <a:pt x="5536" y="3082"/>
                  </a:lnTo>
                  <a:lnTo>
                    <a:pt x="5566" y="2783"/>
                  </a:lnTo>
                  <a:lnTo>
                    <a:pt x="5536" y="2514"/>
                  </a:lnTo>
                  <a:lnTo>
                    <a:pt x="5506" y="2215"/>
                  </a:lnTo>
                  <a:lnTo>
                    <a:pt x="5446" y="1946"/>
                  </a:lnTo>
                  <a:lnTo>
                    <a:pt x="5356" y="1706"/>
                  </a:lnTo>
                  <a:lnTo>
                    <a:pt x="5236" y="1467"/>
                  </a:lnTo>
                  <a:lnTo>
                    <a:pt x="5087" y="1228"/>
                  </a:lnTo>
                  <a:lnTo>
                    <a:pt x="4937" y="1018"/>
                  </a:lnTo>
                  <a:lnTo>
                    <a:pt x="4758" y="809"/>
                  </a:lnTo>
                  <a:lnTo>
                    <a:pt x="4548" y="629"/>
                  </a:lnTo>
                  <a:lnTo>
                    <a:pt x="4339" y="480"/>
                  </a:lnTo>
                  <a:lnTo>
                    <a:pt x="4100" y="330"/>
                  </a:lnTo>
                  <a:lnTo>
                    <a:pt x="3860" y="210"/>
                  </a:lnTo>
                  <a:lnTo>
                    <a:pt x="3621" y="121"/>
                  </a:lnTo>
                  <a:lnTo>
                    <a:pt x="3352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43"/>
            <p:cNvSpPr/>
            <p:nvPr/>
          </p:nvSpPr>
          <p:spPr>
            <a:xfrm>
              <a:off x="6463375" y="3258375"/>
              <a:ext cx="52375" cy="11250"/>
            </a:xfrm>
            <a:custGeom>
              <a:avLst/>
              <a:gdLst/>
              <a:ahLst/>
              <a:cxnLst/>
              <a:rect l="l" t="t" r="r" b="b"/>
              <a:pathLst>
                <a:path w="2095" h="450" extrusionOk="0">
                  <a:moveTo>
                    <a:pt x="898" y="1"/>
                  </a:moveTo>
                  <a:lnTo>
                    <a:pt x="658" y="31"/>
                  </a:lnTo>
                  <a:lnTo>
                    <a:pt x="449" y="60"/>
                  </a:lnTo>
                  <a:lnTo>
                    <a:pt x="210" y="120"/>
                  </a:lnTo>
                  <a:lnTo>
                    <a:pt x="0" y="210"/>
                  </a:lnTo>
                  <a:lnTo>
                    <a:pt x="30" y="270"/>
                  </a:lnTo>
                  <a:lnTo>
                    <a:pt x="240" y="180"/>
                  </a:lnTo>
                  <a:lnTo>
                    <a:pt x="449" y="120"/>
                  </a:lnTo>
                  <a:lnTo>
                    <a:pt x="658" y="90"/>
                  </a:lnTo>
                  <a:lnTo>
                    <a:pt x="898" y="60"/>
                  </a:lnTo>
                  <a:lnTo>
                    <a:pt x="1197" y="90"/>
                  </a:lnTo>
                  <a:lnTo>
                    <a:pt x="1526" y="180"/>
                  </a:lnTo>
                  <a:lnTo>
                    <a:pt x="1795" y="300"/>
                  </a:lnTo>
                  <a:lnTo>
                    <a:pt x="2065" y="449"/>
                  </a:lnTo>
                  <a:lnTo>
                    <a:pt x="2095" y="419"/>
                  </a:lnTo>
                  <a:lnTo>
                    <a:pt x="1825" y="240"/>
                  </a:lnTo>
                  <a:lnTo>
                    <a:pt x="1526" y="120"/>
                  </a:lnTo>
                  <a:lnTo>
                    <a:pt x="1227" y="31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43"/>
            <p:cNvSpPr/>
            <p:nvPr/>
          </p:nvSpPr>
          <p:spPr>
            <a:xfrm>
              <a:off x="5755050" y="3693675"/>
              <a:ext cx="236375" cy="141400"/>
            </a:xfrm>
            <a:custGeom>
              <a:avLst/>
              <a:gdLst/>
              <a:ahLst/>
              <a:cxnLst/>
              <a:rect l="l" t="t" r="r" b="b"/>
              <a:pathLst>
                <a:path w="9455" h="5656" extrusionOk="0">
                  <a:moveTo>
                    <a:pt x="6583" y="1"/>
                  </a:moveTo>
                  <a:lnTo>
                    <a:pt x="6224" y="31"/>
                  </a:lnTo>
                  <a:lnTo>
                    <a:pt x="5865" y="91"/>
                  </a:lnTo>
                  <a:lnTo>
                    <a:pt x="5206" y="210"/>
                  </a:lnTo>
                  <a:lnTo>
                    <a:pt x="4548" y="360"/>
                  </a:lnTo>
                  <a:lnTo>
                    <a:pt x="3890" y="510"/>
                  </a:lnTo>
                  <a:lnTo>
                    <a:pt x="3232" y="599"/>
                  </a:lnTo>
                  <a:lnTo>
                    <a:pt x="2903" y="629"/>
                  </a:lnTo>
                  <a:lnTo>
                    <a:pt x="2544" y="629"/>
                  </a:lnTo>
                  <a:lnTo>
                    <a:pt x="2394" y="659"/>
                  </a:lnTo>
                  <a:lnTo>
                    <a:pt x="2185" y="689"/>
                  </a:lnTo>
                  <a:lnTo>
                    <a:pt x="1975" y="779"/>
                  </a:lnTo>
                  <a:lnTo>
                    <a:pt x="1766" y="898"/>
                  </a:lnTo>
                  <a:lnTo>
                    <a:pt x="1287" y="1198"/>
                  </a:lnTo>
                  <a:lnTo>
                    <a:pt x="838" y="1557"/>
                  </a:lnTo>
                  <a:lnTo>
                    <a:pt x="629" y="1766"/>
                  </a:lnTo>
                  <a:lnTo>
                    <a:pt x="419" y="1975"/>
                  </a:lnTo>
                  <a:lnTo>
                    <a:pt x="270" y="2185"/>
                  </a:lnTo>
                  <a:lnTo>
                    <a:pt x="150" y="2364"/>
                  </a:lnTo>
                  <a:lnTo>
                    <a:pt x="60" y="2574"/>
                  </a:lnTo>
                  <a:lnTo>
                    <a:pt x="1" y="2753"/>
                  </a:lnTo>
                  <a:lnTo>
                    <a:pt x="1" y="2903"/>
                  </a:lnTo>
                  <a:lnTo>
                    <a:pt x="90" y="3053"/>
                  </a:lnTo>
                  <a:lnTo>
                    <a:pt x="180" y="3142"/>
                  </a:lnTo>
                  <a:lnTo>
                    <a:pt x="390" y="3292"/>
                  </a:lnTo>
                  <a:lnTo>
                    <a:pt x="1078" y="3651"/>
                  </a:lnTo>
                  <a:lnTo>
                    <a:pt x="2035" y="4100"/>
                  </a:lnTo>
                  <a:lnTo>
                    <a:pt x="3112" y="4548"/>
                  </a:lnTo>
                  <a:lnTo>
                    <a:pt x="4249" y="4997"/>
                  </a:lnTo>
                  <a:lnTo>
                    <a:pt x="5296" y="5356"/>
                  </a:lnTo>
                  <a:lnTo>
                    <a:pt x="5745" y="5506"/>
                  </a:lnTo>
                  <a:lnTo>
                    <a:pt x="6164" y="5596"/>
                  </a:lnTo>
                  <a:lnTo>
                    <a:pt x="6493" y="5655"/>
                  </a:lnTo>
                  <a:lnTo>
                    <a:pt x="6732" y="5655"/>
                  </a:lnTo>
                  <a:lnTo>
                    <a:pt x="6972" y="5626"/>
                  </a:lnTo>
                  <a:lnTo>
                    <a:pt x="7211" y="5566"/>
                  </a:lnTo>
                  <a:lnTo>
                    <a:pt x="7660" y="5416"/>
                  </a:lnTo>
                  <a:lnTo>
                    <a:pt x="7869" y="5326"/>
                  </a:lnTo>
                  <a:lnTo>
                    <a:pt x="8079" y="5207"/>
                  </a:lnTo>
                  <a:lnTo>
                    <a:pt x="8288" y="5057"/>
                  </a:lnTo>
                  <a:lnTo>
                    <a:pt x="8468" y="4907"/>
                  </a:lnTo>
                  <a:lnTo>
                    <a:pt x="8647" y="4758"/>
                  </a:lnTo>
                  <a:lnTo>
                    <a:pt x="8797" y="4578"/>
                  </a:lnTo>
                  <a:lnTo>
                    <a:pt x="8946" y="4369"/>
                  </a:lnTo>
                  <a:lnTo>
                    <a:pt x="9066" y="4160"/>
                  </a:lnTo>
                  <a:lnTo>
                    <a:pt x="9156" y="3950"/>
                  </a:lnTo>
                  <a:lnTo>
                    <a:pt x="9245" y="3741"/>
                  </a:lnTo>
                  <a:lnTo>
                    <a:pt x="9305" y="3501"/>
                  </a:lnTo>
                  <a:lnTo>
                    <a:pt x="9335" y="3232"/>
                  </a:lnTo>
                  <a:lnTo>
                    <a:pt x="9425" y="2514"/>
                  </a:lnTo>
                  <a:lnTo>
                    <a:pt x="9455" y="2065"/>
                  </a:lnTo>
                  <a:lnTo>
                    <a:pt x="9455" y="1826"/>
                  </a:lnTo>
                  <a:lnTo>
                    <a:pt x="9455" y="1616"/>
                  </a:lnTo>
                  <a:lnTo>
                    <a:pt x="9395" y="1407"/>
                  </a:lnTo>
                  <a:lnTo>
                    <a:pt x="9335" y="1168"/>
                  </a:lnTo>
                  <a:lnTo>
                    <a:pt x="9245" y="958"/>
                  </a:lnTo>
                  <a:lnTo>
                    <a:pt x="9096" y="779"/>
                  </a:lnTo>
                  <a:lnTo>
                    <a:pt x="8916" y="599"/>
                  </a:lnTo>
                  <a:lnTo>
                    <a:pt x="8707" y="450"/>
                  </a:lnTo>
                  <a:lnTo>
                    <a:pt x="8438" y="300"/>
                  </a:lnTo>
                  <a:lnTo>
                    <a:pt x="8109" y="180"/>
                  </a:lnTo>
                  <a:lnTo>
                    <a:pt x="7690" y="91"/>
                  </a:lnTo>
                  <a:lnTo>
                    <a:pt x="7301" y="31"/>
                  </a:lnTo>
                  <a:lnTo>
                    <a:pt x="694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3"/>
            <p:cNvSpPr/>
            <p:nvPr/>
          </p:nvSpPr>
          <p:spPr>
            <a:xfrm>
              <a:off x="566830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0" y="0"/>
                  </a:moveTo>
                  <a:lnTo>
                    <a:pt x="1017" y="3501"/>
                  </a:lnTo>
                  <a:lnTo>
                    <a:pt x="3560" y="4997"/>
                  </a:lnTo>
                  <a:lnTo>
                    <a:pt x="3830" y="5086"/>
                  </a:lnTo>
                  <a:lnTo>
                    <a:pt x="4069" y="5146"/>
                  </a:lnTo>
                  <a:lnTo>
                    <a:pt x="4458" y="5146"/>
                  </a:lnTo>
                  <a:lnTo>
                    <a:pt x="4608" y="5086"/>
                  </a:lnTo>
                  <a:lnTo>
                    <a:pt x="4727" y="4997"/>
                  </a:lnTo>
                  <a:lnTo>
                    <a:pt x="4787" y="4907"/>
                  </a:lnTo>
                  <a:lnTo>
                    <a:pt x="4877" y="4817"/>
                  </a:lnTo>
                  <a:lnTo>
                    <a:pt x="4937" y="4578"/>
                  </a:lnTo>
                  <a:lnTo>
                    <a:pt x="4967" y="4338"/>
                  </a:lnTo>
                  <a:lnTo>
                    <a:pt x="4937" y="4129"/>
                  </a:lnTo>
                  <a:lnTo>
                    <a:pt x="1765" y="2483"/>
                  </a:lnTo>
                  <a:lnTo>
                    <a:pt x="1586" y="1915"/>
                  </a:lnTo>
                  <a:lnTo>
                    <a:pt x="1197" y="688"/>
                  </a:lnTo>
                  <a:lnTo>
                    <a:pt x="1137" y="539"/>
                  </a:lnTo>
                  <a:lnTo>
                    <a:pt x="1047" y="419"/>
                  </a:lnTo>
                  <a:lnTo>
                    <a:pt x="987" y="299"/>
                  </a:lnTo>
                  <a:lnTo>
                    <a:pt x="898" y="210"/>
                  </a:lnTo>
                  <a:lnTo>
                    <a:pt x="688" y="90"/>
                  </a:lnTo>
                  <a:lnTo>
                    <a:pt x="479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3"/>
            <p:cNvSpPr/>
            <p:nvPr/>
          </p:nvSpPr>
          <p:spPr>
            <a:xfrm>
              <a:off x="5659325" y="3721350"/>
              <a:ext cx="137650" cy="67350"/>
            </a:xfrm>
            <a:custGeom>
              <a:avLst/>
              <a:gdLst/>
              <a:ahLst/>
              <a:cxnLst/>
              <a:rect l="l" t="t" r="r" b="b"/>
              <a:pathLst>
                <a:path w="5506" h="2694" extrusionOk="0">
                  <a:moveTo>
                    <a:pt x="539" y="1"/>
                  </a:moveTo>
                  <a:lnTo>
                    <a:pt x="359" y="31"/>
                  </a:lnTo>
                  <a:lnTo>
                    <a:pt x="210" y="91"/>
                  </a:lnTo>
                  <a:lnTo>
                    <a:pt x="90" y="121"/>
                  </a:lnTo>
                  <a:lnTo>
                    <a:pt x="0" y="210"/>
                  </a:lnTo>
                  <a:lnTo>
                    <a:pt x="2035" y="2454"/>
                  </a:lnTo>
                  <a:lnTo>
                    <a:pt x="5236" y="2693"/>
                  </a:lnTo>
                  <a:lnTo>
                    <a:pt x="5355" y="2634"/>
                  </a:lnTo>
                  <a:lnTo>
                    <a:pt x="5415" y="2574"/>
                  </a:lnTo>
                  <a:lnTo>
                    <a:pt x="5475" y="2484"/>
                  </a:lnTo>
                  <a:lnTo>
                    <a:pt x="5505" y="2394"/>
                  </a:lnTo>
                  <a:lnTo>
                    <a:pt x="5505" y="2215"/>
                  </a:lnTo>
                  <a:lnTo>
                    <a:pt x="5475" y="2005"/>
                  </a:lnTo>
                  <a:lnTo>
                    <a:pt x="5385" y="1826"/>
                  </a:lnTo>
                  <a:lnTo>
                    <a:pt x="5326" y="1676"/>
                  </a:lnTo>
                  <a:lnTo>
                    <a:pt x="5236" y="1527"/>
                  </a:lnTo>
                  <a:lnTo>
                    <a:pt x="2244" y="1437"/>
                  </a:lnTo>
                  <a:lnTo>
                    <a:pt x="1885" y="1078"/>
                  </a:lnTo>
                  <a:lnTo>
                    <a:pt x="1137" y="300"/>
                  </a:lnTo>
                  <a:lnTo>
                    <a:pt x="1047" y="180"/>
                  </a:lnTo>
                  <a:lnTo>
                    <a:pt x="928" y="121"/>
                  </a:lnTo>
                  <a:lnTo>
                    <a:pt x="748" y="31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3"/>
            <p:cNvSpPr/>
            <p:nvPr/>
          </p:nvSpPr>
          <p:spPr>
            <a:xfrm>
              <a:off x="5701200" y="3621125"/>
              <a:ext cx="124175" cy="129425"/>
            </a:xfrm>
            <a:custGeom>
              <a:avLst/>
              <a:gdLst/>
              <a:ahLst/>
              <a:cxnLst/>
              <a:rect l="l" t="t" r="r" b="b"/>
              <a:pathLst>
                <a:path w="4967" h="5177" extrusionOk="0">
                  <a:moveTo>
                    <a:pt x="150" y="1"/>
                  </a:moveTo>
                  <a:lnTo>
                    <a:pt x="1" y="31"/>
                  </a:lnTo>
                  <a:lnTo>
                    <a:pt x="1048" y="3501"/>
                  </a:lnTo>
                  <a:lnTo>
                    <a:pt x="3561" y="5027"/>
                  </a:lnTo>
                  <a:lnTo>
                    <a:pt x="3860" y="5117"/>
                  </a:lnTo>
                  <a:lnTo>
                    <a:pt x="4099" y="5177"/>
                  </a:lnTo>
                  <a:lnTo>
                    <a:pt x="4309" y="5177"/>
                  </a:lnTo>
                  <a:lnTo>
                    <a:pt x="4488" y="5147"/>
                  </a:lnTo>
                  <a:lnTo>
                    <a:pt x="4608" y="5087"/>
                  </a:lnTo>
                  <a:lnTo>
                    <a:pt x="4728" y="5027"/>
                  </a:lnTo>
                  <a:lnTo>
                    <a:pt x="4817" y="4937"/>
                  </a:lnTo>
                  <a:lnTo>
                    <a:pt x="4877" y="4818"/>
                  </a:lnTo>
                  <a:lnTo>
                    <a:pt x="4937" y="4578"/>
                  </a:lnTo>
                  <a:lnTo>
                    <a:pt x="4967" y="4369"/>
                  </a:lnTo>
                  <a:lnTo>
                    <a:pt x="4967" y="4130"/>
                  </a:lnTo>
                  <a:lnTo>
                    <a:pt x="1796" y="2514"/>
                  </a:lnTo>
                  <a:lnTo>
                    <a:pt x="1586" y="1946"/>
                  </a:lnTo>
                  <a:lnTo>
                    <a:pt x="1197" y="719"/>
                  </a:lnTo>
                  <a:lnTo>
                    <a:pt x="1137" y="539"/>
                  </a:lnTo>
                  <a:lnTo>
                    <a:pt x="1078" y="420"/>
                  </a:lnTo>
                  <a:lnTo>
                    <a:pt x="988" y="300"/>
                  </a:lnTo>
                  <a:lnTo>
                    <a:pt x="898" y="210"/>
                  </a:lnTo>
                  <a:lnTo>
                    <a:pt x="719" y="91"/>
                  </a:lnTo>
                  <a:lnTo>
                    <a:pt x="509" y="31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3"/>
            <p:cNvSpPr/>
            <p:nvPr/>
          </p:nvSpPr>
          <p:spPr>
            <a:xfrm>
              <a:off x="5796950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4129" y="1"/>
                  </a:moveTo>
                  <a:lnTo>
                    <a:pt x="0" y="10652"/>
                  </a:lnTo>
                  <a:lnTo>
                    <a:pt x="6492" y="10652"/>
                  </a:lnTo>
                  <a:lnTo>
                    <a:pt x="7629" y="1676"/>
                  </a:lnTo>
                  <a:lnTo>
                    <a:pt x="412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3"/>
            <p:cNvSpPr/>
            <p:nvPr/>
          </p:nvSpPr>
          <p:spPr>
            <a:xfrm>
              <a:off x="5825350" y="3581500"/>
              <a:ext cx="159350" cy="187750"/>
            </a:xfrm>
            <a:custGeom>
              <a:avLst/>
              <a:gdLst/>
              <a:ahLst/>
              <a:cxnLst/>
              <a:rect l="l" t="t" r="r" b="b"/>
              <a:pathLst>
                <a:path w="6374" h="7510" extrusionOk="0">
                  <a:moveTo>
                    <a:pt x="180" y="0"/>
                  </a:moveTo>
                  <a:lnTo>
                    <a:pt x="91" y="210"/>
                  </a:lnTo>
                  <a:lnTo>
                    <a:pt x="1" y="449"/>
                  </a:lnTo>
                  <a:lnTo>
                    <a:pt x="1" y="658"/>
                  </a:lnTo>
                  <a:lnTo>
                    <a:pt x="31" y="898"/>
                  </a:lnTo>
                  <a:lnTo>
                    <a:pt x="121" y="1137"/>
                  </a:lnTo>
                  <a:lnTo>
                    <a:pt x="210" y="1376"/>
                  </a:lnTo>
                  <a:lnTo>
                    <a:pt x="360" y="1616"/>
                  </a:lnTo>
                  <a:lnTo>
                    <a:pt x="510" y="1825"/>
                  </a:lnTo>
                  <a:lnTo>
                    <a:pt x="869" y="2274"/>
                  </a:lnTo>
                  <a:lnTo>
                    <a:pt x="1287" y="2693"/>
                  </a:lnTo>
                  <a:lnTo>
                    <a:pt x="1706" y="3052"/>
                  </a:lnTo>
                  <a:lnTo>
                    <a:pt x="2095" y="3321"/>
                  </a:lnTo>
                  <a:lnTo>
                    <a:pt x="2005" y="3860"/>
                  </a:lnTo>
                  <a:lnTo>
                    <a:pt x="1976" y="4368"/>
                  </a:lnTo>
                  <a:lnTo>
                    <a:pt x="2005" y="4847"/>
                  </a:lnTo>
                  <a:lnTo>
                    <a:pt x="2095" y="5326"/>
                  </a:lnTo>
                  <a:lnTo>
                    <a:pt x="2215" y="5744"/>
                  </a:lnTo>
                  <a:lnTo>
                    <a:pt x="2394" y="6133"/>
                  </a:lnTo>
                  <a:lnTo>
                    <a:pt x="2604" y="6492"/>
                  </a:lnTo>
                  <a:lnTo>
                    <a:pt x="2873" y="6792"/>
                  </a:lnTo>
                  <a:lnTo>
                    <a:pt x="3142" y="7061"/>
                  </a:lnTo>
                  <a:lnTo>
                    <a:pt x="3471" y="7240"/>
                  </a:lnTo>
                  <a:lnTo>
                    <a:pt x="3831" y="7390"/>
                  </a:lnTo>
                  <a:lnTo>
                    <a:pt x="4190" y="7480"/>
                  </a:lnTo>
                  <a:lnTo>
                    <a:pt x="4578" y="7510"/>
                  </a:lnTo>
                  <a:lnTo>
                    <a:pt x="4967" y="7480"/>
                  </a:lnTo>
                  <a:lnTo>
                    <a:pt x="5386" y="7360"/>
                  </a:lnTo>
                  <a:lnTo>
                    <a:pt x="5805" y="7151"/>
                  </a:lnTo>
                  <a:lnTo>
                    <a:pt x="5955" y="7061"/>
                  </a:lnTo>
                  <a:lnTo>
                    <a:pt x="6104" y="6911"/>
                  </a:lnTo>
                  <a:lnTo>
                    <a:pt x="6224" y="6762"/>
                  </a:lnTo>
                  <a:lnTo>
                    <a:pt x="6284" y="6582"/>
                  </a:lnTo>
                  <a:lnTo>
                    <a:pt x="6344" y="6373"/>
                  </a:lnTo>
                  <a:lnTo>
                    <a:pt x="6374" y="6103"/>
                  </a:lnTo>
                  <a:lnTo>
                    <a:pt x="6374" y="5864"/>
                  </a:lnTo>
                  <a:lnTo>
                    <a:pt x="6374" y="5625"/>
                  </a:lnTo>
                  <a:lnTo>
                    <a:pt x="6284" y="5326"/>
                  </a:lnTo>
                  <a:lnTo>
                    <a:pt x="6134" y="5026"/>
                  </a:lnTo>
                  <a:lnTo>
                    <a:pt x="5955" y="4787"/>
                  </a:lnTo>
                  <a:lnTo>
                    <a:pt x="5745" y="4548"/>
                  </a:lnTo>
                  <a:lnTo>
                    <a:pt x="5476" y="4308"/>
                  </a:lnTo>
                  <a:lnTo>
                    <a:pt x="5237" y="4099"/>
                  </a:lnTo>
                  <a:lnTo>
                    <a:pt x="4698" y="3710"/>
                  </a:lnTo>
                  <a:lnTo>
                    <a:pt x="3531" y="2902"/>
                  </a:lnTo>
                  <a:lnTo>
                    <a:pt x="2305" y="2005"/>
                  </a:lnTo>
                  <a:lnTo>
                    <a:pt x="1706" y="1526"/>
                  </a:lnTo>
                  <a:lnTo>
                    <a:pt x="1138" y="1047"/>
                  </a:lnTo>
                  <a:lnTo>
                    <a:pt x="629" y="539"/>
                  </a:lnTo>
                  <a:lnTo>
                    <a:pt x="390" y="26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3"/>
            <p:cNvSpPr/>
            <p:nvPr/>
          </p:nvSpPr>
          <p:spPr>
            <a:xfrm>
              <a:off x="5767025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1975" y="1"/>
                  </a:moveTo>
                  <a:lnTo>
                    <a:pt x="0" y="3022"/>
                  </a:lnTo>
                  <a:lnTo>
                    <a:pt x="479" y="5924"/>
                  </a:lnTo>
                  <a:lnTo>
                    <a:pt x="569" y="6224"/>
                  </a:lnTo>
                  <a:lnTo>
                    <a:pt x="688" y="6433"/>
                  </a:lnTo>
                  <a:lnTo>
                    <a:pt x="838" y="6613"/>
                  </a:lnTo>
                  <a:lnTo>
                    <a:pt x="958" y="6702"/>
                  </a:lnTo>
                  <a:lnTo>
                    <a:pt x="1077" y="6792"/>
                  </a:lnTo>
                  <a:lnTo>
                    <a:pt x="1227" y="6822"/>
                  </a:lnTo>
                  <a:lnTo>
                    <a:pt x="1347" y="6822"/>
                  </a:lnTo>
                  <a:lnTo>
                    <a:pt x="1466" y="6792"/>
                  </a:lnTo>
                  <a:lnTo>
                    <a:pt x="1706" y="6702"/>
                  </a:lnTo>
                  <a:lnTo>
                    <a:pt x="1885" y="6583"/>
                  </a:lnTo>
                  <a:lnTo>
                    <a:pt x="2035" y="6433"/>
                  </a:lnTo>
                  <a:lnTo>
                    <a:pt x="1227" y="2963"/>
                  </a:lnTo>
                  <a:lnTo>
                    <a:pt x="1556" y="2454"/>
                  </a:lnTo>
                  <a:lnTo>
                    <a:pt x="2244" y="1347"/>
                  </a:lnTo>
                  <a:lnTo>
                    <a:pt x="2304" y="1197"/>
                  </a:lnTo>
                  <a:lnTo>
                    <a:pt x="2364" y="1048"/>
                  </a:lnTo>
                  <a:lnTo>
                    <a:pt x="2394" y="928"/>
                  </a:lnTo>
                  <a:lnTo>
                    <a:pt x="2424" y="808"/>
                  </a:lnTo>
                  <a:lnTo>
                    <a:pt x="2364" y="569"/>
                  </a:lnTo>
                  <a:lnTo>
                    <a:pt x="2304" y="390"/>
                  </a:lnTo>
                  <a:lnTo>
                    <a:pt x="2184" y="210"/>
                  </a:lnTo>
                  <a:lnTo>
                    <a:pt x="2095" y="9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3"/>
            <p:cNvSpPr/>
            <p:nvPr/>
          </p:nvSpPr>
          <p:spPr>
            <a:xfrm>
              <a:off x="5873975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120" y="1"/>
                  </a:moveTo>
                  <a:lnTo>
                    <a:pt x="60" y="30"/>
                  </a:lnTo>
                  <a:lnTo>
                    <a:pt x="31" y="90"/>
                  </a:lnTo>
                  <a:lnTo>
                    <a:pt x="1" y="150"/>
                  </a:lnTo>
                  <a:lnTo>
                    <a:pt x="1" y="479"/>
                  </a:lnTo>
                  <a:lnTo>
                    <a:pt x="60" y="808"/>
                  </a:lnTo>
                  <a:lnTo>
                    <a:pt x="120" y="1108"/>
                  </a:lnTo>
                  <a:lnTo>
                    <a:pt x="210" y="1407"/>
                  </a:lnTo>
                  <a:lnTo>
                    <a:pt x="360" y="1706"/>
                  </a:lnTo>
                  <a:lnTo>
                    <a:pt x="509" y="1975"/>
                  </a:lnTo>
                  <a:lnTo>
                    <a:pt x="719" y="2214"/>
                  </a:lnTo>
                  <a:lnTo>
                    <a:pt x="928" y="2454"/>
                  </a:lnTo>
                  <a:lnTo>
                    <a:pt x="1197" y="2663"/>
                  </a:lnTo>
                  <a:lnTo>
                    <a:pt x="1467" y="2843"/>
                  </a:lnTo>
                  <a:lnTo>
                    <a:pt x="1736" y="2962"/>
                  </a:lnTo>
                  <a:lnTo>
                    <a:pt x="2035" y="3082"/>
                  </a:lnTo>
                  <a:lnTo>
                    <a:pt x="2364" y="3172"/>
                  </a:lnTo>
                  <a:lnTo>
                    <a:pt x="2663" y="3202"/>
                  </a:lnTo>
                  <a:lnTo>
                    <a:pt x="2992" y="3232"/>
                  </a:lnTo>
                  <a:lnTo>
                    <a:pt x="3322" y="3202"/>
                  </a:lnTo>
                  <a:lnTo>
                    <a:pt x="3381" y="3172"/>
                  </a:lnTo>
                  <a:lnTo>
                    <a:pt x="3441" y="3142"/>
                  </a:lnTo>
                  <a:lnTo>
                    <a:pt x="3471" y="3082"/>
                  </a:lnTo>
                  <a:lnTo>
                    <a:pt x="3471" y="2992"/>
                  </a:lnTo>
                  <a:lnTo>
                    <a:pt x="3441" y="2933"/>
                  </a:lnTo>
                  <a:lnTo>
                    <a:pt x="3411" y="2873"/>
                  </a:lnTo>
                  <a:lnTo>
                    <a:pt x="3322" y="2843"/>
                  </a:lnTo>
                  <a:lnTo>
                    <a:pt x="2693" y="2843"/>
                  </a:lnTo>
                  <a:lnTo>
                    <a:pt x="2424" y="2813"/>
                  </a:lnTo>
                  <a:lnTo>
                    <a:pt x="2155" y="2723"/>
                  </a:lnTo>
                  <a:lnTo>
                    <a:pt x="1886" y="2633"/>
                  </a:lnTo>
                  <a:lnTo>
                    <a:pt x="1646" y="2514"/>
                  </a:lnTo>
                  <a:lnTo>
                    <a:pt x="1407" y="2364"/>
                  </a:lnTo>
                  <a:lnTo>
                    <a:pt x="1197" y="2185"/>
                  </a:lnTo>
                  <a:lnTo>
                    <a:pt x="1018" y="1975"/>
                  </a:lnTo>
                  <a:lnTo>
                    <a:pt x="838" y="1766"/>
                  </a:lnTo>
                  <a:lnTo>
                    <a:pt x="689" y="1526"/>
                  </a:lnTo>
                  <a:lnTo>
                    <a:pt x="569" y="1287"/>
                  </a:lnTo>
                  <a:lnTo>
                    <a:pt x="479" y="1018"/>
                  </a:lnTo>
                  <a:lnTo>
                    <a:pt x="420" y="748"/>
                  </a:lnTo>
                  <a:lnTo>
                    <a:pt x="390" y="479"/>
                  </a:lnTo>
                  <a:lnTo>
                    <a:pt x="390" y="210"/>
                  </a:lnTo>
                  <a:lnTo>
                    <a:pt x="360" y="120"/>
                  </a:lnTo>
                  <a:lnTo>
                    <a:pt x="330" y="6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3"/>
            <p:cNvSpPr/>
            <p:nvPr/>
          </p:nvSpPr>
          <p:spPr>
            <a:xfrm>
              <a:off x="5805925" y="3758000"/>
              <a:ext cx="127175" cy="48650"/>
            </a:xfrm>
            <a:custGeom>
              <a:avLst/>
              <a:gdLst/>
              <a:ahLst/>
              <a:cxnLst/>
              <a:rect l="l" t="t" r="r" b="b"/>
              <a:pathLst>
                <a:path w="5087" h="1946" extrusionOk="0">
                  <a:moveTo>
                    <a:pt x="180" y="1"/>
                  </a:moveTo>
                  <a:lnTo>
                    <a:pt x="120" y="31"/>
                  </a:lnTo>
                  <a:lnTo>
                    <a:pt x="60" y="61"/>
                  </a:lnTo>
                  <a:lnTo>
                    <a:pt x="0" y="121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60"/>
                  </a:lnTo>
                  <a:lnTo>
                    <a:pt x="150" y="390"/>
                  </a:lnTo>
                  <a:lnTo>
                    <a:pt x="2902" y="599"/>
                  </a:lnTo>
                  <a:lnTo>
                    <a:pt x="3171" y="629"/>
                  </a:lnTo>
                  <a:lnTo>
                    <a:pt x="3471" y="659"/>
                  </a:lnTo>
                  <a:lnTo>
                    <a:pt x="3800" y="749"/>
                  </a:lnTo>
                  <a:lnTo>
                    <a:pt x="4069" y="839"/>
                  </a:lnTo>
                  <a:lnTo>
                    <a:pt x="4338" y="988"/>
                  </a:lnTo>
                  <a:lnTo>
                    <a:pt x="4458" y="1078"/>
                  </a:lnTo>
                  <a:lnTo>
                    <a:pt x="4548" y="1198"/>
                  </a:lnTo>
                  <a:lnTo>
                    <a:pt x="4608" y="1317"/>
                  </a:lnTo>
                  <a:lnTo>
                    <a:pt x="4667" y="1437"/>
                  </a:lnTo>
                  <a:lnTo>
                    <a:pt x="4727" y="1587"/>
                  </a:lnTo>
                  <a:lnTo>
                    <a:pt x="4727" y="1736"/>
                  </a:lnTo>
                  <a:lnTo>
                    <a:pt x="4727" y="1826"/>
                  </a:lnTo>
                  <a:lnTo>
                    <a:pt x="4787" y="1886"/>
                  </a:lnTo>
                  <a:lnTo>
                    <a:pt x="4847" y="1916"/>
                  </a:lnTo>
                  <a:lnTo>
                    <a:pt x="4907" y="1946"/>
                  </a:lnTo>
                  <a:lnTo>
                    <a:pt x="4967" y="1946"/>
                  </a:lnTo>
                  <a:lnTo>
                    <a:pt x="5026" y="1916"/>
                  </a:lnTo>
                  <a:lnTo>
                    <a:pt x="5086" y="1856"/>
                  </a:lnTo>
                  <a:lnTo>
                    <a:pt x="5086" y="1796"/>
                  </a:lnTo>
                  <a:lnTo>
                    <a:pt x="5086" y="1616"/>
                  </a:lnTo>
                  <a:lnTo>
                    <a:pt x="5056" y="1467"/>
                  </a:lnTo>
                  <a:lnTo>
                    <a:pt x="5026" y="1317"/>
                  </a:lnTo>
                  <a:lnTo>
                    <a:pt x="4967" y="1168"/>
                  </a:lnTo>
                  <a:lnTo>
                    <a:pt x="4787" y="928"/>
                  </a:lnTo>
                  <a:lnTo>
                    <a:pt x="4578" y="719"/>
                  </a:lnTo>
                  <a:lnTo>
                    <a:pt x="4308" y="569"/>
                  </a:lnTo>
                  <a:lnTo>
                    <a:pt x="4039" y="420"/>
                  </a:lnTo>
                  <a:lnTo>
                    <a:pt x="3740" y="330"/>
                  </a:lnTo>
                  <a:lnTo>
                    <a:pt x="3441" y="270"/>
                  </a:lnTo>
                  <a:lnTo>
                    <a:pt x="2663" y="210"/>
                  </a:lnTo>
                  <a:lnTo>
                    <a:pt x="1885" y="15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3"/>
            <p:cNvSpPr/>
            <p:nvPr/>
          </p:nvSpPr>
          <p:spPr>
            <a:xfrm>
              <a:off x="597870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6582" y="1"/>
                  </a:moveTo>
                  <a:lnTo>
                    <a:pt x="0" y="16067"/>
                  </a:lnTo>
                  <a:lnTo>
                    <a:pt x="7869" y="16067"/>
                  </a:lnTo>
                  <a:lnTo>
                    <a:pt x="8736" y="15080"/>
                  </a:lnTo>
                  <a:lnTo>
                    <a:pt x="8886" y="16067"/>
                  </a:lnTo>
                  <a:lnTo>
                    <a:pt x="9065" y="15828"/>
                  </a:lnTo>
                  <a:lnTo>
                    <a:pt x="9245" y="15499"/>
                  </a:lnTo>
                  <a:lnTo>
                    <a:pt x="9484" y="15050"/>
                  </a:lnTo>
                  <a:lnTo>
                    <a:pt x="9724" y="14481"/>
                  </a:lnTo>
                  <a:lnTo>
                    <a:pt x="9933" y="13763"/>
                  </a:lnTo>
                  <a:lnTo>
                    <a:pt x="10053" y="13374"/>
                  </a:lnTo>
                  <a:lnTo>
                    <a:pt x="10143" y="12926"/>
                  </a:lnTo>
                  <a:lnTo>
                    <a:pt x="10202" y="12477"/>
                  </a:lnTo>
                  <a:lnTo>
                    <a:pt x="10262" y="11998"/>
                  </a:lnTo>
                  <a:lnTo>
                    <a:pt x="10322" y="11460"/>
                  </a:lnTo>
                  <a:lnTo>
                    <a:pt x="10322" y="10921"/>
                  </a:lnTo>
                  <a:lnTo>
                    <a:pt x="10322" y="10323"/>
                  </a:lnTo>
                  <a:lnTo>
                    <a:pt x="10292" y="9724"/>
                  </a:lnTo>
                  <a:lnTo>
                    <a:pt x="10202" y="9066"/>
                  </a:lnTo>
                  <a:lnTo>
                    <a:pt x="10113" y="8378"/>
                  </a:lnTo>
                  <a:lnTo>
                    <a:pt x="9963" y="7690"/>
                  </a:lnTo>
                  <a:lnTo>
                    <a:pt x="9784" y="6942"/>
                  </a:lnTo>
                  <a:lnTo>
                    <a:pt x="9574" y="6194"/>
                  </a:lnTo>
                  <a:lnTo>
                    <a:pt x="9305" y="5386"/>
                  </a:lnTo>
                  <a:lnTo>
                    <a:pt x="9006" y="4578"/>
                  </a:lnTo>
                  <a:lnTo>
                    <a:pt x="8617" y="3711"/>
                  </a:lnTo>
                  <a:lnTo>
                    <a:pt x="8198" y="2843"/>
                  </a:lnTo>
                  <a:lnTo>
                    <a:pt x="7719" y="1916"/>
                  </a:lnTo>
                  <a:lnTo>
                    <a:pt x="7181" y="988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3"/>
            <p:cNvSpPr/>
            <p:nvPr/>
          </p:nvSpPr>
          <p:spPr>
            <a:xfrm>
              <a:off x="613950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150" y="1"/>
                  </a:moveTo>
                  <a:lnTo>
                    <a:pt x="1" y="390"/>
                  </a:lnTo>
                  <a:lnTo>
                    <a:pt x="479" y="1587"/>
                  </a:lnTo>
                  <a:lnTo>
                    <a:pt x="988" y="2753"/>
                  </a:lnTo>
                  <a:lnTo>
                    <a:pt x="1497" y="3950"/>
                  </a:lnTo>
                  <a:lnTo>
                    <a:pt x="1945" y="5147"/>
                  </a:lnTo>
                  <a:lnTo>
                    <a:pt x="2155" y="5715"/>
                  </a:lnTo>
                  <a:lnTo>
                    <a:pt x="2364" y="6314"/>
                  </a:lnTo>
                  <a:lnTo>
                    <a:pt x="2514" y="6912"/>
                  </a:lnTo>
                  <a:lnTo>
                    <a:pt x="2663" y="7510"/>
                  </a:lnTo>
                  <a:lnTo>
                    <a:pt x="2753" y="8079"/>
                  </a:lnTo>
                  <a:lnTo>
                    <a:pt x="2813" y="8677"/>
                  </a:lnTo>
                  <a:lnTo>
                    <a:pt x="2813" y="9276"/>
                  </a:lnTo>
                  <a:lnTo>
                    <a:pt x="2783" y="9874"/>
                  </a:lnTo>
                  <a:lnTo>
                    <a:pt x="2454" y="11549"/>
                  </a:lnTo>
                  <a:lnTo>
                    <a:pt x="2245" y="12357"/>
                  </a:lnTo>
                  <a:lnTo>
                    <a:pt x="2035" y="13165"/>
                  </a:lnTo>
                  <a:lnTo>
                    <a:pt x="1915" y="13554"/>
                  </a:lnTo>
                  <a:lnTo>
                    <a:pt x="1736" y="13913"/>
                  </a:lnTo>
                  <a:lnTo>
                    <a:pt x="1586" y="14302"/>
                  </a:lnTo>
                  <a:lnTo>
                    <a:pt x="1377" y="14661"/>
                  </a:lnTo>
                  <a:lnTo>
                    <a:pt x="1167" y="15020"/>
                  </a:lnTo>
                  <a:lnTo>
                    <a:pt x="928" y="15379"/>
                  </a:lnTo>
                  <a:lnTo>
                    <a:pt x="629" y="15738"/>
                  </a:lnTo>
                  <a:lnTo>
                    <a:pt x="330" y="16067"/>
                  </a:lnTo>
                  <a:lnTo>
                    <a:pt x="1437" y="16067"/>
                  </a:lnTo>
                  <a:lnTo>
                    <a:pt x="2304" y="15080"/>
                  </a:lnTo>
                  <a:lnTo>
                    <a:pt x="2454" y="16067"/>
                  </a:lnTo>
                  <a:lnTo>
                    <a:pt x="2633" y="15828"/>
                  </a:lnTo>
                  <a:lnTo>
                    <a:pt x="2813" y="15499"/>
                  </a:lnTo>
                  <a:lnTo>
                    <a:pt x="3052" y="15050"/>
                  </a:lnTo>
                  <a:lnTo>
                    <a:pt x="3292" y="14481"/>
                  </a:lnTo>
                  <a:lnTo>
                    <a:pt x="3501" y="13763"/>
                  </a:lnTo>
                  <a:lnTo>
                    <a:pt x="3621" y="13374"/>
                  </a:lnTo>
                  <a:lnTo>
                    <a:pt x="3711" y="12926"/>
                  </a:lnTo>
                  <a:lnTo>
                    <a:pt x="3770" y="12477"/>
                  </a:lnTo>
                  <a:lnTo>
                    <a:pt x="3830" y="11998"/>
                  </a:lnTo>
                  <a:lnTo>
                    <a:pt x="3890" y="11460"/>
                  </a:lnTo>
                  <a:lnTo>
                    <a:pt x="3890" y="10921"/>
                  </a:lnTo>
                  <a:lnTo>
                    <a:pt x="3890" y="10323"/>
                  </a:lnTo>
                  <a:lnTo>
                    <a:pt x="3860" y="9724"/>
                  </a:lnTo>
                  <a:lnTo>
                    <a:pt x="3770" y="9066"/>
                  </a:lnTo>
                  <a:lnTo>
                    <a:pt x="3681" y="8378"/>
                  </a:lnTo>
                  <a:lnTo>
                    <a:pt x="3531" y="7690"/>
                  </a:lnTo>
                  <a:lnTo>
                    <a:pt x="3352" y="6942"/>
                  </a:lnTo>
                  <a:lnTo>
                    <a:pt x="3142" y="6194"/>
                  </a:lnTo>
                  <a:lnTo>
                    <a:pt x="2873" y="5386"/>
                  </a:lnTo>
                  <a:lnTo>
                    <a:pt x="2574" y="4578"/>
                  </a:lnTo>
                  <a:lnTo>
                    <a:pt x="2185" y="3711"/>
                  </a:lnTo>
                  <a:lnTo>
                    <a:pt x="1766" y="2843"/>
                  </a:lnTo>
                  <a:lnTo>
                    <a:pt x="1287" y="1916"/>
                  </a:lnTo>
                  <a:lnTo>
                    <a:pt x="749" y="98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3"/>
            <p:cNvSpPr/>
            <p:nvPr/>
          </p:nvSpPr>
          <p:spPr>
            <a:xfrm>
              <a:off x="7041550" y="3693675"/>
              <a:ext cx="237125" cy="141400"/>
            </a:xfrm>
            <a:custGeom>
              <a:avLst/>
              <a:gdLst/>
              <a:ahLst/>
              <a:cxnLst/>
              <a:rect l="l" t="t" r="r" b="b"/>
              <a:pathLst>
                <a:path w="9485" h="5656" extrusionOk="0">
                  <a:moveTo>
                    <a:pt x="2543" y="1"/>
                  </a:moveTo>
                  <a:lnTo>
                    <a:pt x="2154" y="31"/>
                  </a:lnTo>
                  <a:lnTo>
                    <a:pt x="1765" y="91"/>
                  </a:lnTo>
                  <a:lnTo>
                    <a:pt x="1376" y="180"/>
                  </a:lnTo>
                  <a:lnTo>
                    <a:pt x="1047" y="300"/>
                  </a:lnTo>
                  <a:lnTo>
                    <a:pt x="778" y="450"/>
                  </a:lnTo>
                  <a:lnTo>
                    <a:pt x="539" y="599"/>
                  </a:lnTo>
                  <a:lnTo>
                    <a:pt x="389" y="779"/>
                  </a:lnTo>
                  <a:lnTo>
                    <a:pt x="240" y="958"/>
                  </a:lnTo>
                  <a:lnTo>
                    <a:pt x="150" y="1168"/>
                  </a:lnTo>
                  <a:lnTo>
                    <a:pt x="60" y="1407"/>
                  </a:lnTo>
                  <a:lnTo>
                    <a:pt x="30" y="1616"/>
                  </a:lnTo>
                  <a:lnTo>
                    <a:pt x="0" y="1826"/>
                  </a:lnTo>
                  <a:lnTo>
                    <a:pt x="0" y="2065"/>
                  </a:lnTo>
                  <a:lnTo>
                    <a:pt x="60" y="2514"/>
                  </a:lnTo>
                  <a:lnTo>
                    <a:pt x="150" y="3232"/>
                  </a:lnTo>
                  <a:lnTo>
                    <a:pt x="180" y="3501"/>
                  </a:lnTo>
                  <a:lnTo>
                    <a:pt x="240" y="3741"/>
                  </a:lnTo>
                  <a:lnTo>
                    <a:pt x="329" y="3950"/>
                  </a:lnTo>
                  <a:lnTo>
                    <a:pt x="419" y="4160"/>
                  </a:lnTo>
                  <a:lnTo>
                    <a:pt x="539" y="4369"/>
                  </a:lnTo>
                  <a:lnTo>
                    <a:pt x="688" y="4578"/>
                  </a:lnTo>
                  <a:lnTo>
                    <a:pt x="838" y="4758"/>
                  </a:lnTo>
                  <a:lnTo>
                    <a:pt x="1017" y="4907"/>
                  </a:lnTo>
                  <a:lnTo>
                    <a:pt x="1197" y="5057"/>
                  </a:lnTo>
                  <a:lnTo>
                    <a:pt x="1406" y="5207"/>
                  </a:lnTo>
                  <a:lnTo>
                    <a:pt x="1586" y="5326"/>
                  </a:lnTo>
                  <a:lnTo>
                    <a:pt x="1825" y="5416"/>
                  </a:lnTo>
                  <a:lnTo>
                    <a:pt x="2274" y="5566"/>
                  </a:lnTo>
                  <a:lnTo>
                    <a:pt x="2513" y="5626"/>
                  </a:lnTo>
                  <a:lnTo>
                    <a:pt x="2753" y="5655"/>
                  </a:lnTo>
                  <a:lnTo>
                    <a:pt x="2992" y="5655"/>
                  </a:lnTo>
                  <a:lnTo>
                    <a:pt x="3321" y="5596"/>
                  </a:lnTo>
                  <a:lnTo>
                    <a:pt x="3710" y="5506"/>
                  </a:lnTo>
                  <a:lnTo>
                    <a:pt x="4189" y="5356"/>
                  </a:lnTo>
                  <a:lnTo>
                    <a:pt x="5236" y="4997"/>
                  </a:lnTo>
                  <a:lnTo>
                    <a:pt x="6343" y="4548"/>
                  </a:lnTo>
                  <a:lnTo>
                    <a:pt x="7450" y="4100"/>
                  </a:lnTo>
                  <a:lnTo>
                    <a:pt x="8377" y="3651"/>
                  </a:lnTo>
                  <a:lnTo>
                    <a:pt x="9065" y="3292"/>
                  </a:lnTo>
                  <a:lnTo>
                    <a:pt x="9305" y="3142"/>
                  </a:lnTo>
                  <a:lnTo>
                    <a:pt x="9395" y="3053"/>
                  </a:lnTo>
                  <a:lnTo>
                    <a:pt x="9454" y="2903"/>
                  </a:lnTo>
                  <a:lnTo>
                    <a:pt x="9484" y="2753"/>
                  </a:lnTo>
                  <a:lnTo>
                    <a:pt x="9424" y="2574"/>
                  </a:lnTo>
                  <a:lnTo>
                    <a:pt x="9335" y="2364"/>
                  </a:lnTo>
                  <a:lnTo>
                    <a:pt x="9215" y="2185"/>
                  </a:lnTo>
                  <a:lnTo>
                    <a:pt x="9036" y="1975"/>
                  </a:lnTo>
                  <a:lnTo>
                    <a:pt x="8856" y="1766"/>
                  </a:lnTo>
                  <a:lnTo>
                    <a:pt x="8647" y="1557"/>
                  </a:lnTo>
                  <a:lnTo>
                    <a:pt x="8198" y="1198"/>
                  </a:lnTo>
                  <a:lnTo>
                    <a:pt x="7719" y="898"/>
                  </a:lnTo>
                  <a:lnTo>
                    <a:pt x="7480" y="779"/>
                  </a:lnTo>
                  <a:lnTo>
                    <a:pt x="7270" y="689"/>
                  </a:lnTo>
                  <a:lnTo>
                    <a:pt x="7091" y="659"/>
                  </a:lnTo>
                  <a:lnTo>
                    <a:pt x="6941" y="629"/>
                  </a:lnTo>
                  <a:lnTo>
                    <a:pt x="6582" y="629"/>
                  </a:lnTo>
                  <a:lnTo>
                    <a:pt x="6253" y="599"/>
                  </a:lnTo>
                  <a:lnTo>
                    <a:pt x="5595" y="510"/>
                  </a:lnTo>
                  <a:lnTo>
                    <a:pt x="4937" y="360"/>
                  </a:lnTo>
                  <a:lnTo>
                    <a:pt x="4278" y="210"/>
                  </a:lnTo>
                  <a:lnTo>
                    <a:pt x="3590" y="91"/>
                  </a:lnTo>
                  <a:lnTo>
                    <a:pt x="3261" y="3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3"/>
            <p:cNvSpPr/>
            <p:nvPr/>
          </p:nvSpPr>
          <p:spPr>
            <a:xfrm>
              <a:off x="724125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4668" y="0"/>
                  </a:moveTo>
                  <a:lnTo>
                    <a:pt x="4458" y="30"/>
                  </a:lnTo>
                  <a:lnTo>
                    <a:pt x="4279" y="90"/>
                  </a:lnTo>
                  <a:lnTo>
                    <a:pt x="4069" y="210"/>
                  </a:lnTo>
                  <a:lnTo>
                    <a:pt x="3980" y="299"/>
                  </a:lnTo>
                  <a:lnTo>
                    <a:pt x="3890" y="419"/>
                  </a:lnTo>
                  <a:lnTo>
                    <a:pt x="3830" y="539"/>
                  </a:lnTo>
                  <a:lnTo>
                    <a:pt x="3770" y="688"/>
                  </a:lnTo>
                  <a:lnTo>
                    <a:pt x="3381" y="1915"/>
                  </a:lnTo>
                  <a:lnTo>
                    <a:pt x="3172" y="2483"/>
                  </a:lnTo>
                  <a:lnTo>
                    <a:pt x="30" y="4129"/>
                  </a:lnTo>
                  <a:lnTo>
                    <a:pt x="0" y="4338"/>
                  </a:lnTo>
                  <a:lnTo>
                    <a:pt x="30" y="4578"/>
                  </a:lnTo>
                  <a:lnTo>
                    <a:pt x="90" y="4817"/>
                  </a:lnTo>
                  <a:lnTo>
                    <a:pt x="150" y="4907"/>
                  </a:lnTo>
                  <a:lnTo>
                    <a:pt x="240" y="4997"/>
                  </a:lnTo>
                  <a:lnTo>
                    <a:pt x="359" y="5086"/>
                  </a:lnTo>
                  <a:lnTo>
                    <a:pt x="509" y="5146"/>
                  </a:lnTo>
                  <a:lnTo>
                    <a:pt x="868" y="5146"/>
                  </a:lnTo>
                  <a:lnTo>
                    <a:pt x="1137" y="5086"/>
                  </a:lnTo>
                  <a:lnTo>
                    <a:pt x="1407" y="4997"/>
                  </a:lnTo>
                  <a:lnTo>
                    <a:pt x="3920" y="3501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3"/>
            <p:cNvSpPr/>
            <p:nvPr/>
          </p:nvSpPr>
          <p:spPr>
            <a:xfrm>
              <a:off x="7236000" y="3721350"/>
              <a:ext cx="138400" cy="67350"/>
            </a:xfrm>
            <a:custGeom>
              <a:avLst/>
              <a:gdLst/>
              <a:ahLst/>
              <a:cxnLst/>
              <a:rect l="l" t="t" r="r" b="b"/>
              <a:pathLst>
                <a:path w="5536" h="2694" extrusionOk="0">
                  <a:moveTo>
                    <a:pt x="4997" y="1"/>
                  </a:moveTo>
                  <a:lnTo>
                    <a:pt x="4788" y="31"/>
                  </a:lnTo>
                  <a:lnTo>
                    <a:pt x="4578" y="121"/>
                  </a:lnTo>
                  <a:lnTo>
                    <a:pt x="4489" y="180"/>
                  </a:lnTo>
                  <a:lnTo>
                    <a:pt x="4399" y="300"/>
                  </a:lnTo>
                  <a:lnTo>
                    <a:pt x="3651" y="1078"/>
                  </a:lnTo>
                  <a:lnTo>
                    <a:pt x="3292" y="1437"/>
                  </a:lnTo>
                  <a:lnTo>
                    <a:pt x="300" y="1527"/>
                  </a:lnTo>
                  <a:lnTo>
                    <a:pt x="210" y="1676"/>
                  </a:lnTo>
                  <a:lnTo>
                    <a:pt x="121" y="1826"/>
                  </a:lnTo>
                  <a:lnTo>
                    <a:pt x="61" y="2005"/>
                  </a:lnTo>
                  <a:lnTo>
                    <a:pt x="1" y="2215"/>
                  </a:lnTo>
                  <a:lnTo>
                    <a:pt x="31" y="2394"/>
                  </a:lnTo>
                  <a:lnTo>
                    <a:pt x="61" y="2484"/>
                  </a:lnTo>
                  <a:lnTo>
                    <a:pt x="91" y="2574"/>
                  </a:lnTo>
                  <a:lnTo>
                    <a:pt x="180" y="2634"/>
                  </a:lnTo>
                  <a:lnTo>
                    <a:pt x="300" y="2693"/>
                  </a:lnTo>
                  <a:lnTo>
                    <a:pt x="3501" y="2454"/>
                  </a:lnTo>
                  <a:lnTo>
                    <a:pt x="5536" y="210"/>
                  </a:lnTo>
                  <a:lnTo>
                    <a:pt x="5446" y="121"/>
                  </a:lnTo>
                  <a:lnTo>
                    <a:pt x="5326" y="91"/>
                  </a:lnTo>
                  <a:lnTo>
                    <a:pt x="5147" y="31"/>
                  </a:lnTo>
                  <a:lnTo>
                    <a:pt x="4997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3"/>
            <p:cNvSpPr/>
            <p:nvPr/>
          </p:nvSpPr>
          <p:spPr>
            <a:xfrm>
              <a:off x="7208325" y="3621125"/>
              <a:ext cx="123450" cy="129425"/>
            </a:xfrm>
            <a:custGeom>
              <a:avLst/>
              <a:gdLst/>
              <a:ahLst/>
              <a:cxnLst/>
              <a:rect l="l" t="t" r="r" b="b"/>
              <a:pathLst>
                <a:path w="4938" h="5177" extrusionOk="0">
                  <a:moveTo>
                    <a:pt x="4638" y="1"/>
                  </a:moveTo>
                  <a:lnTo>
                    <a:pt x="4459" y="31"/>
                  </a:lnTo>
                  <a:lnTo>
                    <a:pt x="4249" y="91"/>
                  </a:lnTo>
                  <a:lnTo>
                    <a:pt x="4070" y="210"/>
                  </a:lnTo>
                  <a:lnTo>
                    <a:pt x="3980" y="300"/>
                  </a:lnTo>
                  <a:lnTo>
                    <a:pt x="3890" y="420"/>
                  </a:lnTo>
                  <a:lnTo>
                    <a:pt x="3831" y="539"/>
                  </a:lnTo>
                  <a:lnTo>
                    <a:pt x="3771" y="719"/>
                  </a:lnTo>
                  <a:lnTo>
                    <a:pt x="3352" y="1946"/>
                  </a:lnTo>
                  <a:lnTo>
                    <a:pt x="3172" y="2514"/>
                  </a:lnTo>
                  <a:lnTo>
                    <a:pt x="1" y="4130"/>
                  </a:lnTo>
                  <a:lnTo>
                    <a:pt x="1" y="4369"/>
                  </a:lnTo>
                  <a:lnTo>
                    <a:pt x="1" y="4578"/>
                  </a:lnTo>
                  <a:lnTo>
                    <a:pt x="91" y="4818"/>
                  </a:lnTo>
                  <a:lnTo>
                    <a:pt x="151" y="4937"/>
                  </a:lnTo>
                  <a:lnTo>
                    <a:pt x="240" y="5027"/>
                  </a:lnTo>
                  <a:lnTo>
                    <a:pt x="330" y="5087"/>
                  </a:lnTo>
                  <a:lnTo>
                    <a:pt x="480" y="5147"/>
                  </a:lnTo>
                  <a:lnTo>
                    <a:pt x="659" y="5177"/>
                  </a:lnTo>
                  <a:lnTo>
                    <a:pt x="869" y="5177"/>
                  </a:lnTo>
                  <a:lnTo>
                    <a:pt x="1108" y="5117"/>
                  </a:lnTo>
                  <a:lnTo>
                    <a:pt x="1407" y="5027"/>
                  </a:lnTo>
                  <a:lnTo>
                    <a:pt x="3920" y="3501"/>
                  </a:lnTo>
                  <a:lnTo>
                    <a:pt x="4937" y="31"/>
                  </a:lnTo>
                  <a:lnTo>
                    <a:pt x="4788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3"/>
            <p:cNvSpPr/>
            <p:nvPr/>
          </p:nvSpPr>
          <p:spPr>
            <a:xfrm>
              <a:off x="7046025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3501" y="1"/>
                  </a:moveTo>
                  <a:lnTo>
                    <a:pt x="1" y="1676"/>
                  </a:lnTo>
                  <a:lnTo>
                    <a:pt x="1138" y="10652"/>
                  </a:lnTo>
                  <a:lnTo>
                    <a:pt x="7630" y="10652"/>
                  </a:lnTo>
                  <a:lnTo>
                    <a:pt x="350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3"/>
            <p:cNvSpPr/>
            <p:nvPr/>
          </p:nvSpPr>
          <p:spPr>
            <a:xfrm>
              <a:off x="7049025" y="3581500"/>
              <a:ext cx="159325" cy="187750"/>
            </a:xfrm>
            <a:custGeom>
              <a:avLst/>
              <a:gdLst/>
              <a:ahLst/>
              <a:cxnLst/>
              <a:rect l="l" t="t" r="r" b="b"/>
              <a:pathLst>
                <a:path w="6373" h="7510" extrusionOk="0">
                  <a:moveTo>
                    <a:pt x="6164" y="0"/>
                  </a:moveTo>
                  <a:lnTo>
                    <a:pt x="5984" y="269"/>
                  </a:lnTo>
                  <a:lnTo>
                    <a:pt x="5745" y="539"/>
                  </a:lnTo>
                  <a:lnTo>
                    <a:pt x="5236" y="1047"/>
                  </a:lnTo>
                  <a:lnTo>
                    <a:pt x="4668" y="1526"/>
                  </a:lnTo>
                  <a:lnTo>
                    <a:pt x="4069" y="2005"/>
                  </a:lnTo>
                  <a:lnTo>
                    <a:pt x="2843" y="2902"/>
                  </a:lnTo>
                  <a:lnTo>
                    <a:pt x="1676" y="3710"/>
                  </a:lnTo>
                  <a:lnTo>
                    <a:pt x="1137" y="4099"/>
                  </a:lnTo>
                  <a:lnTo>
                    <a:pt x="868" y="4308"/>
                  </a:lnTo>
                  <a:lnTo>
                    <a:pt x="629" y="4548"/>
                  </a:lnTo>
                  <a:lnTo>
                    <a:pt x="419" y="4787"/>
                  </a:lnTo>
                  <a:lnTo>
                    <a:pt x="240" y="5026"/>
                  </a:lnTo>
                  <a:lnTo>
                    <a:pt x="90" y="5326"/>
                  </a:lnTo>
                  <a:lnTo>
                    <a:pt x="0" y="5625"/>
                  </a:lnTo>
                  <a:lnTo>
                    <a:pt x="0" y="5864"/>
                  </a:lnTo>
                  <a:lnTo>
                    <a:pt x="0" y="6103"/>
                  </a:lnTo>
                  <a:lnTo>
                    <a:pt x="30" y="6373"/>
                  </a:lnTo>
                  <a:lnTo>
                    <a:pt x="90" y="6582"/>
                  </a:lnTo>
                  <a:lnTo>
                    <a:pt x="150" y="6762"/>
                  </a:lnTo>
                  <a:lnTo>
                    <a:pt x="270" y="6911"/>
                  </a:lnTo>
                  <a:lnTo>
                    <a:pt x="389" y="7061"/>
                  </a:lnTo>
                  <a:lnTo>
                    <a:pt x="569" y="7151"/>
                  </a:lnTo>
                  <a:lnTo>
                    <a:pt x="988" y="7360"/>
                  </a:lnTo>
                  <a:lnTo>
                    <a:pt x="1407" y="7480"/>
                  </a:lnTo>
                  <a:lnTo>
                    <a:pt x="1795" y="7510"/>
                  </a:lnTo>
                  <a:lnTo>
                    <a:pt x="2184" y="7480"/>
                  </a:lnTo>
                  <a:lnTo>
                    <a:pt x="2543" y="7390"/>
                  </a:lnTo>
                  <a:lnTo>
                    <a:pt x="2902" y="7240"/>
                  </a:lnTo>
                  <a:lnTo>
                    <a:pt x="3202" y="7061"/>
                  </a:lnTo>
                  <a:lnTo>
                    <a:pt x="3501" y="6792"/>
                  </a:lnTo>
                  <a:lnTo>
                    <a:pt x="3740" y="6492"/>
                  </a:lnTo>
                  <a:lnTo>
                    <a:pt x="3979" y="6133"/>
                  </a:lnTo>
                  <a:lnTo>
                    <a:pt x="4129" y="5744"/>
                  </a:lnTo>
                  <a:lnTo>
                    <a:pt x="4279" y="5326"/>
                  </a:lnTo>
                  <a:lnTo>
                    <a:pt x="4339" y="4847"/>
                  </a:lnTo>
                  <a:lnTo>
                    <a:pt x="4368" y="4368"/>
                  </a:lnTo>
                  <a:lnTo>
                    <a:pt x="4368" y="3860"/>
                  </a:lnTo>
                  <a:lnTo>
                    <a:pt x="4279" y="3321"/>
                  </a:lnTo>
                  <a:lnTo>
                    <a:pt x="4638" y="3052"/>
                  </a:lnTo>
                  <a:lnTo>
                    <a:pt x="5057" y="2693"/>
                  </a:lnTo>
                  <a:lnTo>
                    <a:pt x="5475" y="2274"/>
                  </a:lnTo>
                  <a:lnTo>
                    <a:pt x="5864" y="1825"/>
                  </a:lnTo>
                  <a:lnTo>
                    <a:pt x="6014" y="1616"/>
                  </a:lnTo>
                  <a:lnTo>
                    <a:pt x="6164" y="1376"/>
                  </a:lnTo>
                  <a:lnTo>
                    <a:pt x="6253" y="1137"/>
                  </a:lnTo>
                  <a:lnTo>
                    <a:pt x="6343" y="898"/>
                  </a:lnTo>
                  <a:lnTo>
                    <a:pt x="6373" y="658"/>
                  </a:lnTo>
                  <a:lnTo>
                    <a:pt x="6343" y="449"/>
                  </a:lnTo>
                  <a:lnTo>
                    <a:pt x="6283" y="210"/>
                  </a:lnTo>
                  <a:lnTo>
                    <a:pt x="6164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3"/>
            <p:cNvSpPr/>
            <p:nvPr/>
          </p:nvSpPr>
          <p:spPr>
            <a:xfrm>
              <a:off x="7206100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419" y="1"/>
                  </a:moveTo>
                  <a:lnTo>
                    <a:pt x="329" y="90"/>
                  </a:lnTo>
                  <a:lnTo>
                    <a:pt x="210" y="210"/>
                  </a:lnTo>
                  <a:lnTo>
                    <a:pt x="120" y="390"/>
                  </a:lnTo>
                  <a:lnTo>
                    <a:pt x="30" y="569"/>
                  </a:lnTo>
                  <a:lnTo>
                    <a:pt x="0" y="808"/>
                  </a:lnTo>
                  <a:lnTo>
                    <a:pt x="30" y="928"/>
                  </a:lnTo>
                  <a:lnTo>
                    <a:pt x="60" y="1048"/>
                  </a:lnTo>
                  <a:lnTo>
                    <a:pt x="90" y="1197"/>
                  </a:lnTo>
                  <a:lnTo>
                    <a:pt x="180" y="1347"/>
                  </a:lnTo>
                  <a:lnTo>
                    <a:pt x="868" y="2454"/>
                  </a:lnTo>
                  <a:lnTo>
                    <a:pt x="1167" y="2963"/>
                  </a:lnTo>
                  <a:lnTo>
                    <a:pt x="389" y="6433"/>
                  </a:lnTo>
                  <a:lnTo>
                    <a:pt x="539" y="6583"/>
                  </a:lnTo>
                  <a:lnTo>
                    <a:pt x="718" y="6702"/>
                  </a:lnTo>
                  <a:lnTo>
                    <a:pt x="958" y="6792"/>
                  </a:lnTo>
                  <a:lnTo>
                    <a:pt x="1077" y="6822"/>
                  </a:lnTo>
                  <a:lnTo>
                    <a:pt x="1197" y="6822"/>
                  </a:lnTo>
                  <a:lnTo>
                    <a:pt x="1317" y="6792"/>
                  </a:lnTo>
                  <a:lnTo>
                    <a:pt x="1466" y="6702"/>
                  </a:lnTo>
                  <a:lnTo>
                    <a:pt x="1586" y="6613"/>
                  </a:lnTo>
                  <a:lnTo>
                    <a:pt x="1706" y="6433"/>
                  </a:lnTo>
                  <a:lnTo>
                    <a:pt x="1825" y="6224"/>
                  </a:lnTo>
                  <a:lnTo>
                    <a:pt x="1945" y="5924"/>
                  </a:lnTo>
                  <a:lnTo>
                    <a:pt x="2424" y="3022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3"/>
            <p:cNvSpPr/>
            <p:nvPr/>
          </p:nvSpPr>
          <p:spPr>
            <a:xfrm>
              <a:off x="7072950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3202" y="1"/>
                  </a:moveTo>
                  <a:lnTo>
                    <a:pt x="3142" y="60"/>
                  </a:lnTo>
                  <a:lnTo>
                    <a:pt x="3112" y="120"/>
                  </a:lnTo>
                  <a:lnTo>
                    <a:pt x="3082" y="210"/>
                  </a:lnTo>
                  <a:lnTo>
                    <a:pt x="3082" y="479"/>
                  </a:lnTo>
                  <a:lnTo>
                    <a:pt x="3052" y="748"/>
                  </a:lnTo>
                  <a:lnTo>
                    <a:pt x="2993" y="1018"/>
                  </a:lnTo>
                  <a:lnTo>
                    <a:pt x="2903" y="1287"/>
                  </a:lnTo>
                  <a:lnTo>
                    <a:pt x="2783" y="1526"/>
                  </a:lnTo>
                  <a:lnTo>
                    <a:pt x="2634" y="1766"/>
                  </a:lnTo>
                  <a:lnTo>
                    <a:pt x="2454" y="1975"/>
                  </a:lnTo>
                  <a:lnTo>
                    <a:pt x="2275" y="2185"/>
                  </a:lnTo>
                  <a:lnTo>
                    <a:pt x="2035" y="2364"/>
                  </a:lnTo>
                  <a:lnTo>
                    <a:pt x="1826" y="2514"/>
                  </a:lnTo>
                  <a:lnTo>
                    <a:pt x="1556" y="2633"/>
                  </a:lnTo>
                  <a:lnTo>
                    <a:pt x="1317" y="2723"/>
                  </a:lnTo>
                  <a:lnTo>
                    <a:pt x="1048" y="2813"/>
                  </a:lnTo>
                  <a:lnTo>
                    <a:pt x="779" y="2843"/>
                  </a:lnTo>
                  <a:lnTo>
                    <a:pt x="120" y="2843"/>
                  </a:lnTo>
                  <a:lnTo>
                    <a:pt x="61" y="2873"/>
                  </a:lnTo>
                  <a:lnTo>
                    <a:pt x="31" y="2933"/>
                  </a:lnTo>
                  <a:lnTo>
                    <a:pt x="1" y="2992"/>
                  </a:lnTo>
                  <a:lnTo>
                    <a:pt x="1" y="3082"/>
                  </a:lnTo>
                  <a:lnTo>
                    <a:pt x="31" y="3142"/>
                  </a:lnTo>
                  <a:lnTo>
                    <a:pt x="90" y="3172"/>
                  </a:lnTo>
                  <a:lnTo>
                    <a:pt x="150" y="3202"/>
                  </a:lnTo>
                  <a:lnTo>
                    <a:pt x="479" y="3232"/>
                  </a:lnTo>
                  <a:lnTo>
                    <a:pt x="809" y="3202"/>
                  </a:lnTo>
                  <a:lnTo>
                    <a:pt x="1108" y="3172"/>
                  </a:lnTo>
                  <a:lnTo>
                    <a:pt x="1407" y="3082"/>
                  </a:lnTo>
                  <a:lnTo>
                    <a:pt x="1706" y="2962"/>
                  </a:lnTo>
                  <a:lnTo>
                    <a:pt x="2005" y="2843"/>
                  </a:lnTo>
                  <a:lnTo>
                    <a:pt x="2275" y="2663"/>
                  </a:lnTo>
                  <a:lnTo>
                    <a:pt x="2514" y="2454"/>
                  </a:lnTo>
                  <a:lnTo>
                    <a:pt x="2753" y="2214"/>
                  </a:lnTo>
                  <a:lnTo>
                    <a:pt x="2933" y="1975"/>
                  </a:lnTo>
                  <a:lnTo>
                    <a:pt x="3112" y="1706"/>
                  </a:lnTo>
                  <a:lnTo>
                    <a:pt x="3232" y="1407"/>
                  </a:lnTo>
                  <a:lnTo>
                    <a:pt x="3352" y="1108"/>
                  </a:lnTo>
                  <a:lnTo>
                    <a:pt x="3411" y="808"/>
                  </a:lnTo>
                  <a:lnTo>
                    <a:pt x="3441" y="479"/>
                  </a:lnTo>
                  <a:lnTo>
                    <a:pt x="3471" y="150"/>
                  </a:lnTo>
                  <a:lnTo>
                    <a:pt x="3441" y="90"/>
                  </a:lnTo>
                  <a:lnTo>
                    <a:pt x="3411" y="30"/>
                  </a:lnTo>
                  <a:lnTo>
                    <a:pt x="3352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3"/>
            <p:cNvSpPr/>
            <p:nvPr/>
          </p:nvSpPr>
          <p:spPr>
            <a:xfrm>
              <a:off x="7099875" y="3758000"/>
              <a:ext cx="127925" cy="48650"/>
            </a:xfrm>
            <a:custGeom>
              <a:avLst/>
              <a:gdLst/>
              <a:ahLst/>
              <a:cxnLst/>
              <a:rect l="l" t="t" r="r" b="b"/>
              <a:pathLst>
                <a:path w="5117" h="1946" extrusionOk="0">
                  <a:moveTo>
                    <a:pt x="4907" y="1"/>
                  </a:moveTo>
                  <a:lnTo>
                    <a:pt x="3202" y="150"/>
                  </a:lnTo>
                  <a:lnTo>
                    <a:pt x="2454" y="210"/>
                  </a:lnTo>
                  <a:lnTo>
                    <a:pt x="1676" y="270"/>
                  </a:lnTo>
                  <a:lnTo>
                    <a:pt x="1377" y="330"/>
                  </a:lnTo>
                  <a:lnTo>
                    <a:pt x="1078" y="420"/>
                  </a:lnTo>
                  <a:lnTo>
                    <a:pt x="779" y="569"/>
                  </a:lnTo>
                  <a:lnTo>
                    <a:pt x="539" y="719"/>
                  </a:lnTo>
                  <a:lnTo>
                    <a:pt x="330" y="928"/>
                  </a:lnTo>
                  <a:lnTo>
                    <a:pt x="150" y="1168"/>
                  </a:lnTo>
                  <a:lnTo>
                    <a:pt x="91" y="1317"/>
                  </a:lnTo>
                  <a:lnTo>
                    <a:pt x="61" y="1467"/>
                  </a:lnTo>
                  <a:lnTo>
                    <a:pt x="31" y="1616"/>
                  </a:lnTo>
                  <a:lnTo>
                    <a:pt x="1" y="1796"/>
                  </a:lnTo>
                  <a:lnTo>
                    <a:pt x="31" y="1856"/>
                  </a:lnTo>
                  <a:lnTo>
                    <a:pt x="91" y="1916"/>
                  </a:lnTo>
                  <a:lnTo>
                    <a:pt x="150" y="1946"/>
                  </a:lnTo>
                  <a:lnTo>
                    <a:pt x="210" y="1946"/>
                  </a:lnTo>
                  <a:lnTo>
                    <a:pt x="270" y="1916"/>
                  </a:lnTo>
                  <a:lnTo>
                    <a:pt x="330" y="1886"/>
                  </a:lnTo>
                  <a:lnTo>
                    <a:pt x="360" y="1826"/>
                  </a:lnTo>
                  <a:lnTo>
                    <a:pt x="390" y="1736"/>
                  </a:lnTo>
                  <a:lnTo>
                    <a:pt x="390" y="1587"/>
                  </a:lnTo>
                  <a:lnTo>
                    <a:pt x="420" y="1437"/>
                  </a:lnTo>
                  <a:lnTo>
                    <a:pt x="479" y="1317"/>
                  </a:lnTo>
                  <a:lnTo>
                    <a:pt x="569" y="1198"/>
                  </a:lnTo>
                  <a:lnTo>
                    <a:pt x="659" y="1078"/>
                  </a:lnTo>
                  <a:lnTo>
                    <a:pt x="779" y="988"/>
                  </a:lnTo>
                  <a:lnTo>
                    <a:pt x="1018" y="839"/>
                  </a:lnTo>
                  <a:lnTo>
                    <a:pt x="1317" y="749"/>
                  </a:lnTo>
                  <a:lnTo>
                    <a:pt x="1616" y="659"/>
                  </a:lnTo>
                  <a:lnTo>
                    <a:pt x="1916" y="629"/>
                  </a:lnTo>
                  <a:lnTo>
                    <a:pt x="2215" y="599"/>
                  </a:lnTo>
                  <a:lnTo>
                    <a:pt x="4967" y="390"/>
                  </a:lnTo>
                  <a:lnTo>
                    <a:pt x="5027" y="360"/>
                  </a:lnTo>
                  <a:lnTo>
                    <a:pt x="5087" y="300"/>
                  </a:lnTo>
                  <a:lnTo>
                    <a:pt x="5117" y="240"/>
                  </a:lnTo>
                  <a:lnTo>
                    <a:pt x="5117" y="180"/>
                  </a:lnTo>
                  <a:lnTo>
                    <a:pt x="5087" y="121"/>
                  </a:lnTo>
                  <a:lnTo>
                    <a:pt x="5057" y="61"/>
                  </a:lnTo>
                  <a:lnTo>
                    <a:pt x="4997" y="31"/>
                  </a:lnTo>
                  <a:lnTo>
                    <a:pt x="4907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3"/>
            <p:cNvSpPr/>
            <p:nvPr/>
          </p:nvSpPr>
          <p:spPr>
            <a:xfrm>
              <a:off x="679695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10323" y="16067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3"/>
            <p:cNvSpPr/>
            <p:nvPr/>
          </p:nvSpPr>
          <p:spPr>
            <a:xfrm>
              <a:off x="679695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3561" y="16067"/>
                  </a:lnTo>
                  <a:lnTo>
                    <a:pt x="3232" y="15738"/>
                  </a:lnTo>
                  <a:lnTo>
                    <a:pt x="2963" y="15379"/>
                  </a:lnTo>
                  <a:lnTo>
                    <a:pt x="2723" y="15020"/>
                  </a:lnTo>
                  <a:lnTo>
                    <a:pt x="2484" y="14661"/>
                  </a:lnTo>
                  <a:lnTo>
                    <a:pt x="2305" y="14302"/>
                  </a:lnTo>
                  <a:lnTo>
                    <a:pt x="2125" y="13913"/>
                  </a:lnTo>
                  <a:lnTo>
                    <a:pt x="1975" y="13554"/>
                  </a:lnTo>
                  <a:lnTo>
                    <a:pt x="1856" y="13165"/>
                  </a:lnTo>
                  <a:lnTo>
                    <a:pt x="1616" y="12357"/>
                  </a:lnTo>
                  <a:lnTo>
                    <a:pt x="1437" y="11549"/>
                  </a:lnTo>
                  <a:lnTo>
                    <a:pt x="1108" y="9874"/>
                  </a:lnTo>
                  <a:lnTo>
                    <a:pt x="1078" y="9276"/>
                  </a:lnTo>
                  <a:lnTo>
                    <a:pt x="1078" y="8677"/>
                  </a:lnTo>
                  <a:lnTo>
                    <a:pt x="1138" y="8079"/>
                  </a:lnTo>
                  <a:lnTo>
                    <a:pt x="1228" y="7510"/>
                  </a:lnTo>
                  <a:lnTo>
                    <a:pt x="1377" y="6912"/>
                  </a:lnTo>
                  <a:lnTo>
                    <a:pt x="1527" y="6314"/>
                  </a:lnTo>
                  <a:lnTo>
                    <a:pt x="1706" y="5715"/>
                  </a:lnTo>
                  <a:lnTo>
                    <a:pt x="1916" y="5147"/>
                  </a:lnTo>
                  <a:lnTo>
                    <a:pt x="2394" y="3950"/>
                  </a:lnTo>
                  <a:lnTo>
                    <a:pt x="2903" y="2753"/>
                  </a:lnTo>
                  <a:lnTo>
                    <a:pt x="3412" y="1587"/>
                  </a:lnTo>
                  <a:lnTo>
                    <a:pt x="3890" y="390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3"/>
            <p:cNvSpPr/>
            <p:nvPr/>
          </p:nvSpPr>
          <p:spPr>
            <a:xfrm>
              <a:off x="6372125" y="3645825"/>
              <a:ext cx="209450" cy="92025"/>
            </a:xfrm>
            <a:custGeom>
              <a:avLst/>
              <a:gdLst/>
              <a:ahLst/>
              <a:cxnLst/>
              <a:rect l="l" t="t" r="r" b="b"/>
              <a:pathLst>
                <a:path w="8378" h="3681" extrusionOk="0">
                  <a:moveTo>
                    <a:pt x="120" y="0"/>
                  </a:moveTo>
                  <a:lnTo>
                    <a:pt x="60" y="60"/>
                  </a:lnTo>
                  <a:lnTo>
                    <a:pt x="30" y="120"/>
                  </a:lnTo>
                  <a:lnTo>
                    <a:pt x="0" y="180"/>
                  </a:lnTo>
                  <a:lnTo>
                    <a:pt x="30" y="269"/>
                  </a:lnTo>
                  <a:lnTo>
                    <a:pt x="240" y="748"/>
                  </a:lnTo>
                  <a:lnTo>
                    <a:pt x="509" y="1227"/>
                  </a:lnTo>
                  <a:lnTo>
                    <a:pt x="838" y="1646"/>
                  </a:lnTo>
                  <a:lnTo>
                    <a:pt x="1227" y="2035"/>
                  </a:lnTo>
                  <a:lnTo>
                    <a:pt x="1646" y="2394"/>
                  </a:lnTo>
                  <a:lnTo>
                    <a:pt x="2065" y="2723"/>
                  </a:lnTo>
                  <a:lnTo>
                    <a:pt x="2543" y="2992"/>
                  </a:lnTo>
                  <a:lnTo>
                    <a:pt x="3052" y="3201"/>
                  </a:lnTo>
                  <a:lnTo>
                    <a:pt x="3351" y="3321"/>
                  </a:lnTo>
                  <a:lnTo>
                    <a:pt x="3680" y="3411"/>
                  </a:lnTo>
                  <a:lnTo>
                    <a:pt x="4308" y="3560"/>
                  </a:lnTo>
                  <a:lnTo>
                    <a:pt x="4967" y="3650"/>
                  </a:lnTo>
                  <a:lnTo>
                    <a:pt x="5625" y="3680"/>
                  </a:lnTo>
                  <a:lnTo>
                    <a:pt x="6283" y="3650"/>
                  </a:lnTo>
                  <a:lnTo>
                    <a:pt x="6941" y="3590"/>
                  </a:lnTo>
                  <a:lnTo>
                    <a:pt x="7600" y="3471"/>
                  </a:lnTo>
                  <a:lnTo>
                    <a:pt x="8228" y="3321"/>
                  </a:lnTo>
                  <a:lnTo>
                    <a:pt x="8318" y="3291"/>
                  </a:lnTo>
                  <a:lnTo>
                    <a:pt x="8347" y="3231"/>
                  </a:lnTo>
                  <a:lnTo>
                    <a:pt x="8377" y="3171"/>
                  </a:lnTo>
                  <a:lnTo>
                    <a:pt x="8377" y="3082"/>
                  </a:lnTo>
                  <a:lnTo>
                    <a:pt x="8347" y="3022"/>
                  </a:lnTo>
                  <a:lnTo>
                    <a:pt x="8318" y="2962"/>
                  </a:lnTo>
                  <a:lnTo>
                    <a:pt x="8258" y="2932"/>
                  </a:lnTo>
                  <a:lnTo>
                    <a:pt x="8168" y="2962"/>
                  </a:lnTo>
                  <a:lnTo>
                    <a:pt x="7570" y="3082"/>
                  </a:lnTo>
                  <a:lnTo>
                    <a:pt x="6941" y="3201"/>
                  </a:lnTo>
                  <a:lnTo>
                    <a:pt x="6313" y="3261"/>
                  </a:lnTo>
                  <a:lnTo>
                    <a:pt x="5715" y="3291"/>
                  </a:lnTo>
                  <a:lnTo>
                    <a:pt x="5086" y="3291"/>
                  </a:lnTo>
                  <a:lnTo>
                    <a:pt x="4458" y="3201"/>
                  </a:lnTo>
                  <a:lnTo>
                    <a:pt x="3860" y="3082"/>
                  </a:lnTo>
                  <a:lnTo>
                    <a:pt x="3261" y="2872"/>
                  </a:lnTo>
                  <a:lnTo>
                    <a:pt x="2783" y="2663"/>
                  </a:lnTo>
                  <a:lnTo>
                    <a:pt x="2334" y="2424"/>
                  </a:lnTo>
                  <a:lnTo>
                    <a:pt x="1885" y="2124"/>
                  </a:lnTo>
                  <a:lnTo>
                    <a:pt x="1496" y="1795"/>
                  </a:lnTo>
                  <a:lnTo>
                    <a:pt x="1137" y="1436"/>
                  </a:lnTo>
                  <a:lnTo>
                    <a:pt x="838" y="1017"/>
                  </a:lnTo>
                  <a:lnTo>
                    <a:pt x="569" y="569"/>
                  </a:lnTo>
                  <a:lnTo>
                    <a:pt x="359" y="90"/>
                  </a:lnTo>
                  <a:lnTo>
                    <a:pt x="329" y="3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6" name="Google Shape;5936;p43"/>
          <p:cNvSpPr txBox="1">
            <a:spLocks noGrp="1"/>
          </p:cNvSpPr>
          <p:nvPr>
            <p:ph type="title"/>
          </p:nvPr>
        </p:nvSpPr>
        <p:spPr>
          <a:xfrm>
            <a:off x="763887" y="2043439"/>
            <a:ext cx="4361339" cy="19299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Présentation Générale</a:t>
            </a:r>
          </a:p>
        </p:txBody>
      </p:sp>
      <p:sp>
        <p:nvSpPr>
          <p:cNvPr id="5937" name="Google Shape;5937;p43"/>
          <p:cNvSpPr txBox="1">
            <a:spLocks noGrp="1"/>
          </p:cNvSpPr>
          <p:nvPr>
            <p:ph type="title" idx="2"/>
          </p:nvPr>
        </p:nvSpPr>
        <p:spPr>
          <a:xfrm>
            <a:off x="1024800" y="9795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939" name="Google Shape;5939;p43"/>
          <p:cNvGrpSpPr/>
          <p:nvPr/>
        </p:nvGrpSpPr>
        <p:grpSpPr>
          <a:xfrm>
            <a:off x="3429008" y="1405063"/>
            <a:ext cx="359096" cy="317833"/>
            <a:chOff x="2626350" y="1752000"/>
            <a:chExt cx="169050" cy="149625"/>
          </a:xfrm>
        </p:grpSpPr>
        <p:sp>
          <p:nvSpPr>
            <p:cNvPr id="5940" name="Google Shape;5940;p43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3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2" name="Google Shape;5942;p43"/>
          <p:cNvGrpSpPr/>
          <p:nvPr/>
        </p:nvGrpSpPr>
        <p:grpSpPr>
          <a:xfrm>
            <a:off x="4070900" y="630011"/>
            <a:ext cx="252777" cy="251609"/>
            <a:chOff x="1898575" y="1639050"/>
            <a:chExt cx="154850" cy="154125"/>
          </a:xfrm>
        </p:grpSpPr>
        <p:sp>
          <p:nvSpPr>
            <p:cNvPr id="5943" name="Google Shape;5943;p43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3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5" name="Google Shape;5945;p43"/>
          <p:cNvGrpSpPr/>
          <p:nvPr/>
        </p:nvGrpSpPr>
        <p:grpSpPr>
          <a:xfrm>
            <a:off x="7734043" y="1281035"/>
            <a:ext cx="252769" cy="234961"/>
            <a:chOff x="996550" y="1565775"/>
            <a:chExt cx="159325" cy="148100"/>
          </a:xfrm>
        </p:grpSpPr>
        <p:sp>
          <p:nvSpPr>
            <p:cNvPr id="5946" name="Google Shape;5946;p43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3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5607;p40">
            <a:extLst>
              <a:ext uri="{FF2B5EF4-FFF2-40B4-BE49-F238E27FC236}">
                <a16:creationId xmlns:a16="http://schemas.microsoft.com/office/drawing/2014/main" id="{399A4F1E-A4C2-D2D6-2308-109EBE5D403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5755" y="3902586"/>
            <a:ext cx="3625500" cy="611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La position des applications </a:t>
            </a:r>
            <a:r>
              <a:rPr lang="en" err="1"/>
              <a:t>médicales</a:t>
            </a:r>
            <a:r>
              <a:rPr lang="en"/>
              <a:t> sur le </a:t>
            </a:r>
            <a:r>
              <a:rPr lang="en" err="1"/>
              <a:t>marché</a:t>
            </a:r>
            <a:endParaRPr lang="en-US" err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4" name="Google Shape;6244;p55"/>
          <p:cNvSpPr txBox="1">
            <a:spLocks noGrp="1"/>
          </p:cNvSpPr>
          <p:nvPr>
            <p:ph type="title"/>
          </p:nvPr>
        </p:nvSpPr>
        <p:spPr>
          <a:xfrm>
            <a:off x="1284000" y="835920"/>
            <a:ext cx="6576000" cy="210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32,065</a:t>
            </a:r>
            <a:endParaRPr/>
          </a:p>
        </p:txBody>
      </p:sp>
      <p:sp>
        <p:nvSpPr>
          <p:cNvPr id="6245" name="Google Shape;6245;p55"/>
          <p:cNvSpPr txBox="1">
            <a:spLocks noGrp="1"/>
          </p:cNvSpPr>
          <p:nvPr>
            <p:ph type="subTitle" idx="1"/>
          </p:nvPr>
        </p:nvSpPr>
        <p:spPr>
          <a:xfrm>
            <a:off x="1284000" y="318287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Le </a:t>
            </a:r>
            <a:r>
              <a:rPr lang="en" err="1"/>
              <a:t>nombre</a:t>
            </a:r>
            <a:r>
              <a:rPr lang="en"/>
              <a:t> des applications </a:t>
            </a:r>
            <a:r>
              <a:rPr lang="en" err="1"/>
              <a:t>produites</a:t>
            </a:r>
            <a:r>
              <a:rPr lang="en"/>
              <a:t> par la </a:t>
            </a:r>
            <a:r>
              <a:rPr lang="en" err="1"/>
              <a:t>catégorie</a:t>
            </a:r>
            <a:r>
              <a:rPr lang="en"/>
              <a:t> </a:t>
            </a:r>
            <a:r>
              <a:rPr lang="en" err="1"/>
              <a:t>médicale</a:t>
            </a:r>
            <a:r>
              <a:rPr lang="en"/>
              <a:t>, </a:t>
            </a:r>
            <a:r>
              <a:rPr lang="en" err="1"/>
              <a:t>selon</a:t>
            </a:r>
            <a:r>
              <a:rPr lang="en"/>
              <a:t> </a:t>
            </a:r>
            <a:r>
              <a:rPr lang="en" err="1"/>
              <a:t>une</a:t>
            </a:r>
            <a:r>
              <a:rPr lang="en"/>
              <a:t> </a:t>
            </a:r>
            <a:r>
              <a:rPr lang="en" err="1"/>
              <a:t>analyse</a:t>
            </a:r>
            <a:r>
              <a:rPr lang="en"/>
              <a:t> </a:t>
            </a:r>
            <a:r>
              <a:rPr lang="en" err="1"/>
              <a:t>faite</a:t>
            </a:r>
            <a:r>
              <a:rPr lang="en"/>
              <a:t> sur les applications google play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9" name="Google Shape;6299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les </a:t>
            </a:r>
            <a:r>
              <a:rPr lang="en" err="1"/>
              <a:t>catégories</a:t>
            </a:r>
            <a:r>
              <a:rPr lang="en"/>
              <a:t> </a:t>
            </a:r>
            <a:r>
              <a:rPr lang="en" err="1"/>
              <a:t>d'applications</a:t>
            </a:r>
            <a:r>
              <a:rPr lang="en"/>
              <a:t> les plus </a:t>
            </a:r>
            <a:r>
              <a:rPr lang="en" err="1"/>
              <a:t>produites</a:t>
            </a:r>
            <a:endParaRPr lang="en-US" err="1"/>
          </a:p>
        </p:txBody>
      </p:sp>
      <p:grpSp>
        <p:nvGrpSpPr>
          <p:cNvPr id="6309" name="Google Shape;6309;p59"/>
          <p:cNvGrpSpPr/>
          <p:nvPr/>
        </p:nvGrpSpPr>
        <p:grpSpPr>
          <a:xfrm>
            <a:off x="255253" y="1803792"/>
            <a:ext cx="4145344" cy="2208376"/>
            <a:chOff x="233350" y="949250"/>
            <a:chExt cx="7137300" cy="3802300"/>
          </a:xfrm>
        </p:grpSpPr>
        <p:sp>
          <p:nvSpPr>
            <p:cNvPr id="6310" name="Google Shape;6310;p5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361" name="Google Shape;6361;p59"/>
          <p:cNvCxnSpPr>
            <a:cxnSpLocks/>
          </p:cNvCxnSpPr>
          <p:nvPr/>
        </p:nvCxnSpPr>
        <p:spPr>
          <a:xfrm flipH="1">
            <a:off x="824817" y="2007867"/>
            <a:ext cx="2262900" cy="518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62" name="Google Shape;6362;p59"/>
          <p:cNvCxnSpPr>
            <a:cxnSpLocks/>
            <a:endCxn id="6363" idx="4"/>
          </p:cNvCxnSpPr>
          <p:nvPr/>
        </p:nvCxnSpPr>
        <p:spPr>
          <a:xfrm flipH="1" flipV="1">
            <a:off x="3303135" y="2520295"/>
            <a:ext cx="2321015" cy="26515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64" name="Google Shape;6364;p59"/>
          <p:cNvCxnSpPr>
            <a:cxnSpLocks/>
            <a:endCxn id="6365" idx="4"/>
          </p:cNvCxnSpPr>
          <p:nvPr/>
        </p:nvCxnSpPr>
        <p:spPr>
          <a:xfrm flipH="1" flipV="1">
            <a:off x="1286867" y="3472756"/>
            <a:ext cx="4337283" cy="3856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E1FC5E22-34B3-5D37-0367-48108088F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138" y="1803167"/>
            <a:ext cx="5331000" cy="29948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9" name="Google Shape;6299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les </a:t>
            </a:r>
            <a:r>
              <a:rPr lang="en" err="1"/>
              <a:t>catégories</a:t>
            </a:r>
            <a:r>
              <a:rPr lang="en"/>
              <a:t> </a:t>
            </a:r>
            <a:r>
              <a:rPr lang="en" err="1"/>
              <a:t>d'applications</a:t>
            </a:r>
            <a:r>
              <a:rPr lang="en"/>
              <a:t> les </a:t>
            </a:r>
            <a:r>
              <a:rPr lang="en" err="1"/>
              <a:t>moins</a:t>
            </a:r>
            <a:r>
              <a:rPr lang="en"/>
              <a:t> </a:t>
            </a:r>
            <a:r>
              <a:rPr lang="en" err="1"/>
              <a:t>consommées</a:t>
            </a:r>
            <a:endParaRPr lang="en-US" err="1"/>
          </a:p>
        </p:txBody>
      </p:sp>
      <p:grpSp>
        <p:nvGrpSpPr>
          <p:cNvPr id="6309" name="Google Shape;6309;p59"/>
          <p:cNvGrpSpPr/>
          <p:nvPr/>
        </p:nvGrpSpPr>
        <p:grpSpPr>
          <a:xfrm>
            <a:off x="255253" y="1803792"/>
            <a:ext cx="4145344" cy="2208376"/>
            <a:chOff x="233350" y="949250"/>
            <a:chExt cx="7137300" cy="3802300"/>
          </a:xfrm>
        </p:grpSpPr>
        <p:sp>
          <p:nvSpPr>
            <p:cNvPr id="6310" name="Google Shape;6310;p5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361" name="Google Shape;6361;p59"/>
          <p:cNvCxnSpPr>
            <a:cxnSpLocks/>
          </p:cNvCxnSpPr>
          <p:nvPr/>
        </p:nvCxnSpPr>
        <p:spPr>
          <a:xfrm flipH="1">
            <a:off x="824817" y="2007867"/>
            <a:ext cx="2262900" cy="518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62" name="Google Shape;6362;p59"/>
          <p:cNvCxnSpPr>
            <a:cxnSpLocks/>
            <a:endCxn id="6363" idx="4"/>
          </p:cNvCxnSpPr>
          <p:nvPr/>
        </p:nvCxnSpPr>
        <p:spPr>
          <a:xfrm flipH="1" flipV="1">
            <a:off x="3303135" y="2520295"/>
            <a:ext cx="2321015" cy="26515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64" name="Google Shape;6364;p59"/>
          <p:cNvCxnSpPr>
            <a:cxnSpLocks/>
            <a:endCxn id="6365" idx="4"/>
          </p:cNvCxnSpPr>
          <p:nvPr/>
        </p:nvCxnSpPr>
        <p:spPr>
          <a:xfrm flipH="1" flipV="1">
            <a:off x="1286867" y="3472756"/>
            <a:ext cx="4337283" cy="3856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E1FC5E22-34B3-5D37-0367-48108088F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515" y="1803167"/>
            <a:ext cx="5329932" cy="299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943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8" name="Google Shape;5848;p43"/>
          <p:cNvGrpSpPr/>
          <p:nvPr/>
        </p:nvGrpSpPr>
        <p:grpSpPr>
          <a:xfrm>
            <a:off x="4323666" y="1784737"/>
            <a:ext cx="4287626" cy="3352955"/>
            <a:chOff x="5652575" y="2652525"/>
            <a:chExt cx="1729300" cy="1352325"/>
          </a:xfrm>
        </p:grpSpPr>
        <p:sp>
          <p:nvSpPr>
            <p:cNvPr id="5849" name="Google Shape;5849;p43"/>
            <p:cNvSpPr/>
            <p:nvPr/>
          </p:nvSpPr>
          <p:spPr>
            <a:xfrm>
              <a:off x="6724400" y="2787925"/>
              <a:ext cx="441325" cy="824250"/>
            </a:xfrm>
            <a:custGeom>
              <a:avLst/>
              <a:gdLst/>
              <a:ahLst/>
              <a:cxnLst/>
              <a:rect l="l" t="t" r="r" b="b"/>
              <a:pathLst>
                <a:path w="17653" h="32970" extrusionOk="0">
                  <a:moveTo>
                    <a:pt x="17653" y="0"/>
                  </a:moveTo>
                  <a:lnTo>
                    <a:pt x="16605" y="598"/>
                  </a:lnTo>
                  <a:lnTo>
                    <a:pt x="15618" y="1227"/>
                  </a:lnTo>
                  <a:lnTo>
                    <a:pt x="14631" y="1885"/>
                  </a:lnTo>
                  <a:lnTo>
                    <a:pt x="13673" y="2573"/>
                  </a:lnTo>
                  <a:lnTo>
                    <a:pt x="12746" y="3291"/>
                  </a:lnTo>
                  <a:lnTo>
                    <a:pt x="11819" y="4039"/>
                  </a:lnTo>
                  <a:lnTo>
                    <a:pt x="10951" y="4817"/>
                  </a:lnTo>
                  <a:lnTo>
                    <a:pt x="10083" y="5625"/>
                  </a:lnTo>
                  <a:lnTo>
                    <a:pt x="9275" y="6462"/>
                  </a:lnTo>
                  <a:lnTo>
                    <a:pt x="8468" y="7330"/>
                  </a:lnTo>
                  <a:lnTo>
                    <a:pt x="7690" y="8228"/>
                  </a:lnTo>
                  <a:lnTo>
                    <a:pt x="6972" y="9155"/>
                  </a:lnTo>
                  <a:lnTo>
                    <a:pt x="6254" y="10112"/>
                  </a:lnTo>
                  <a:lnTo>
                    <a:pt x="5596" y="11070"/>
                  </a:lnTo>
                  <a:lnTo>
                    <a:pt x="4967" y="12087"/>
                  </a:lnTo>
                  <a:lnTo>
                    <a:pt x="4369" y="13104"/>
                  </a:lnTo>
                  <a:lnTo>
                    <a:pt x="3950" y="13882"/>
                  </a:lnTo>
                  <a:lnTo>
                    <a:pt x="3531" y="14660"/>
                  </a:lnTo>
                  <a:lnTo>
                    <a:pt x="3142" y="15468"/>
                  </a:lnTo>
                  <a:lnTo>
                    <a:pt x="2783" y="16305"/>
                  </a:lnTo>
                  <a:lnTo>
                    <a:pt x="2454" y="17113"/>
                  </a:lnTo>
                  <a:lnTo>
                    <a:pt x="2125" y="17951"/>
                  </a:lnTo>
                  <a:lnTo>
                    <a:pt x="1826" y="18819"/>
                  </a:lnTo>
                  <a:lnTo>
                    <a:pt x="1557" y="19656"/>
                  </a:lnTo>
                  <a:lnTo>
                    <a:pt x="1287" y="20524"/>
                  </a:lnTo>
                  <a:lnTo>
                    <a:pt x="1078" y="21392"/>
                  </a:lnTo>
                  <a:lnTo>
                    <a:pt x="868" y="22259"/>
                  </a:lnTo>
                  <a:lnTo>
                    <a:pt x="659" y="23157"/>
                  </a:lnTo>
                  <a:lnTo>
                    <a:pt x="509" y="24024"/>
                  </a:lnTo>
                  <a:lnTo>
                    <a:pt x="360" y="24922"/>
                  </a:lnTo>
                  <a:lnTo>
                    <a:pt x="270" y="25790"/>
                  </a:lnTo>
                  <a:lnTo>
                    <a:pt x="150" y="26687"/>
                  </a:lnTo>
                  <a:lnTo>
                    <a:pt x="91" y="27585"/>
                  </a:lnTo>
                  <a:lnTo>
                    <a:pt x="61" y="28482"/>
                  </a:lnTo>
                  <a:lnTo>
                    <a:pt x="31" y="29589"/>
                  </a:lnTo>
                  <a:lnTo>
                    <a:pt x="1" y="30726"/>
                  </a:lnTo>
                  <a:lnTo>
                    <a:pt x="61" y="31863"/>
                  </a:lnTo>
                  <a:lnTo>
                    <a:pt x="120" y="32431"/>
                  </a:lnTo>
                  <a:lnTo>
                    <a:pt x="180" y="32970"/>
                  </a:lnTo>
                  <a:lnTo>
                    <a:pt x="420" y="30756"/>
                  </a:lnTo>
                  <a:lnTo>
                    <a:pt x="659" y="28482"/>
                  </a:lnTo>
                  <a:lnTo>
                    <a:pt x="809" y="27375"/>
                  </a:lnTo>
                  <a:lnTo>
                    <a:pt x="988" y="26238"/>
                  </a:lnTo>
                  <a:lnTo>
                    <a:pt x="1227" y="25101"/>
                  </a:lnTo>
                  <a:lnTo>
                    <a:pt x="1467" y="23964"/>
                  </a:lnTo>
                  <a:lnTo>
                    <a:pt x="1646" y="23217"/>
                  </a:lnTo>
                  <a:lnTo>
                    <a:pt x="1856" y="22469"/>
                  </a:lnTo>
                  <a:lnTo>
                    <a:pt x="2305" y="21003"/>
                  </a:lnTo>
                  <a:lnTo>
                    <a:pt x="2843" y="19567"/>
                  </a:lnTo>
                  <a:lnTo>
                    <a:pt x="3411" y="18130"/>
                  </a:lnTo>
                  <a:lnTo>
                    <a:pt x="4040" y="16754"/>
                  </a:lnTo>
                  <a:lnTo>
                    <a:pt x="4758" y="15408"/>
                  </a:lnTo>
                  <a:lnTo>
                    <a:pt x="5506" y="14062"/>
                  </a:lnTo>
                  <a:lnTo>
                    <a:pt x="6314" y="12745"/>
                  </a:lnTo>
                  <a:lnTo>
                    <a:pt x="7151" y="11489"/>
                  </a:lnTo>
                  <a:lnTo>
                    <a:pt x="8079" y="10202"/>
                  </a:lnTo>
                  <a:lnTo>
                    <a:pt x="9006" y="8976"/>
                  </a:lnTo>
                  <a:lnTo>
                    <a:pt x="10023" y="7779"/>
                  </a:lnTo>
                  <a:lnTo>
                    <a:pt x="11071" y="6582"/>
                  </a:lnTo>
                  <a:lnTo>
                    <a:pt x="12148" y="5415"/>
                  </a:lnTo>
                  <a:lnTo>
                    <a:pt x="13255" y="4278"/>
                  </a:lnTo>
                  <a:lnTo>
                    <a:pt x="14421" y="3142"/>
                  </a:lnTo>
                  <a:lnTo>
                    <a:pt x="16037" y="1556"/>
                  </a:lnTo>
                  <a:lnTo>
                    <a:pt x="17653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3"/>
            <p:cNvSpPr/>
            <p:nvPr/>
          </p:nvSpPr>
          <p:spPr>
            <a:xfrm>
              <a:off x="6728900" y="2746025"/>
              <a:ext cx="525075" cy="937225"/>
            </a:xfrm>
            <a:custGeom>
              <a:avLst/>
              <a:gdLst/>
              <a:ahLst/>
              <a:cxnLst/>
              <a:rect l="l" t="t" r="r" b="b"/>
              <a:pathLst>
                <a:path w="21003" h="37489" extrusionOk="0">
                  <a:moveTo>
                    <a:pt x="21003" y="1"/>
                  </a:moveTo>
                  <a:lnTo>
                    <a:pt x="20105" y="390"/>
                  </a:lnTo>
                  <a:lnTo>
                    <a:pt x="19208" y="808"/>
                  </a:lnTo>
                  <a:lnTo>
                    <a:pt x="18340" y="1227"/>
                  </a:lnTo>
                  <a:lnTo>
                    <a:pt x="17473" y="1676"/>
                  </a:lnTo>
                  <a:lnTo>
                    <a:pt x="15857" y="3232"/>
                  </a:lnTo>
                  <a:lnTo>
                    <a:pt x="14241" y="4818"/>
                  </a:lnTo>
                  <a:lnTo>
                    <a:pt x="13075" y="5954"/>
                  </a:lnTo>
                  <a:lnTo>
                    <a:pt x="11968" y="7091"/>
                  </a:lnTo>
                  <a:lnTo>
                    <a:pt x="10891" y="8258"/>
                  </a:lnTo>
                  <a:lnTo>
                    <a:pt x="9843" y="9455"/>
                  </a:lnTo>
                  <a:lnTo>
                    <a:pt x="8826" y="10652"/>
                  </a:lnTo>
                  <a:lnTo>
                    <a:pt x="7899" y="11878"/>
                  </a:lnTo>
                  <a:lnTo>
                    <a:pt x="6971" y="13165"/>
                  </a:lnTo>
                  <a:lnTo>
                    <a:pt x="6134" y="14421"/>
                  </a:lnTo>
                  <a:lnTo>
                    <a:pt x="5326" y="15738"/>
                  </a:lnTo>
                  <a:lnTo>
                    <a:pt x="4578" y="17084"/>
                  </a:lnTo>
                  <a:lnTo>
                    <a:pt x="3860" y="18430"/>
                  </a:lnTo>
                  <a:lnTo>
                    <a:pt x="3231" y="19806"/>
                  </a:lnTo>
                  <a:lnTo>
                    <a:pt x="2663" y="21243"/>
                  </a:lnTo>
                  <a:lnTo>
                    <a:pt x="2125" y="22679"/>
                  </a:lnTo>
                  <a:lnTo>
                    <a:pt x="1676" y="24145"/>
                  </a:lnTo>
                  <a:lnTo>
                    <a:pt x="1466" y="24893"/>
                  </a:lnTo>
                  <a:lnTo>
                    <a:pt x="1287" y="25640"/>
                  </a:lnTo>
                  <a:lnTo>
                    <a:pt x="1047" y="26777"/>
                  </a:lnTo>
                  <a:lnTo>
                    <a:pt x="808" y="27914"/>
                  </a:lnTo>
                  <a:lnTo>
                    <a:pt x="629" y="29051"/>
                  </a:lnTo>
                  <a:lnTo>
                    <a:pt x="479" y="30158"/>
                  </a:lnTo>
                  <a:lnTo>
                    <a:pt x="240" y="32432"/>
                  </a:lnTo>
                  <a:lnTo>
                    <a:pt x="0" y="34646"/>
                  </a:lnTo>
                  <a:lnTo>
                    <a:pt x="150" y="35394"/>
                  </a:lnTo>
                  <a:lnTo>
                    <a:pt x="359" y="36142"/>
                  </a:lnTo>
                  <a:lnTo>
                    <a:pt x="479" y="36531"/>
                  </a:lnTo>
                  <a:lnTo>
                    <a:pt x="569" y="36740"/>
                  </a:lnTo>
                  <a:lnTo>
                    <a:pt x="688" y="36950"/>
                  </a:lnTo>
                  <a:lnTo>
                    <a:pt x="808" y="37159"/>
                  </a:lnTo>
                  <a:lnTo>
                    <a:pt x="958" y="37309"/>
                  </a:lnTo>
                  <a:lnTo>
                    <a:pt x="1137" y="37428"/>
                  </a:lnTo>
                  <a:lnTo>
                    <a:pt x="1347" y="37488"/>
                  </a:lnTo>
                  <a:lnTo>
                    <a:pt x="1556" y="37458"/>
                  </a:lnTo>
                  <a:lnTo>
                    <a:pt x="1736" y="37398"/>
                  </a:lnTo>
                  <a:lnTo>
                    <a:pt x="1945" y="37309"/>
                  </a:lnTo>
                  <a:lnTo>
                    <a:pt x="2125" y="37159"/>
                  </a:lnTo>
                  <a:lnTo>
                    <a:pt x="3680" y="35065"/>
                  </a:lnTo>
                  <a:lnTo>
                    <a:pt x="5176" y="32911"/>
                  </a:lnTo>
                  <a:lnTo>
                    <a:pt x="6642" y="30727"/>
                  </a:lnTo>
                  <a:lnTo>
                    <a:pt x="8048" y="28513"/>
                  </a:lnTo>
                  <a:lnTo>
                    <a:pt x="9425" y="26299"/>
                  </a:lnTo>
                  <a:lnTo>
                    <a:pt x="10741" y="24025"/>
                  </a:lnTo>
                  <a:lnTo>
                    <a:pt x="11998" y="21751"/>
                  </a:lnTo>
                  <a:lnTo>
                    <a:pt x="13224" y="19418"/>
                  </a:lnTo>
                  <a:lnTo>
                    <a:pt x="14391" y="17084"/>
                  </a:lnTo>
                  <a:lnTo>
                    <a:pt x="15498" y="14720"/>
                  </a:lnTo>
                  <a:lnTo>
                    <a:pt x="16575" y="12327"/>
                  </a:lnTo>
                  <a:lnTo>
                    <a:pt x="17562" y="9904"/>
                  </a:lnTo>
                  <a:lnTo>
                    <a:pt x="18520" y="7480"/>
                  </a:lnTo>
                  <a:lnTo>
                    <a:pt x="19417" y="4997"/>
                  </a:lnTo>
                  <a:lnTo>
                    <a:pt x="20225" y="2514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3"/>
            <p:cNvSpPr/>
            <p:nvPr/>
          </p:nvSpPr>
          <p:spPr>
            <a:xfrm>
              <a:off x="6782000" y="2741550"/>
              <a:ext cx="483950" cy="933450"/>
            </a:xfrm>
            <a:custGeom>
              <a:avLst/>
              <a:gdLst/>
              <a:ahLst/>
              <a:cxnLst/>
              <a:rect l="l" t="t" r="r" b="b"/>
              <a:pathLst>
                <a:path w="19358" h="37338" extrusionOk="0">
                  <a:moveTo>
                    <a:pt x="19358" y="0"/>
                  </a:moveTo>
                  <a:lnTo>
                    <a:pt x="18879" y="180"/>
                  </a:lnTo>
                  <a:lnTo>
                    <a:pt x="18101" y="2693"/>
                  </a:lnTo>
                  <a:lnTo>
                    <a:pt x="17293" y="5176"/>
                  </a:lnTo>
                  <a:lnTo>
                    <a:pt x="16396" y="7659"/>
                  </a:lnTo>
                  <a:lnTo>
                    <a:pt x="15438" y="10083"/>
                  </a:lnTo>
                  <a:lnTo>
                    <a:pt x="14451" y="12506"/>
                  </a:lnTo>
                  <a:lnTo>
                    <a:pt x="13374" y="14899"/>
                  </a:lnTo>
                  <a:lnTo>
                    <a:pt x="12267" y="17263"/>
                  </a:lnTo>
                  <a:lnTo>
                    <a:pt x="11100" y="19597"/>
                  </a:lnTo>
                  <a:lnTo>
                    <a:pt x="9874" y="21930"/>
                  </a:lnTo>
                  <a:lnTo>
                    <a:pt x="8617" y="24204"/>
                  </a:lnTo>
                  <a:lnTo>
                    <a:pt x="7301" y="26478"/>
                  </a:lnTo>
                  <a:lnTo>
                    <a:pt x="5924" y="28692"/>
                  </a:lnTo>
                  <a:lnTo>
                    <a:pt x="4518" y="30906"/>
                  </a:lnTo>
                  <a:lnTo>
                    <a:pt x="3052" y="33090"/>
                  </a:lnTo>
                  <a:lnTo>
                    <a:pt x="1556" y="35244"/>
                  </a:lnTo>
                  <a:lnTo>
                    <a:pt x="1" y="37338"/>
                  </a:lnTo>
                  <a:lnTo>
                    <a:pt x="330" y="37039"/>
                  </a:lnTo>
                  <a:lnTo>
                    <a:pt x="629" y="36710"/>
                  </a:lnTo>
                  <a:lnTo>
                    <a:pt x="1107" y="36141"/>
                  </a:lnTo>
                  <a:lnTo>
                    <a:pt x="2274" y="34885"/>
                  </a:lnTo>
                  <a:lnTo>
                    <a:pt x="3381" y="33598"/>
                  </a:lnTo>
                  <a:lnTo>
                    <a:pt x="4458" y="32282"/>
                  </a:lnTo>
                  <a:lnTo>
                    <a:pt x="5535" y="30935"/>
                  </a:lnTo>
                  <a:lnTo>
                    <a:pt x="6553" y="29559"/>
                  </a:lnTo>
                  <a:lnTo>
                    <a:pt x="7540" y="28183"/>
                  </a:lnTo>
                  <a:lnTo>
                    <a:pt x="8497" y="26777"/>
                  </a:lnTo>
                  <a:lnTo>
                    <a:pt x="9425" y="25341"/>
                  </a:lnTo>
                  <a:lnTo>
                    <a:pt x="10322" y="23875"/>
                  </a:lnTo>
                  <a:lnTo>
                    <a:pt x="11190" y="22379"/>
                  </a:lnTo>
                  <a:lnTo>
                    <a:pt x="12028" y="20883"/>
                  </a:lnTo>
                  <a:lnTo>
                    <a:pt x="12806" y="19357"/>
                  </a:lnTo>
                  <a:lnTo>
                    <a:pt x="13554" y="17831"/>
                  </a:lnTo>
                  <a:lnTo>
                    <a:pt x="14272" y="16276"/>
                  </a:lnTo>
                  <a:lnTo>
                    <a:pt x="14960" y="14690"/>
                  </a:lnTo>
                  <a:lnTo>
                    <a:pt x="15618" y="13104"/>
                  </a:lnTo>
                  <a:lnTo>
                    <a:pt x="16216" y="11489"/>
                  </a:lnTo>
                  <a:lnTo>
                    <a:pt x="16785" y="9873"/>
                  </a:lnTo>
                  <a:lnTo>
                    <a:pt x="17323" y="8258"/>
                  </a:lnTo>
                  <a:lnTo>
                    <a:pt x="17802" y="6612"/>
                  </a:lnTo>
                  <a:lnTo>
                    <a:pt x="18251" y="4967"/>
                  </a:lnTo>
                  <a:lnTo>
                    <a:pt x="18670" y="3321"/>
                  </a:lnTo>
                  <a:lnTo>
                    <a:pt x="19029" y="1646"/>
                  </a:lnTo>
                  <a:lnTo>
                    <a:pt x="19178" y="778"/>
                  </a:lnTo>
                  <a:lnTo>
                    <a:pt x="19268" y="240"/>
                  </a:lnTo>
                  <a:lnTo>
                    <a:pt x="19328" y="60"/>
                  </a:lnTo>
                  <a:lnTo>
                    <a:pt x="19358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3"/>
            <p:cNvSpPr/>
            <p:nvPr/>
          </p:nvSpPr>
          <p:spPr>
            <a:xfrm>
              <a:off x="6718425" y="2906850"/>
              <a:ext cx="424125" cy="908775"/>
            </a:xfrm>
            <a:custGeom>
              <a:avLst/>
              <a:gdLst/>
              <a:ahLst/>
              <a:cxnLst/>
              <a:rect l="l" t="t" r="r" b="b"/>
              <a:pathLst>
                <a:path w="16965" h="36351" extrusionOk="0">
                  <a:moveTo>
                    <a:pt x="16755" y="0"/>
                  </a:moveTo>
                  <a:lnTo>
                    <a:pt x="16665" y="30"/>
                  </a:lnTo>
                  <a:lnTo>
                    <a:pt x="16605" y="90"/>
                  </a:lnTo>
                  <a:lnTo>
                    <a:pt x="15438" y="1676"/>
                  </a:lnTo>
                  <a:lnTo>
                    <a:pt x="14331" y="3261"/>
                  </a:lnTo>
                  <a:lnTo>
                    <a:pt x="13254" y="4907"/>
                  </a:lnTo>
                  <a:lnTo>
                    <a:pt x="12207" y="6552"/>
                  </a:lnTo>
                  <a:lnTo>
                    <a:pt x="11190" y="8198"/>
                  </a:lnTo>
                  <a:lnTo>
                    <a:pt x="10203" y="9903"/>
                  </a:lnTo>
                  <a:lnTo>
                    <a:pt x="9245" y="11608"/>
                  </a:lnTo>
                  <a:lnTo>
                    <a:pt x="8348" y="13314"/>
                  </a:lnTo>
                  <a:lnTo>
                    <a:pt x="7480" y="15049"/>
                  </a:lnTo>
                  <a:lnTo>
                    <a:pt x="6642" y="16814"/>
                  </a:lnTo>
                  <a:lnTo>
                    <a:pt x="5835" y="18579"/>
                  </a:lnTo>
                  <a:lnTo>
                    <a:pt x="5057" y="20344"/>
                  </a:lnTo>
                  <a:lnTo>
                    <a:pt x="4339" y="22139"/>
                  </a:lnTo>
                  <a:lnTo>
                    <a:pt x="3650" y="23964"/>
                  </a:lnTo>
                  <a:lnTo>
                    <a:pt x="2992" y="25789"/>
                  </a:lnTo>
                  <a:lnTo>
                    <a:pt x="2364" y="27614"/>
                  </a:lnTo>
                  <a:lnTo>
                    <a:pt x="1706" y="29739"/>
                  </a:lnTo>
                  <a:lnTo>
                    <a:pt x="1078" y="31833"/>
                  </a:lnTo>
                  <a:lnTo>
                    <a:pt x="509" y="33957"/>
                  </a:lnTo>
                  <a:lnTo>
                    <a:pt x="0" y="36111"/>
                  </a:lnTo>
                  <a:lnTo>
                    <a:pt x="0" y="36201"/>
                  </a:lnTo>
                  <a:lnTo>
                    <a:pt x="30" y="36261"/>
                  </a:lnTo>
                  <a:lnTo>
                    <a:pt x="90" y="36321"/>
                  </a:lnTo>
                  <a:lnTo>
                    <a:pt x="180" y="36351"/>
                  </a:lnTo>
                  <a:lnTo>
                    <a:pt x="270" y="36351"/>
                  </a:lnTo>
                  <a:lnTo>
                    <a:pt x="330" y="36321"/>
                  </a:lnTo>
                  <a:lnTo>
                    <a:pt x="389" y="36291"/>
                  </a:lnTo>
                  <a:lnTo>
                    <a:pt x="419" y="36201"/>
                  </a:lnTo>
                  <a:lnTo>
                    <a:pt x="898" y="34316"/>
                  </a:lnTo>
                  <a:lnTo>
                    <a:pt x="1377" y="32431"/>
                  </a:lnTo>
                  <a:lnTo>
                    <a:pt x="1885" y="30576"/>
                  </a:lnTo>
                  <a:lnTo>
                    <a:pt x="2454" y="28721"/>
                  </a:lnTo>
                  <a:lnTo>
                    <a:pt x="3052" y="26867"/>
                  </a:lnTo>
                  <a:lnTo>
                    <a:pt x="3710" y="25042"/>
                  </a:lnTo>
                  <a:lnTo>
                    <a:pt x="4369" y="23217"/>
                  </a:lnTo>
                  <a:lnTo>
                    <a:pt x="5087" y="21421"/>
                  </a:lnTo>
                  <a:lnTo>
                    <a:pt x="5835" y="19626"/>
                  </a:lnTo>
                  <a:lnTo>
                    <a:pt x="6612" y="17861"/>
                  </a:lnTo>
                  <a:lnTo>
                    <a:pt x="7420" y="16126"/>
                  </a:lnTo>
                  <a:lnTo>
                    <a:pt x="8288" y="14391"/>
                  </a:lnTo>
                  <a:lnTo>
                    <a:pt x="9185" y="12655"/>
                  </a:lnTo>
                  <a:lnTo>
                    <a:pt x="10083" y="10950"/>
                  </a:lnTo>
                  <a:lnTo>
                    <a:pt x="11040" y="9275"/>
                  </a:lnTo>
                  <a:lnTo>
                    <a:pt x="12028" y="7629"/>
                  </a:lnTo>
                  <a:lnTo>
                    <a:pt x="13194" y="5774"/>
                  </a:lnTo>
                  <a:lnTo>
                    <a:pt x="14391" y="3949"/>
                  </a:lnTo>
                  <a:lnTo>
                    <a:pt x="15648" y="2154"/>
                  </a:lnTo>
                  <a:lnTo>
                    <a:pt x="16934" y="359"/>
                  </a:lnTo>
                  <a:lnTo>
                    <a:pt x="16964" y="299"/>
                  </a:lnTo>
                  <a:lnTo>
                    <a:pt x="16964" y="210"/>
                  </a:lnTo>
                  <a:lnTo>
                    <a:pt x="16934" y="120"/>
                  </a:lnTo>
                  <a:lnTo>
                    <a:pt x="16874" y="60"/>
                  </a:lnTo>
                  <a:lnTo>
                    <a:pt x="16815" y="3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3"/>
            <p:cNvSpPr/>
            <p:nvPr/>
          </p:nvSpPr>
          <p:spPr>
            <a:xfrm>
              <a:off x="7020600" y="2965925"/>
              <a:ext cx="81550" cy="100250"/>
            </a:xfrm>
            <a:custGeom>
              <a:avLst/>
              <a:gdLst/>
              <a:ahLst/>
              <a:cxnLst/>
              <a:rect l="l" t="t" r="r" b="b"/>
              <a:pathLst>
                <a:path w="3262" h="4010" extrusionOk="0">
                  <a:moveTo>
                    <a:pt x="120" y="1"/>
                  </a:moveTo>
                  <a:lnTo>
                    <a:pt x="6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240" y="3830"/>
                  </a:lnTo>
                  <a:lnTo>
                    <a:pt x="270" y="3950"/>
                  </a:lnTo>
                  <a:lnTo>
                    <a:pt x="359" y="4010"/>
                  </a:lnTo>
                  <a:lnTo>
                    <a:pt x="449" y="4010"/>
                  </a:lnTo>
                  <a:lnTo>
                    <a:pt x="569" y="3980"/>
                  </a:lnTo>
                  <a:lnTo>
                    <a:pt x="3172" y="2663"/>
                  </a:lnTo>
                  <a:lnTo>
                    <a:pt x="3232" y="2603"/>
                  </a:lnTo>
                  <a:lnTo>
                    <a:pt x="3262" y="2544"/>
                  </a:lnTo>
                  <a:lnTo>
                    <a:pt x="3262" y="2454"/>
                  </a:lnTo>
                  <a:lnTo>
                    <a:pt x="3232" y="2364"/>
                  </a:lnTo>
                  <a:lnTo>
                    <a:pt x="3172" y="2304"/>
                  </a:lnTo>
                  <a:lnTo>
                    <a:pt x="3082" y="2274"/>
                  </a:lnTo>
                  <a:lnTo>
                    <a:pt x="3022" y="2274"/>
                  </a:lnTo>
                  <a:lnTo>
                    <a:pt x="2932" y="2304"/>
                  </a:lnTo>
                  <a:lnTo>
                    <a:pt x="659" y="3471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59" y="3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3"/>
            <p:cNvSpPr/>
            <p:nvPr/>
          </p:nvSpPr>
          <p:spPr>
            <a:xfrm>
              <a:off x="6888200" y="3164875"/>
              <a:ext cx="17975" cy="139900"/>
            </a:xfrm>
            <a:custGeom>
              <a:avLst/>
              <a:gdLst/>
              <a:ahLst/>
              <a:cxnLst/>
              <a:rect l="l" t="t" r="r" b="b"/>
              <a:pathLst>
                <a:path w="719" h="5596" extrusionOk="0">
                  <a:moveTo>
                    <a:pt x="210" y="1"/>
                  </a:moveTo>
                  <a:lnTo>
                    <a:pt x="121" y="31"/>
                  </a:lnTo>
                  <a:lnTo>
                    <a:pt x="61" y="61"/>
                  </a:lnTo>
                  <a:lnTo>
                    <a:pt x="31" y="121"/>
                  </a:lnTo>
                  <a:lnTo>
                    <a:pt x="1" y="210"/>
                  </a:lnTo>
                  <a:lnTo>
                    <a:pt x="300" y="5386"/>
                  </a:lnTo>
                  <a:lnTo>
                    <a:pt x="330" y="5476"/>
                  </a:lnTo>
                  <a:lnTo>
                    <a:pt x="360" y="5536"/>
                  </a:lnTo>
                  <a:lnTo>
                    <a:pt x="450" y="5596"/>
                  </a:lnTo>
                  <a:lnTo>
                    <a:pt x="510" y="5596"/>
                  </a:lnTo>
                  <a:lnTo>
                    <a:pt x="599" y="5566"/>
                  </a:lnTo>
                  <a:lnTo>
                    <a:pt x="659" y="5536"/>
                  </a:lnTo>
                  <a:lnTo>
                    <a:pt x="719" y="5476"/>
                  </a:lnTo>
                  <a:lnTo>
                    <a:pt x="719" y="5386"/>
                  </a:lnTo>
                  <a:lnTo>
                    <a:pt x="450" y="210"/>
                  </a:lnTo>
                  <a:lnTo>
                    <a:pt x="420" y="121"/>
                  </a:lnTo>
                  <a:lnTo>
                    <a:pt x="36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3"/>
            <p:cNvSpPr/>
            <p:nvPr/>
          </p:nvSpPr>
          <p:spPr>
            <a:xfrm>
              <a:off x="6899425" y="3232200"/>
              <a:ext cx="84550" cy="65850"/>
            </a:xfrm>
            <a:custGeom>
              <a:avLst/>
              <a:gdLst/>
              <a:ahLst/>
              <a:cxnLst/>
              <a:rect l="l" t="t" r="r" b="b"/>
              <a:pathLst>
                <a:path w="3382" h="2634" extrusionOk="0">
                  <a:moveTo>
                    <a:pt x="3142" y="0"/>
                  </a:moveTo>
                  <a:lnTo>
                    <a:pt x="3052" y="30"/>
                  </a:lnTo>
                  <a:lnTo>
                    <a:pt x="90" y="2244"/>
                  </a:lnTo>
                  <a:lnTo>
                    <a:pt x="31" y="2304"/>
                  </a:lnTo>
                  <a:lnTo>
                    <a:pt x="1" y="2394"/>
                  </a:lnTo>
                  <a:lnTo>
                    <a:pt x="1" y="2454"/>
                  </a:lnTo>
                  <a:lnTo>
                    <a:pt x="31" y="2543"/>
                  </a:lnTo>
                  <a:lnTo>
                    <a:pt x="90" y="2603"/>
                  </a:lnTo>
                  <a:lnTo>
                    <a:pt x="150" y="2633"/>
                  </a:lnTo>
                  <a:lnTo>
                    <a:pt x="240" y="2633"/>
                  </a:lnTo>
                  <a:lnTo>
                    <a:pt x="330" y="2603"/>
                  </a:lnTo>
                  <a:lnTo>
                    <a:pt x="3292" y="389"/>
                  </a:lnTo>
                  <a:lnTo>
                    <a:pt x="3381" y="330"/>
                  </a:lnTo>
                  <a:lnTo>
                    <a:pt x="3381" y="240"/>
                  </a:lnTo>
                  <a:lnTo>
                    <a:pt x="3381" y="180"/>
                  </a:lnTo>
                  <a:lnTo>
                    <a:pt x="3352" y="90"/>
                  </a:lnTo>
                  <a:lnTo>
                    <a:pt x="3292" y="30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3"/>
            <p:cNvSpPr/>
            <p:nvPr/>
          </p:nvSpPr>
          <p:spPr>
            <a:xfrm>
              <a:off x="6767050" y="3404225"/>
              <a:ext cx="145875" cy="157850"/>
            </a:xfrm>
            <a:custGeom>
              <a:avLst/>
              <a:gdLst/>
              <a:ahLst/>
              <a:cxnLst/>
              <a:rect l="l" t="t" r="r" b="b"/>
              <a:pathLst>
                <a:path w="5835" h="6314" extrusionOk="0">
                  <a:moveTo>
                    <a:pt x="90" y="1"/>
                  </a:move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1107" y="6134"/>
                  </a:lnTo>
                  <a:lnTo>
                    <a:pt x="1167" y="6253"/>
                  </a:lnTo>
                  <a:lnTo>
                    <a:pt x="1257" y="6313"/>
                  </a:lnTo>
                  <a:lnTo>
                    <a:pt x="1376" y="6313"/>
                  </a:lnTo>
                  <a:lnTo>
                    <a:pt x="1436" y="6283"/>
                  </a:lnTo>
                  <a:lnTo>
                    <a:pt x="1496" y="6253"/>
                  </a:lnTo>
                  <a:lnTo>
                    <a:pt x="5774" y="1885"/>
                  </a:lnTo>
                  <a:lnTo>
                    <a:pt x="5834" y="1796"/>
                  </a:lnTo>
                  <a:lnTo>
                    <a:pt x="5834" y="1736"/>
                  </a:lnTo>
                  <a:lnTo>
                    <a:pt x="5804" y="1646"/>
                  </a:lnTo>
                  <a:lnTo>
                    <a:pt x="5774" y="1586"/>
                  </a:lnTo>
                  <a:lnTo>
                    <a:pt x="5685" y="1556"/>
                  </a:lnTo>
                  <a:lnTo>
                    <a:pt x="5625" y="1526"/>
                  </a:lnTo>
                  <a:lnTo>
                    <a:pt x="5535" y="1556"/>
                  </a:lnTo>
                  <a:lnTo>
                    <a:pt x="5445" y="1616"/>
                  </a:lnTo>
                  <a:lnTo>
                    <a:pt x="1466" y="5655"/>
                  </a:lnTo>
                  <a:lnTo>
                    <a:pt x="419" y="180"/>
                  </a:lnTo>
                  <a:lnTo>
                    <a:pt x="389" y="90"/>
                  </a:lnTo>
                  <a:lnTo>
                    <a:pt x="329" y="31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3"/>
            <p:cNvSpPr/>
            <p:nvPr/>
          </p:nvSpPr>
          <p:spPr>
            <a:xfrm>
              <a:off x="6793225" y="3588975"/>
              <a:ext cx="520600" cy="267050"/>
            </a:xfrm>
            <a:custGeom>
              <a:avLst/>
              <a:gdLst/>
              <a:ahLst/>
              <a:cxnLst/>
              <a:rect l="l" t="t" r="r" b="b"/>
              <a:pathLst>
                <a:path w="20824" h="10682" extrusionOk="0">
                  <a:moveTo>
                    <a:pt x="18609" y="0"/>
                  </a:moveTo>
                  <a:lnTo>
                    <a:pt x="17862" y="30"/>
                  </a:lnTo>
                  <a:lnTo>
                    <a:pt x="17114" y="60"/>
                  </a:lnTo>
                  <a:lnTo>
                    <a:pt x="16396" y="120"/>
                  </a:lnTo>
                  <a:lnTo>
                    <a:pt x="15648" y="180"/>
                  </a:lnTo>
                  <a:lnTo>
                    <a:pt x="14930" y="300"/>
                  </a:lnTo>
                  <a:lnTo>
                    <a:pt x="14211" y="419"/>
                  </a:lnTo>
                  <a:lnTo>
                    <a:pt x="13493" y="569"/>
                  </a:lnTo>
                  <a:lnTo>
                    <a:pt x="12775" y="778"/>
                  </a:lnTo>
                  <a:lnTo>
                    <a:pt x="12057" y="958"/>
                  </a:lnTo>
                  <a:lnTo>
                    <a:pt x="11369" y="1197"/>
                  </a:lnTo>
                  <a:lnTo>
                    <a:pt x="10651" y="1466"/>
                  </a:lnTo>
                  <a:lnTo>
                    <a:pt x="9993" y="1736"/>
                  </a:lnTo>
                  <a:lnTo>
                    <a:pt x="9305" y="2035"/>
                  </a:lnTo>
                  <a:lnTo>
                    <a:pt x="8318" y="2543"/>
                  </a:lnTo>
                  <a:lnTo>
                    <a:pt x="7330" y="3112"/>
                  </a:lnTo>
                  <a:lnTo>
                    <a:pt x="6403" y="3710"/>
                  </a:lnTo>
                  <a:lnTo>
                    <a:pt x="5505" y="4368"/>
                  </a:lnTo>
                  <a:lnTo>
                    <a:pt x="4638" y="5086"/>
                  </a:lnTo>
                  <a:lnTo>
                    <a:pt x="3800" y="5834"/>
                  </a:lnTo>
                  <a:lnTo>
                    <a:pt x="2992" y="6642"/>
                  </a:lnTo>
                  <a:lnTo>
                    <a:pt x="2244" y="7480"/>
                  </a:lnTo>
                  <a:lnTo>
                    <a:pt x="1556" y="8348"/>
                  </a:lnTo>
                  <a:lnTo>
                    <a:pt x="1137" y="8886"/>
                  </a:lnTo>
                  <a:lnTo>
                    <a:pt x="718" y="9484"/>
                  </a:lnTo>
                  <a:lnTo>
                    <a:pt x="329" y="10083"/>
                  </a:lnTo>
                  <a:lnTo>
                    <a:pt x="0" y="10681"/>
                  </a:lnTo>
                  <a:lnTo>
                    <a:pt x="928" y="9634"/>
                  </a:lnTo>
                  <a:lnTo>
                    <a:pt x="1855" y="8557"/>
                  </a:lnTo>
                  <a:lnTo>
                    <a:pt x="2843" y="7540"/>
                  </a:lnTo>
                  <a:lnTo>
                    <a:pt x="3351" y="7031"/>
                  </a:lnTo>
                  <a:lnTo>
                    <a:pt x="3890" y="6552"/>
                  </a:lnTo>
                  <a:lnTo>
                    <a:pt x="4638" y="5924"/>
                  </a:lnTo>
                  <a:lnTo>
                    <a:pt x="5416" y="5326"/>
                  </a:lnTo>
                  <a:lnTo>
                    <a:pt x="6193" y="4787"/>
                  </a:lnTo>
                  <a:lnTo>
                    <a:pt x="7001" y="4279"/>
                  </a:lnTo>
                  <a:lnTo>
                    <a:pt x="7809" y="3800"/>
                  </a:lnTo>
                  <a:lnTo>
                    <a:pt x="8677" y="3351"/>
                  </a:lnTo>
                  <a:lnTo>
                    <a:pt x="9544" y="2932"/>
                  </a:lnTo>
                  <a:lnTo>
                    <a:pt x="10412" y="2573"/>
                  </a:lnTo>
                  <a:lnTo>
                    <a:pt x="11309" y="2214"/>
                  </a:lnTo>
                  <a:lnTo>
                    <a:pt x="12237" y="1915"/>
                  </a:lnTo>
                  <a:lnTo>
                    <a:pt x="13164" y="1616"/>
                  </a:lnTo>
                  <a:lnTo>
                    <a:pt x="14122" y="1347"/>
                  </a:lnTo>
                  <a:lnTo>
                    <a:pt x="15079" y="1137"/>
                  </a:lnTo>
                  <a:lnTo>
                    <a:pt x="16037" y="928"/>
                  </a:lnTo>
                  <a:lnTo>
                    <a:pt x="17024" y="748"/>
                  </a:lnTo>
                  <a:lnTo>
                    <a:pt x="18041" y="569"/>
                  </a:lnTo>
                  <a:lnTo>
                    <a:pt x="20823" y="150"/>
                  </a:lnTo>
                  <a:lnTo>
                    <a:pt x="20075" y="90"/>
                  </a:lnTo>
                  <a:lnTo>
                    <a:pt x="19328" y="30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43"/>
            <p:cNvSpPr/>
            <p:nvPr/>
          </p:nvSpPr>
          <p:spPr>
            <a:xfrm>
              <a:off x="6780500" y="3592700"/>
              <a:ext cx="593150" cy="314925"/>
            </a:xfrm>
            <a:custGeom>
              <a:avLst/>
              <a:gdLst/>
              <a:ahLst/>
              <a:cxnLst/>
              <a:rect l="l" t="t" r="r" b="b"/>
              <a:pathLst>
                <a:path w="23726" h="12597" extrusionOk="0">
                  <a:moveTo>
                    <a:pt x="21332" y="1"/>
                  </a:moveTo>
                  <a:lnTo>
                    <a:pt x="18550" y="420"/>
                  </a:lnTo>
                  <a:lnTo>
                    <a:pt x="17533" y="599"/>
                  </a:lnTo>
                  <a:lnTo>
                    <a:pt x="16546" y="779"/>
                  </a:lnTo>
                  <a:lnTo>
                    <a:pt x="15588" y="988"/>
                  </a:lnTo>
                  <a:lnTo>
                    <a:pt x="14631" y="1198"/>
                  </a:lnTo>
                  <a:lnTo>
                    <a:pt x="13673" y="1467"/>
                  </a:lnTo>
                  <a:lnTo>
                    <a:pt x="12746" y="1766"/>
                  </a:lnTo>
                  <a:lnTo>
                    <a:pt x="11818" y="2065"/>
                  </a:lnTo>
                  <a:lnTo>
                    <a:pt x="10921" y="2424"/>
                  </a:lnTo>
                  <a:lnTo>
                    <a:pt x="10053" y="2783"/>
                  </a:lnTo>
                  <a:lnTo>
                    <a:pt x="9186" y="3202"/>
                  </a:lnTo>
                  <a:lnTo>
                    <a:pt x="8318" y="3651"/>
                  </a:lnTo>
                  <a:lnTo>
                    <a:pt x="7510" y="4130"/>
                  </a:lnTo>
                  <a:lnTo>
                    <a:pt x="6702" y="4638"/>
                  </a:lnTo>
                  <a:lnTo>
                    <a:pt x="5925" y="5177"/>
                  </a:lnTo>
                  <a:lnTo>
                    <a:pt x="5147" y="5775"/>
                  </a:lnTo>
                  <a:lnTo>
                    <a:pt x="4399" y="6403"/>
                  </a:lnTo>
                  <a:lnTo>
                    <a:pt x="3860" y="6882"/>
                  </a:lnTo>
                  <a:lnTo>
                    <a:pt x="3352" y="7391"/>
                  </a:lnTo>
                  <a:lnTo>
                    <a:pt x="2364" y="8408"/>
                  </a:lnTo>
                  <a:lnTo>
                    <a:pt x="1437" y="9485"/>
                  </a:lnTo>
                  <a:lnTo>
                    <a:pt x="509" y="10532"/>
                  </a:lnTo>
                  <a:lnTo>
                    <a:pt x="300" y="10981"/>
                  </a:lnTo>
                  <a:lnTo>
                    <a:pt x="150" y="11430"/>
                  </a:lnTo>
                  <a:lnTo>
                    <a:pt x="61" y="11669"/>
                  </a:lnTo>
                  <a:lnTo>
                    <a:pt x="1" y="11968"/>
                  </a:lnTo>
                  <a:lnTo>
                    <a:pt x="1" y="12088"/>
                  </a:lnTo>
                  <a:lnTo>
                    <a:pt x="31" y="12237"/>
                  </a:lnTo>
                  <a:lnTo>
                    <a:pt x="90" y="12357"/>
                  </a:lnTo>
                  <a:lnTo>
                    <a:pt x="180" y="12477"/>
                  </a:lnTo>
                  <a:lnTo>
                    <a:pt x="270" y="12537"/>
                  </a:lnTo>
                  <a:lnTo>
                    <a:pt x="390" y="12567"/>
                  </a:lnTo>
                  <a:lnTo>
                    <a:pt x="539" y="12596"/>
                  </a:lnTo>
                  <a:lnTo>
                    <a:pt x="689" y="12596"/>
                  </a:lnTo>
                  <a:lnTo>
                    <a:pt x="2245" y="12058"/>
                  </a:lnTo>
                  <a:lnTo>
                    <a:pt x="3770" y="11519"/>
                  </a:lnTo>
                  <a:lnTo>
                    <a:pt x="5296" y="10921"/>
                  </a:lnTo>
                  <a:lnTo>
                    <a:pt x="6822" y="10323"/>
                  </a:lnTo>
                  <a:lnTo>
                    <a:pt x="8318" y="9665"/>
                  </a:lnTo>
                  <a:lnTo>
                    <a:pt x="9814" y="8976"/>
                  </a:lnTo>
                  <a:lnTo>
                    <a:pt x="11280" y="8288"/>
                  </a:lnTo>
                  <a:lnTo>
                    <a:pt x="12746" y="7540"/>
                  </a:lnTo>
                  <a:lnTo>
                    <a:pt x="14182" y="6762"/>
                  </a:lnTo>
                  <a:lnTo>
                    <a:pt x="15618" y="5955"/>
                  </a:lnTo>
                  <a:lnTo>
                    <a:pt x="17024" y="5117"/>
                  </a:lnTo>
                  <a:lnTo>
                    <a:pt x="18400" y="4249"/>
                  </a:lnTo>
                  <a:lnTo>
                    <a:pt x="19777" y="3322"/>
                  </a:lnTo>
                  <a:lnTo>
                    <a:pt x="21123" y="2394"/>
                  </a:lnTo>
                  <a:lnTo>
                    <a:pt x="22439" y="1437"/>
                  </a:lnTo>
                  <a:lnTo>
                    <a:pt x="23726" y="420"/>
                  </a:lnTo>
                  <a:lnTo>
                    <a:pt x="23128" y="300"/>
                  </a:lnTo>
                  <a:lnTo>
                    <a:pt x="22529" y="180"/>
                  </a:lnTo>
                  <a:lnTo>
                    <a:pt x="21931" y="91"/>
                  </a:lnTo>
                  <a:lnTo>
                    <a:pt x="21332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43"/>
            <p:cNvSpPr/>
            <p:nvPr/>
          </p:nvSpPr>
          <p:spPr>
            <a:xfrm>
              <a:off x="6797700" y="3603175"/>
              <a:ext cx="584175" cy="304450"/>
            </a:xfrm>
            <a:custGeom>
              <a:avLst/>
              <a:gdLst/>
              <a:ahLst/>
              <a:cxnLst/>
              <a:rect l="l" t="t" r="r" b="b"/>
              <a:pathLst>
                <a:path w="23367" h="12178" extrusionOk="0">
                  <a:moveTo>
                    <a:pt x="23038" y="1"/>
                  </a:moveTo>
                  <a:lnTo>
                    <a:pt x="21751" y="1018"/>
                  </a:lnTo>
                  <a:lnTo>
                    <a:pt x="20435" y="1975"/>
                  </a:lnTo>
                  <a:lnTo>
                    <a:pt x="19089" y="2903"/>
                  </a:lnTo>
                  <a:lnTo>
                    <a:pt x="17712" y="3830"/>
                  </a:lnTo>
                  <a:lnTo>
                    <a:pt x="16336" y="4698"/>
                  </a:lnTo>
                  <a:lnTo>
                    <a:pt x="14930" y="5536"/>
                  </a:lnTo>
                  <a:lnTo>
                    <a:pt x="13494" y="6343"/>
                  </a:lnTo>
                  <a:lnTo>
                    <a:pt x="12058" y="7121"/>
                  </a:lnTo>
                  <a:lnTo>
                    <a:pt x="10592" y="7869"/>
                  </a:lnTo>
                  <a:lnTo>
                    <a:pt x="9126" y="8557"/>
                  </a:lnTo>
                  <a:lnTo>
                    <a:pt x="7630" y="9246"/>
                  </a:lnTo>
                  <a:lnTo>
                    <a:pt x="6134" y="9904"/>
                  </a:lnTo>
                  <a:lnTo>
                    <a:pt x="4608" y="10502"/>
                  </a:lnTo>
                  <a:lnTo>
                    <a:pt x="3082" y="11100"/>
                  </a:lnTo>
                  <a:lnTo>
                    <a:pt x="1557" y="11639"/>
                  </a:lnTo>
                  <a:lnTo>
                    <a:pt x="1" y="12177"/>
                  </a:lnTo>
                  <a:lnTo>
                    <a:pt x="270" y="12148"/>
                  </a:lnTo>
                  <a:lnTo>
                    <a:pt x="539" y="12088"/>
                  </a:lnTo>
                  <a:lnTo>
                    <a:pt x="988" y="11968"/>
                  </a:lnTo>
                  <a:lnTo>
                    <a:pt x="2035" y="11729"/>
                  </a:lnTo>
                  <a:lnTo>
                    <a:pt x="3082" y="11459"/>
                  </a:lnTo>
                  <a:lnTo>
                    <a:pt x="4100" y="11190"/>
                  </a:lnTo>
                  <a:lnTo>
                    <a:pt x="5117" y="10891"/>
                  </a:lnTo>
                  <a:lnTo>
                    <a:pt x="6134" y="10562"/>
                  </a:lnTo>
                  <a:lnTo>
                    <a:pt x="7151" y="10203"/>
                  </a:lnTo>
                  <a:lnTo>
                    <a:pt x="8139" y="9844"/>
                  </a:lnTo>
                  <a:lnTo>
                    <a:pt x="9126" y="9425"/>
                  </a:lnTo>
                  <a:lnTo>
                    <a:pt x="10113" y="9006"/>
                  </a:lnTo>
                  <a:lnTo>
                    <a:pt x="11100" y="8557"/>
                  </a:lnTo>
                  <a:lnTo>
                    <a:pt x="12058" y="8109"/>
                  </a:lnTo>
                  <a:lnTo>
                    <a:pt x="13015" y="7600"/>
                  </a:lnTo>
                  <a:lnTo>
                    <a:pt x="13973" y="7091"/>
                  </a:lnTo>
                  <a:lnTo>
                    <a:pt x="14900" y="6553"/>
                  </a:lnTo>
                  <a:lnTo>
                    <a:pt x="15828" y="5984"/>
                  </a:lnTo>
                  <a:lnTo>
                    <a:pt x="16725" y="5416"/>
                  </a:lnTo>
                  <a:lnTo>
                    <a:pt x="17593" y="4818"/>
                  </a:lnTo>
                  <a:lnTo>
                    <a:pt x="18490" y="4189"/>
                  </a:lnTo>
                  <a:lnTo>
                    <a:pt x="19328" y="3561"/>
                  </a:lnTo>
                  <a:lnTo>
                    <a:pt x="20196" y="2903"/>
                  </a:lnTo>
                  <a:lnTo>
                    <a:pt x="21003" y="2215"/>
                  </a:lnTo>
                  <a:lnTo>
                    <a:pt x="21811" y="1527"/>
                  </a:lnTo>
                  <a:lnTo>
                    <a:pt x="22589" y="809"/>
                  </a:lnTo>
                  <a:lnTo>
                    <a:pt x="22978" y="420"/>
                  </a:lnTo>
                  <a:lnTo>
                    <a:pt x="23217" y="180"/>
                  </a:lnTo>
                  <a:lnTo>
                    <a:pt x="23307" y="91"/>
                  </a:lnTo>
                  <a:lnTo>
                    <a:pt x="23367" y="91"/>
                  </a:lnTo>
                  <a:lnTo>
                    <a:pt x="23038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3"/>
            <p:cNvSpPr/>
            <p:nvPr/>
          </p:nvSpPr>
          <p:spPr>
            <a:xfrm>
              <a:off x="6715425" y="3642825"/>
              <a:ext cx="542300" cy="316400"/>
            </a:xfrm>
            <a:custGeom>
              <a:avLst/>
              <a:gdLst/>
              <a:ahLst/>
              <a:cxnLst/>
              <a:rect l="l" t="t" r="r" b="b"/>
              <a:pathLst>
                <a:path w="21692" h="12656" extrusionOk="0">
                  <a:moveTo>
                    <a:pt x="21512" y="0"/>
                  </a:moveTo>
                  <a:lnTo>
                    <a:pt x="20375" y="389"/>
                  </a:lnTo>
                  <a:lnTo>
                    <a:pt x="19208" y="808"/>
                  </a:lnTo>
                  <a:lnTo>
                    <a:pt x="18071" y="1257"/>
                  </a:lnTo>
                  <a:lnTo>
                    <a:pt x="16935" y="1706"/>
                  </a:lnTo>
                  <a:lnTo>
                    <a:pt x="15828" y="2184"/>
                  </a:lnTo>
                  <a:lnTo>
                    <a:pt x="14721" y="2693"/>
                  </a:lnTo>
                  <a:lnTo>
                    <a:pt x="13614" y="3232"/>
                  </a:lnTo>
                  <a:lnTo>
                    <a:pt x="12537" y="3770"/>
                  </a:lnTo>
                  <a:lnTo>
                    <a:pt x="11460" y="4339"/>
                  </a:lnTo>
                  <a:lnTo>
                    <a:pt x="10382" y="4937"/>
                  </a:lnTo>
                  <a:lnTo>
                    <a:pt x="9335" y="5565"/>
                  </a:lnTo>
                  <a:lnTo>
                    <a:pt x="8318" y="6194"/>
                  </a:lnTo>
                  <a:lnTo>
                    <a:pt x="7301" y="6852"/>
                  </a:lnTo>
                  <a:lnTo>
                    <a:pt x="6284" y="7510"/>
                  </a:lnTo>
                  <a:lnTo>
                    <a:pt x="5296" y="8198"/>
                  </a:lnTo>
                  <a:lnTo>
                    <a:pt x="4309" y="8916"/>
                  </a:lnTo>
                  <a:lnTo>
                    <a:pt x="3202" y="9754"/>
                  </a:lnTo>
                  <a:lnTo>
                    <a:pt x="2125" y="10621"/>
                  </a:lnTo>
                  <a:lnTo>
                    <a:pt x="1078" y="11489"/>
                  </a:lnTo>
                  <a:lnTo>
                    <a:pt x="61" y="12416"/>
                  </a:lnTo>
                  <a:lnTo>
                    <a:pt x="1" y="12446"/>
                  </a:lnTo>
                  <a:lnTo>
                    <a:pt x="1" y="12506"/>
                  </a:lnTo>
                  <a:lnTo>
                    <a:pt x="1" y="12566"/>
                  </a:lnTo>
                  <a:lnTo>
                    <a:pt x="31" y="12596"/>
                  </a:lnTo>
                  <a:lnTo>
                    <a:pt x="91" y="12626"/>
                  </a:lnTo>
                  <a:lnTo>
                    <a:pt x="120" y="12656"/>
                  </a:lnTo>
                  <a:lnTo>
                    <a:pt x="180" y="12626"/>
                  </a:lnTo>
                  <a:lnTo>
                    <a:pt x="240" y="12596"/>
                  </a:lnTo>
                  <a:lnTo>
                    <a:pt x="1138" y="11818"/>
                  </a:lnTo>
                  <a:lnTo>
                    <a:pt x="2065" y="11010"/>
                  </a:lnTo>
                  <a:lnTo>
                    <a:pt x="3023" y="10262"/>
                  </a:lnTo>
                  <a:lnTo>
                    <a:pt x="3980" y="9514"/>
                  </a:lnTo>
                  <a:lnTo>
                    <a:pt x="4937" y="8796"/>
                  </a:lnTo>
                  <a:lnTo>
                    <a:pt x="5925" y="8078"/>
                  </a:lnTo>
                  <a:lnTo>
                    <a:pt x="6942" y="7390"/>
                  </a:lnTo>
                  <a:lnTo>
                    <a:pt x="7929" y="6732"/>
                  </a:lnTo>
                  <a:lnTo>
                    <a:pt x="8976" y="6104"/>
                  </a:lnTo>
                  <a:lnTo>
                    <a:pt x="9994" y="5475"/>
                  </a:lnTo>
                  <a:lnTo>
                    <a:pt x="11041" y="4877"/>
                  </a:lnTo>
                  <a:lnTo>
                    <a:pt x="12118" y="4309"/>
                  </a:lnTo>
                  <a:lnTo>
                    <a:pt x="13195" y="3740"/>
                  </a:lnTo>
                  <a:lnTo>
                    <a:pt x="14272" y="3202"/>
                  </a:lnTo>
                  <a:lnTo>
                    <a:pt x="15379" y="2693"/>
                  </a:lnTo>
                  <a:lnTo>
                    <a:pt x="16486" y="2214"/>
                  </a:lnTo>
                  <a:lnTo>
                    <a:pt x="17742" y="1676"/>
                  </a:lnTo>
                  <a:lnTo>
                    <a:pt x="18999" y="1167"/>
                  </a:lnTo>
                  <a:lnTo>
                    <a:pt x="20285" y="719"/>
                  </a:lnTo>
                  <a:lnTo>
                    <a:pt x="21572" y="270"/>
                  </a:lnTo>
                  <a:lnTo>
                    <a:pt x="21632" y="240"/>
                  </a:lnTo>
                  <a:lnTo>
                    <a:pt x="21662" y="180"/>
                  </a:lnTo>
                  <a:lnTo>
                    <a:pt x="21692" y="90"/>
                  </a:lnTo>
                  <a:lnTo>
                    <a:pt x="21662" y="60"/>
                  </a:lnTo>
                  <a:lnTo>
                    <a:pt x="21632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3"/>
            <p:cNvSpPr/>
            <p:nvPr/>
          </p:nvSpPr>
          <p:spPr>
            <a:xfrm>
              <a:off x="7143275" y="3632350"/>
              <a:ext cx="51625" cy="61350"/>
            </a:xfrm>
            <a:custGeom>
              <a:avLst/>
              <a:gdLst/>
              <a:ahLst/>
              <a:cxnLst/>
              <a:rect l="l" t="t" r="r" b="b"/>
              <a:pathLst>
                <a:path w="2065" h="2454" extrusionOk="0">
                  <a:moveTo>
                    <a:pt x="1287" y="1"/>
                  </a:moveTo>
                  <a:lnTo>
                    <a:pt x="1227" y="31"/>
                  </a:lnTo>
                  <a:lnTo>
                    <a:pt x="1197" y="60"/>
                  </a:lnTo>
                  <a:lnTo>
                    <a:pt x="30" y="2005"/>
                  </a:lnTo>
                  <a:lnTo>
                    <a:pt x="0" y="2065"/>
                  </a:lnTo>
                  <a:lnTo>
                    <a:pt x="30" y="2125"/>
                  </a:lnTo>
                  <a:lnTo>
                    <a:pt x="60" y="2185"/>
                  </a:lnTo>
                  <a:lnTo>
                    <a:pt x="120" y="2215"/>
                  </a:lnTo>
                  <a:lnTo>
                    <a:pt x="1945" y="2454"/>
                  </a:lnTo>
                  <a:lnTo>
                    <a:pt x="2005" y="2454"/>
                  </a:lnTo>
                  <a:lnTo>
                    <a:pt x="2035" y="2424"/>
                  </a:lnTo>
                  <a:lnTo>
                    <a:pt x="2064" y="2394"/>
                  </a:lnTo>
                  <a:lnTo>
                    <a:pt x="2064" y="2334"/>
                  </a:lnTo>
                  <a:lnTo>
                    <a:pt x="2064" y="2274"/>
                  </a:lnTo>
                  <a:lnTo>
                    <a:pt x="2035" y="2244"/>
                  </a:lnTo>
                  <a:lnTo>
                    <a:pt x="1945" y="2185"/>
                  </a:lnTo>
                  <a:lnTo>
                    <a:pt x="359" y="1975"/>
                  </a:lnTo>
                  <a:lnTo>
                    <a:pt x="1436" y="210"/>
                  </a:lnTo>
                  <a:lnTo>
                    <a:pt x="1436" y="150"/>
                  </a:lnTo>
                  <a:lnTo>
                    <a:pt x="1436" y="90"/>
                  </a:lnTo>
                  <a:lnTo>
                    <a:pt x="1436" y="60"/>
                  </a:lnTo>
                  <a:lnTo>
                    <a:pt x="1376" y="31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3"/>
            <p:cNvSpPr/>
            <p:nvPr/>
          </p:nvSpPr>
          <p:spPr>
            <a:xfrm>
              <a:off x="6990675" y="3686200"/>
              <a:ext cx="49400" cy="75575"/>
            </a:xfrm>
            <a:custGeom>
              <a:avLst/>
              <a:gdLst/>
              <a:ahLst/>
              <a:cxnLst/>
              <a:rect l="l" t="t" r="r" b="b"/>
              <a:pathLst>
                <a:path w="1976" h="3023" extrusionOk="0">
                  <a:moveTo>
                    <a:pt x="1826" y="1"/>
                  </a:moveTo>
                  <a:lnTo>
                    <a:pt x="1766" y="31"/>
                  </a:lnTo>
                  <a:lnTo>
                    <a:pt x="1736" y="61"/>
                  </a:lnTo>
                  <a:lnTo>
                    <a:pt x="1" y="2813"/>
                  </a:lnTo>
                  <a:lnTo>
                    <a:pt x="1" y="2873"/>
                  </a:lnTo>
                  <a:lnTo>
                    <a:pt x="1" y="2933"/>
                  </a:lnTo>
                  <a:lnTo>
                    <a:pt x="31" y="2963"/>
                  </a:lnTo>
                  <a:lnTo>
                    <a:pt x="61" y="2993"/>
                  </a:lnTo>
                  <a:lnTo>
                    <a:pt x="90" y="3022"/>
                  </a:lnTo>
                  <a:lnTo>
                    <a:pt x="150" y="3022"/>
                  </a:lnTo>
                  <a:lnTo>
                    <a:pt x="210" y="2993"/>
                  </a:lnTo>
                  <a:lnTo>
                    <a:pt x="240" y="2963"/>
                  </a:lnTo>
                  <a:lnTo>
                    <a:pt x="1945" y="210"/>
                  </a:lnTo>
                  <a:lnTo>
                    <a:pt x="1975" y="150"/>
                  </a:lnTo>
                  <a:lnTo>
                    <a:pt x="1975" y="120"/>
                  </a:lnTo>
                  <a:lnTo>
                    <a:pt x="1945" y="61"/>
                  </a:lnTo>
                  <a:lnTo>
                    <a:pt x="1916" y="31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3"/>
            <p:cNvSpPr/>
            <p:nvPr/>
          </p:nvSpPr>
          <p:spPr>
            <a:xfrm>
              <a:off x="6995175" y="3751275"/>
              <a:ext cx="64350" cy="8250"/>
            </a:xfrm>
            <a:custGeom>
              <a:avLst/>
              <a:gdLst/>
              <a:ahLst/>
              <a:cxnLst/>
              <a:rect l="l" t="t" r="r" b="b"/>
              <a:pathLst>
                <a:path w="2574" h="330" extrusionOk="0">
                  <a:moveTo>
                    <a:pt x="2424" y="1"/>
                  </a:moveTo>
                  <a:lnTo>
                    <a:pt x="120" y="60"/>
                  </a:lnTo>
                  <a:lnTo>
                    <a:pt x="60" y="60"/>
                  </a:lnTo>
                  <a:lnTo>
                    <a:pt x="30" y="90"/>
                  </a:lnTo>
                  <a:lnTo>
                    <a:pt x="0" y="21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30"/>
                  </a:lnTo>
                  <a:lnTo>
                    <a:pt x="120" y="330"/>
                  </a:lnTo>
                  <a:lnTo>
                    <a:pt x="2424" y="270"/>
                  </a:lnTo>
                  <a:lnTo>
                    <a:pt x="2483" y="270"/>
                  </a:lnTo>
                  <a:lnTo>
                    <a:pt x="2543" y="240"/>
                  </a:lnTo>
                  <a:lnTo>
                    <a:pt x="2573" y="150"/>
                  </a:lnTo>
                  <a:lnTo>
                    <a:pt x="2543" y="90"/>
                  </a:lnTo>
                  <a:lnTo>
                    <a:pt x="2543" y="60"/>
                  </a:lnTo>
                  <a:lnTo>
                    <a:pt x="2483" y="31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3"/>
            <p:cNvSpPr/>
            <p:nvPr/>
          </p:nvSpPr>
          <p:spPr>
            <a:xfrm>
              <a:off x="6846325" y="3764750"/>
              <a:ext cx="100250" cy="92025"/>
            </a:xfrm>
            <a:custGeom>
              <a:avLst/>
              <a:gdLst/>
              <a:ahLst/>
              <a:cxnLst/>
              <a:rect l="l" t="t" r="r" b="b"/>
              <a:pathLst>
                <a:path w="4010" h="3681" extrusionOk="0">
                  <a:moveTo>
                    <a:pt x="1616" y="0"/>
                  </a:moveTo>
                  <a:lnTo>
                    <a:pt x="1586" y="60"/>
                  </a:lnTo>
                  <a:lnTo>
                    <a:pt x="0" y="3471"/>
                  </a:lnTo>
                  <a:lnTo>
                    <a:pt x="0" y="3560"/>
                  </a:lnTo>
                  <a:lnTo>
                    <a:pt x="0" y="3620"/>
                  </a:lnTo>
                  <a:lnTo>
                    <a:pt x="60" y="3680"/>
                  </a:lnTo>
                  <a:lnTo>
                    <a:pt x="150" y="3680"/>
                  </a:lnTo>
                  <a:lnTo>
                    <a:pt x="3920" y="2992"/>
                  </a:lnTo>
                  <a:lnTo>
                    <a:pt x="3980" y="2992"/>
                  </a:lnTo>
                  <a:lnTo>
                    <a:pt x="4010" y="2932"/>
                  </a:lnTo>
                  <a:lnTo>
                    <a:pt x="4010" y="2902"/>
                  </a:lnTo>
                  <a:lnTo>
                    <a:pt x="4010" y="2842"/>
                  </a:lnTo>
                  <a:lnTo>
                    <a:pt x="3950" y="2753"/>
                  </a:lnTo>
                  <a:lnTo>
                    <a:pt x="3860" y="2753"/>
                  </a:lnTo>
                  <a:lnTo>
                    <a:pt x="360" y="3381"/>
                  </a:lnTo>
                  <a:lnTo>
                    <a:pt x="1796" y="210"/>
                  </a:lnTo>
                  <a:lnTo>
                    <a:pt x="1826" y="150"/>
                  </a:lnTo>
                  <a:lnTo>
                    <a:pt x="1796" y="90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3"/>
            <p:cNvSpPr/>
            <p:nvPr/>
          </p:nvSpPr>
          <p:spPr>
            <a:xfrm>
              <a:off x="6042275" y="2734075"/>
              <a:ext cx="287975" cy="899800"/>
            </a:xfrm>
            <a:custGeom>
              <a:avLst/>
              <a:gdLst/>
              <a:ahLst/>
              <a:cxnLst/>
              <a:rect l="l" t="t" r="r" b="b"/>
              <a:pathLst>
                <a:path w="11519" h="35992" extrusionOk="0">
                  <a:moveTo>
                    <a:pt x="0" y="0"/>
                  </a:moveTo>
                  <a:lnTo>
                    <a:pt x="1197" y="1885"/>
                  </a:lnTo>
                  <a:lnTo>
                    <a:pt x="2454" y="3770"/>
                  </a:lnTo>
                  <a:lnTo>
                    <a:pt x="3351" y="5116"/>
                  </a:lnTo>
                  <a:lnTo>
                    <a:pt x="4189" y="6462"/>
                  </a:lnTo>
                  <a:lnTo>
                    <a:pt x="4967" y="7839"/>
                  </a:lnTo>
                  <a:lnTo>
                    <a:pt x="5745" y="9245"/>
                  </a:lnTo>
                  <a:lnTo>
                    <a:pt x="6433" y="10651"/>
                  </a:lnTo>
                  <a:lnTo>
                    <a:pt x="7091" y="12057"/>
                  </a:lnTo>
                  <a:lnTo>
                    <a:pt x="7719" y="13493"/>
                  </a:lnTo>
                  <a:lnTo>
                    <a:pt x="8258" y="14929"/>
                  </a:lnTo>
                  <a:lnTo>
                    <a:pt x="8766" y="16365"/>
                  </a:lnTo>
                  <a:lnTo>
                    <a:pt x="9215" y="17831"/>
                  </a:lnTo>
                  <a:lnTo>
                    <a:pt x="9604" y="19327"/>
                  </a:lnTo>
                  <a:lnTo>
                    <a:pt x="9903" y="20793"/>
                  </a:lnTo>
                  <a:lnTo>
                    <a:pt x="10173" y="22319"/>
                  </a:lnTo>
                  <a:lnTo>
                    <a:pt x="10382" y="23845"/>
                  </a:lnTo>
                  <a:lnTo>
                    <a:pt x="10502" y="25371"/>
                  </a:lnTo>
                  <a:lnTo>
                    <a:pt x="10532" y="26148"/>
                  </a:lnTo>
                  <a:lnTo>
                    <a:pt x="10561" y="26926"/>
                  </a:lnTo>
                  <a:lnTo>
                    <a:pt x="10561" y="28063"/>
                  </a:lnTo>
                  <a:lnTo>
                    <a:pt x="10502" y="29230"/>
                  </a:lnTo>
                  <a:lnTo>
                    <a:pt x="10442" y="30367"/>
                  </a:lnTo>
                  <a:lnTo>
                    <a:pt x="10352" y="31504"/>
                  </a:lnTo>
                  <a:lnTo>
                    <a:pt x="10083" y="33748"/>
                  </a:lnTo>
                  <a:lnTo>
                    <a:pt x="9813" y="35991"/>
                  </a:lnTo>
                  <a:lnTo>
                    <a:pt x="10023" y="35453"/>
                  </a:lnTo>
                  <a:lnTo>
                    <a:pt x="10202" y="34914"/>
                  </a:lnTo>
                  <a:lnTo>
                    <a:pt x="10502" y="33837"/>
                  </a:lnTo>
                  <a:lnTo>
                    <a:pt x="10741" y="32730"/>
                  </a:lnTo>
                  <a:lnTo>
                    <a:pt x="10950" y="31623"/>
                  </a:lnTo>
                  <a:lnTo>
                    <a:pt x="11100" y="30756"/>
                  </a:lnTo>
                  <a:lnTo>
                    <a:pt x="11220" y="29858"/>
                  </a:lnTo>
                  <a:lnTo>
                    <a:pt x="11339" y="28961"/>
                  </a:lnTo>
                  <a:lnTo>
                    <a:pt x="11399" y="28063"/>
                  </a:lnTo>
                  <a:lnTo>
                    <a:pt x="11459" y="27166"/>
                  </a:lnTo>
                  <a:lnTo>
                    <a:pt x="11489" y="26268"/>
                  </a:lnTo>
                  <a:lnTo>
                    <a:pt x="11519" y="25371"/>
                  </a:lnTo>
                  <a:lnTo>
                    <a:pt x="11489" y="24473"/>
                  </a:lnTo>
                  <a:lnTo>
                    <a:pt x="11459" y="23605"/>
                  </a:lnTo>
                  <a:lnTo>
                    <a:pt x="11399" y="22708"/>
                  </a:lnTo>
                  <a:lnTo>
                    <a:pt x="11309" y="21810"/>
                  </a:lnTo>
                  <a:lnTo>
                    <a:pt x="11220" y="20913"/>
                  </a:lnTo>
                  <a:lnTo>
                    <a:pt x="11100" y="20015"/>
                  </a:lnTo>
                  <a:lnTo>
                    <a:pt x="10920" y="19148"/>
                  </a:lnTo>
                  <a:lnTo>
                    <a:pt x="10771" y="18250"/>
                  </a:lnTo>
                  <a:lnTo>
                    <a:pt x="10561" y="17382"/>
                  </a:lnTo>
                  <a:lnTo>
                    <a:pt x="10322" y="16515"/>
                  </a:lnTo>
                  <a:lnTo>
                    <a:pt x="10083" y="15677"/>
                  </a:lnTo>
                  <a:lnTo>
                    <a:pt x="9724" y="14540"/>
                  </a:lnTo>
                  <a:lnTo>
                    <a:pt x="9335" y="13433"/>
                  </a:lnTo>
                  <a:lnTo>
                    <a:pt x="8886" y="12326"/>
                  </a:lnTo>
                  <a:lnTo>
                    <a:pt x="8407" y="11249"/>
                  </a:lnTo>
                  <a:lnTo>
                    <a:pt x="7899" y="10202"/>
                  </a:lnTo>
                  <a:lnTo>
                    <a:pt x="7330" y="9155"/>
                  </a:lnTo>
                  <a:lnTo>
                    <a:pt x="6762" y="8138"/>
                  </a:lnTo>
                  <a:lnTo>
                    <a:pt x="6134" y="7121"/>
                  </a:lnTo>
                  <a:lnTo>
                    <a:pt x="5475" y="6163"/>
                  </a:lnTo>
                  <a:lnTo>
                    <a:pt x="4787" y="5206"/>
                  </a:lnTo>
                  <a:lnTo>
                    <a:pt x="4069" y="4278"/>
                  </a:lnTo>
                  <a:lnTo>
                    <a:pt x="3291" y="3351"/>
                  </a:lnTo>
                  <a:lnTo>
                    <a:pt x="2513" y="2483"/>
                  </a:lnTo>
                  <a:lnTo>
                    <a:pt x="1706" y="1616"/>
                  </a:lnTo>
                  <a:lnTo>
                    <a:pt x="868" y="8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3"/>
            <p:cNvSpPr/>
            <p:nvPr/>
          </p:nvSpPr>
          <p:spPr>
            <a:xfrm>
              <a:off x="5964475" y="2674225"/>
              <a:ext cx="341850" cy="1020975"/>
            </a:xfrm>
            <a:custGeom>
              <a:avLst/>
              <a:gdLst/>
              <a:ahLst/>
              <a:cxnLst/>
              <a:rect l="l" t="t" r="r" b="b"/>
              <a:pathLst>
                <a:path w="13674" h="40839" extrusionOk="0">
                  <a:moveTo>
                    <a:pt x="1" y="1"/>
                  </a:moveTo>
                  <a:lnTo>
                    <a:pt x="210" y="2603"/>
                  </a:lnTo>
                  <a:lnTo>
                    <a:pt x="479" y="5206"/>
                  </a:lnTo>
                  <a:lnTo>
                    <a:pt x="809" y="7809"/>
                  </a:lnTo>
                  <a:lnTo>
                    <a:pt x="1197" y="10412"/>
                  </a:lnTo>
                  <a:lnTo>
                    <a:pt x="1646" y="12985"/>
                  </a:lnTo>
                  <a:lnTo>
                    <a:pt x="2155" y="15558"/>
                  </a:lnTo>
                  <a:lnTo>
                    <a:pt x="2723" y="18101"/>
                  </a:lnTo>
                  <a:lnTo>
                    <a:pt x="3352" y="20644"/>
                  </a:lnTo>
                  <a:lnTo>
                    <a:pt x="4040" y="23157"/>
                  </a:lnTo>
                  <a:lnTo>
                    <a:pt x="4788" y="25670"/>
                  </a:lnTo>
                  <a:lnTo>
                    <a:pt x="5595" y="28153"/>
                  </a:lnTo>
                  <a:lnTo>
                    <a:pt x="6433" y="30637"/>
                  </a:lnTo>
                  <a:lnTo>
                    <a:pt x="7331" y="33090"/>
                  </a:lnTo>
                  <a:lnTo>
                    <a:pt x="8288" y="35543"/>
                  </a:lnTo>
                  <a:lnTo>
                    <a:pt x="9275" y="37967"/>
                  </a:lnTo>
                  <a:lnTo>
                    <a:pt x="10323" y="40360"/>
                  </a:lnTo>
                  <a:lnTo>
                    <a:pt x="10472" y="40540"/>
                  </a:lnTo>
                  <a:lnTo>
                    <a:pt x="10652" y="40689"/>
                  </a:lnTo>
                  <a:lnTo>
                    <a:pt x="10831" y="40809"/>
                  </a:lnTo>
                  <a:lnTo>
                    <a:pt x="11011" y="40839"/>
                  </a:lnTo>
                  <a:lnTo>
                    <a:pt x="11250" y="40839"/>
                  </a:lnTo>
                  <a:lnTo>
                    <a:pt x="11430" y="40749"/>
                  </a:lnTo>
                  <a:lnTo>
                    <a:pt x="11609" y="40629"/>
                  </a:lnTo>
                  <a:lnTo>
                    <a:pt x="11789" y="40480"/>
                  </a:lnTo>
                  <a:lnTo>
                    <a:pt x="11938" y="40300"/>
                  </a:lnTo>
                  <a:lnTo>
                    <a:pt x="12058" y="40121"/>
                  </a:lnTo>
                  <a:lnTo>
                    <a:pt x="12297" y="39762"/>
                  </a:lnTo>
                  <a:lnTo>
                    <a:pt x="12626" y="39074"/>
                  </a:lnTo>
                  <a:lnTo>
                    <a:pt x="12925" y="38385"/>
                  </a:lnTo>
                  <a:lnTo>
                    <a:pt x="13195" y="36142"/>
                  </a:lnTo>
                  <a:lnTo>
                    <a:pt x="13464" y="33898"/>
                  </a:lnTo>
                  <a:lnTo>
                    <a:pt x="13554" y="32761"/>
                  </a:lnTo>
                  <a:lnTo>
                    <a:pt x="13614" y="31624"/>
                  </a:lnTo>
                  <a:lnTo>
                    <a:pt x="13673" y="30457"/>
                  </a:lnTo>
                  <a:lnTo>
                    <a:pt x="13673" y="29320"/>
                  </a:lnTo>
                  <a:lnTo>
                    <a:pt x="13644" y="28542"/>
                  </a:lnTo>
                  <a:lnTo>
                    <a:pt x="13614" y="27765"/>
                  </a:lnTo>
                  <a:lnTo>
                    <a:pt x="13494" y="26239"/>
                  </a:lnTo>
                  <a:lnTo>
                    <a:pt x="13285" y="24713"/>
                  </a:lnTo>
                  <a:lnTo>
                    <a:pt x="13015" y="23187"/>
                  </a:lnTo>
                  <a:lnTo>
                    <a:pt x="12716" y="21721"/>
                  </a:lnTo>
                  <a:lnTo>
                    <a:pt x="12327" y="20225"/>
                  </a:lnTo>
                  <a:lnTo>
                    <a:pt x="11878" y="18759"/>
                  </a:lnTo>
                  <a:lnTo>
                    <a:pt x="11370" y="17323"/>
                  </a:lnTo>
                  <a:lnTo>
                    <a:pt x="10831" y="15887"/>
                  </a:lnTo>
                  <a:lnTo>
                    <a:pt x="10203" y="14451"/>
                  </a:lnTo>
                  <a:lnTo>
                    <a:pt x="9545" y="13045"/>
                  </a:lnTo>
                  <a:lnTo>
                    <a:pt x="8857" y="11639"/>
                  </a:lnTo>
                  <a:lnTo>
                    <a:pt x="8079" y="10233"/>
                  </a:lnTo>
                  <a:lnTo>
                    <a:pt x="7301" y="8856"/>
                  </a:lnTo>
                  <a:lnTo>
                    <a:pt x="6463" y="7510"/>
                  </a:lnTo>
                  <a:lnTo>
                    <a:pt x="5566" y="6164"/>
                  </a:lnTo>
                  <a:lnTo>
                    <a:pt x="4309" y="4279"/>
                  </a:lnTo>
                  <a:lnTo>
                    <a:pt x="3112" y="2394"/>
                  </a:lnTo>
                  <a:lnTo>
                    <a:pt x="2364" y="1766"/>
                  </a:lnTo>
                  <a:lnTo>
                    <a:pt x="1586" y="1137"/>
                  </a:lnTo>
                  <a:lnTo>
                    <a:pt x="809" y="5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3"/>
            <p:cNvSpPr/>
            <p:nvPr/>
          </p:nvSpPr>
          <p:spPr>
            <a:xfrm>
              <a:off x="5952525" y="2666750"/>
              <a:ext cx="270025" cy="1016500"/>
            </a:xfrm>
            <a:custGeom>
              <a:avLst/>
              <a:gdLst/>
              <a:ahLst/>
              <a:cxnLst/>
              <a:rect l="l" t="t" r="r" b="b"/>
              <a:pathLst>
                <a:path w="10801" h="40660" extrusionOk="0">
                  <a:moveTo>
                    <a:pt x="60" y="0"/>
                  </a:moveTo>
                  <a:lnTo>
                    <a:pt x="90" y="90"/>
                  </a:lnTo>
                  <a:lnTo>
                    <a:pt x="90" y="270"/>
                  </a:lnTo>
                  <a:lnTo>
                    <a:pt x="60" y="808"/>
                  </a:lnTo>
                  <a:lnTo>
                    <a:pt x="0" y="1676"/>
                  </a:lnTo>
                  <a:lnTo>
                    <a:pt x="0" y="3381"/>
                  </a:lnTo>
                  <a:lnTo>
                    <a:pt x="60" y="5086"/>
                  </a:lnTo>
                  <a:lnTo>
                    <a:pt x="120" y="6792"/>
                  </a:lnTo>
                  <a:lnTo>
                    <a:pt x="239" y="8497"/>
                  </a:lnTo>
                  <a:lnTo>
                    <a:pt x="419" y="10202"/>
                  </a:lnTo>
                  <a:lnTo>
                    <a:pt x="628" y="11908"/>
                  </a:lnTo>
                  <a:lnTo>
                    <a:pt x="868" y="13613"/>
                  </a:lnTo>
                  <a:lnTo>
                    <a:pt x="1137" y="15289"/>
                  </a:lnTo>
                  <a:lnTo>
                    <a:pt x="1466" y="16964"/>
                  </a:lnTo>
                  <a:lnTo>
                    <a:pt x="1825" y="18669"/>
                  </a:lnTo>
                  <a:lnTo>
                    <a:pt x="2244" y="20315"/>
                  </a:lnTo>
                  <a:lnTo>
                    <a:pt x="2663" y="21990"/>
                  </a:lnTo>
                  <a:lnTo>
                    <a:pt x="3141" y="23636"/>
                  </a:lnTo>
                  <a:lnTo>
                    <a:pt x="3680" y="25251"/>
                  </a:lnTo>
                  <a:lnTo>
                    <a:pt x="4219" y="26897"/>
                  </a:lnTo>
                  <a:lnTo>
                    <a:pt x="4817" y="28482"/>
                  </a:lnTo>
                  <a:lnTo>
                    <a:pt x="5445" y="30068"/>
                  </a:lnTo>
                  <a:lnTo>
                    <a:pt x="6103" y="31654"/>
                  </a:lnTo>
                  <a:lnTo>
                    <a:pt x="6821" y="33209"/>
                  </a:lnTo>
                  <a:lnTo>
                    <a:pt x="7539" y="34735"/>
                  </a:lnTo>
                  <a:lnTo>
                    <a:pt x="8317" y="36261"/>
                  </a:lnTo>
                  <a:lnTo>
                    <a:pt x="9125" y="37757"/>
                  </a:lnTo>
                  <a:lnTo>
                    <a:pt x="9993" y="39253"/>
                  </a:lnTo>
                  <a:lnTo>
                    <a:pt x="10322" y="39911"/>
                  </a:lnTo>
                  <a:lnTo>
                    <a:pt x="10561" y="40300"/>
                  </a:lnTo>
                  <a:lnTo>
                    <a:pt x="10801" y="40659"/>
                  </a:lnTo>
                  <a:lnTo>
                    <a:pt x="9753" y="38266"/>
                  </a:lnTo>
                  <a:lnTo>
                    <a:pt x="8766" y="35842"/>
                  </a:lnTo>
                  <a:lnTo>
                    <a:pt x="7809" y="33389"/>
                  </a:lnTo>
                  <a:lnTo>
                    <a:pt x="6911" y="30936"/>
                  </a:lnTo>
                  <a:lnTo>
                    <a:pt x="6073" y="28452"/>
                  </a:lnTo>
                  <a:lnTo>
                    <a:pt x="5266" y="25969"/>
                  </a:lnTo>
                  <a:lnTo>
                    <a:pt x="4518" y="23456"/>
                  </a:lnTo>
                  <a:lnTo>
                    <a:pt x="3830" y="20943"/>
                  </a:lnTo>
                  <a:lnTo>
                    <a:pt x="3201" y="18400"/>
                  </a:lnTo>
                  <a:lnTo>
                    <a:pt x="2633" y="15857"/>
                  </a:lnTo>
                  <a:lnTo>
                    <a:pt x="2124" y="13284"/>
                  </a:lnTo>
                  <a:lnTo>
                    <a:pt x="1675" y="10711"/>
                  </a:lnTo>
                  <a:lnTo>
                    <a:pt x="1287" y="8108"/>
                  </a:lnTo>
                  <a:lnTo>
                    <a:pt x="957" y="5505"/>
                  </a:lnTo>
                  <a:lnTo>
                    <a:pt x="688" y="2902"/>
                  </a:lnTo>
                  <a:lnTo>
                    <a:pt x="479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3"/>
            <p:cNvSpPr/>
            <p:nvPr/>
          </p:nvSpPr>
          <p:spPr>
            <a:xfrm>
              <a:off x="6037025" y="2855975"/>
              <a:ext cx="218425" cy="977600"/>
            </a:xfrm>
            <a:custGeom>
              <a:avLst/>
              <a:gdLst/>
              <a:ahLst/>
              <a:cxnLst/>
              <a:rect l="l" t="t" r="r" b="b"/>
              <a:pathLst>
                <a:path w="8737" h="39104" extrusionOk="0">
                  <a:moveTo>
                    <a:pt x="180" y="1"/>
                  </a:moveTo>
                  <a:lnTo>
                    <a:pt x="121" y="31"/>
                  </a:lnTo>
                  <a:lnTo>
                    <a:pt x="61" y="90"/>
                  </a:lnTo>
                  <a:lnTo>
                    <a:pt x="1" y="150"/>
                  </a:lnTo>
                  <a:lnTo>
                    <a:pt x="1" y="240"/>
                  </a:lnTo>
                  <a:lnTo>
                    <a:pt x="1" y="330"/>
                  </a:lnTo>
                  <a:lnTo>
                    <a:pt x="868" y="2334"/>
                  </a:lnTo>
                  <a:lnTo>
                    <a:pt x="1706" y="4369"/>
                  </a:lnTo>
                  <a:lnTo>
                    <a:pt x="2484" y="6403"/>
                  </a:lnTo>
                  <a:lnTo>
                    <a:pt x="3202" y="8467"/>
                  </a:lnTo>
                  <a:lnTo>
                    <a:pt x="3800" y="10322"/>
                  </a:lnTo>
                  <a:lnTo>
                    <a:pt x="4369" y="12147"/>
                  </a:lnTo>
                  <a:lnTo>
                    <a:pt x="4907" y="14002"/>
                  </a:lnTo>
                  <a:lnTo>
                    <a:pt x="5386" y="15887"/>
                  </a:lnTo>
                  <a:lnTo>
                    <a:pt x="5835" y="17772"/>
                  </a:lnTo>
                  <a:lnTo>
                    <a:pt x="6254" y="19657"/>
                  </a:lnTo>
                  <a:lnTo>
                    <a:pt x="6643" y="21542"/>
                  </a:lnTo>
                  <a:lnTo>
                    <a:pt x="6972" y="23456"/>
                  </a:lnTo>
                  <a:lnTo>
                    <a:pt x="7271" y="25371"/>
                  </a:lnTo>
                  <a:lnTo>
                    <a:pt x="7540" y="27286"/>
                  </a:lnTo>
                  <a:lnTo>
                    <a:pt x="7750" y="29201"/>
                  </a:lnTo>
                  <a:lnTo>
                    <a:pt x="7959" y="31145"/>
                  </a:lnTo>
                  <a:lnTo>
                    <a:pt x="8079" y="33090"/>
                  </a:lnTo>
                  <a:lnTo>
                    <a:pt x="8198" y="35005"/>
                  </a:lnTo>
                  <a:lnTo>
                    <a:pt x="8258" y="36949"/>
                  </a:lnTo>
                  <a:lnTo>
                    <a:pt x="8288" y="38894"/>
                  </a:lnTo>
                  <a:lnTo>
                    <a:pt x="8318" y="38984"/>
                  </a:lnTo>
                  <a:lnTo>
                    <a:pt x="8348" y="39044"/>
                  </a:lnTo>
                  <a:lnTo>
                    <a:pt x="8438" y="39074"/>
                  </a:lnTo>
                  <a:lnTo>
                    <a:pt x="8498" y="39104"/>
                  </a:lnTo>
                  <a:lnTo>
                    <a:pt x="8587" y="39074"/>
                  </a:lnTo>
                  <a:lnTo>
                    <a:pt x="8647" y="39044"/>
                  </a:lnTo>
                  <a:lnTo>
                    <a:pt x="8707" y="38984"/>
                  </a:lnTo>
                  <a:lnTo>
                    <a:pt x="8737" y="38894"/>
                  </a:lnTo>
                  <a:lnTo>
                    <a:pt x="8707" y="36680"/>
                  </a:lnTo>
                  <a:lnTo>
                    <a:pt x="8617" y="34496"/>
                  </a:lnTo>
                  <a:lnTo>
                    <a:pt x="8468" y="32312"/>
                  </a:lnTo>
                  <a:lnTo>
                    <a:pt x="8288" y="30098"/>
                  </a:lnTo>
                  <a:lnTo>
                    <a:pt x="8079" y="28183"/>
                  </a:lnTo>
                  <a:lnTo>
                    <a:pt x="7839" y="26269"/>
                  </a:lnTo>
                  <a:lnTo>
                    <a:pt x="7540" y="24324"/>
                  </a:lnTo>
                  <a:lnTo>
                    <a:pt x="7241" y="22409"/>
                  </a:lnTo>
                  <a:lnTo>
                    <a:pt x="6882" y="20524"/>
                  </a:lnTo>
                  <a:lnTo>
                    <a:pt x="6463" y="18610"/>
                  </a:lnTo>
                  <a:lnTo>
                    <a:pt x="6044" y="16725"/>
                  </a:lnTo>
                  <a:lnTo>
                    <a:pt x="5566" y="14840"/>
                  </a:lnTo>
                  <a:lnTo>
                    <a:pt x="5057" y="12955"/>
                  </a:lnTo>
                  <a:lnTo>
                    <a:pt x="4489" y="11100"/>
                  </a:lnTo>
                  <a:lnTo>
                    <a:pt x="3920" y="9215"/>
                  </a:lnTo>
                  <a:lnTo>
                    <a:pt x="3292" y="7390"/>
                  </a:lnTo>
                  <a:lnTo>
                    <a:pt x="2604" y="5536"/>
                  </a:lnTo>
                  <a:lnTo>
                    <a:pt x="1916" y="3711"/>
                  </a:lnTo>
                  <a:lnTo>
                    <a:pt x="1168" y="1915"/>
                  </a:lnTo>
                  <a:lnTo>
                    <a:pt x="390" y="120"/>
                  </a:lnTo>
                  <a:lnTo>
                    <a:pt x="330" y="61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3"/>
            <p:cNvSpPr/>
            <p:nvPr/>
          </p:nvSpPr>
          <p:spPr>
            <a:xfrm>
              <a:off x="6051250" y="2937500"/>
              <a:ext cx="92775" cy="97275"/>
            </a:xfrm>
            <a:custGeom>
              <a:avLst/>
              <a:gdLst/>
              <a:ahLst/>
              <a:cxnLst/>
              <a:rect l="l" t="t" r="r" b="b"/>
              <a:pathLst>
                <a:path w="3711" h="3891" extrusionOk="0">
                  <a:moveTo>
                    <a:pt x="3471" y="1"/>
                  </a:moveTo>
                  <a:lnTo>
                    <a:pt x="3381" y="31"/>
                  </a:lnTo>
                  <a:lnTo>
                    <a:pt x="3321" y="90"/>
                  </a:lnTo>
                  <a:lnTo>
                    <a:pt x="3291" y="150"/>
                  </a:lnTo>
                  <a:lnTo>
                    <a:pt x="2334" y="3322"/>
                  </a:lnTo>
                  <a:lnTo>
                    <a:pt x="359" y="1676"/>
                  </a:lnTo>
                  <a:lnTo>
                    <a:pt x="299" y="1646"/>
                  </a:lnTo>
                  <a:lnTo>
                    <a:pt x="210" y="1616"/>
                  </a:lnTo>
                  <a:lnTo>
                    <a:pt x="120" y="1646"/>
                  </a:lnTo>
                  <a:lnTo>
                    <a:pt x="60" y="1676"/>
                  </a:lnTo>
                  <a:lnTo>
                    <a:pt x="0" y="1736"/>
                  </a:lnTo>
                  <a:lnTo>
                    <a:pt x="0" y="1826"/>
                  </a:lnTo>
                  <a:lnTo>
                    <a:pt x="0" y="1915"/>
                  </a:lnTo>
                  <a:lnTo>
                    <a:pt x="60" y="1975"/>
                  </a:lnTo>
                  <a:lnTo>
                    <a:pt x="2304" y="3830"/>
                  </a:lnTo>
                  <a:lnTo>
                    <a:pt x="2394" y="3890"/>
                  </a:lnTo>
                  <a:lnTo>
                    <a:pt x="2513" y="3890"/>
                  </a:lnTo>
                  <a:lnTo>
                    <a:pt x="2603" y="3860"/>
                  </a:lnTo>
                  <a:lnTo>
                    <a:pt x="2663" y="3740"/>
                  </a:lnTo>
                  <a:lnTo>
                    <a:pt x="3680" y="270"/>
                  </a:lnTo>
                  <a:lnTo>
                    <a:pt x="3710" y="180"/>
                  </a:lnTo>
                  <a:lnTo>
                    <a:pt x="3680" y="120"/>
                  </a:lnTo>
                  <a:lnTo>
                    <a:pt x="3620" y="61"/>
                  </a:lnTo>
                  <a:lnTo>
                    <a:pt x="3531" y="31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3"/>
            <p:cNvSpPr/>
            <p:nvPr/>
          </p:nvSpPr>
          <p:spPr>
            <a:xfrm>
              <a:off x="6182875" y="3161150"/>
              <a:ext cx="46400" cy="134650"/>
            </a:xfrm>
            <a:custGeom>
              <a:avLst/>
              <a:gdLst/>
              <a:ahLst/>
              <a:cxnLst/>
              <a:rect l="l" t="t" r="r" b="b"/>
              <a:pathLst>
                <a:path w="1856" h="5386" extrusionOk="0">
                  <a:moveTo>
                    <a:pt x="1527" y="0"/>
                  </a:moveTo>
                  <a:lnTo>
                    <a:pt x="1467" y="60"/>
                  </a:lnTo>
                  <a:lnTo>
                    <a:pt x="1437" y="150"/>
                  </a:lnTo>
                  <a:lnTo>
                    <a:pt x="31" y="5116"/>
                  </a:lnTo>
                  <a:lnTo>
                    <a:pt x="1" y="5206"/>
                  </a:lnTo>
                  <a:lnTo>
                    <a:pt x="31" y="5296"/>
                  </a:lnTo>
                  <a:lnTo>
                    <a:pt x="91" y="5356"/>
                  </a:lnTo>
                  <a:lnTo>
                    <a:pt x="180" y="5385"/>
                  </a:lnTo>
                  <a:lnTo>
                    <a:pt x="330" y="5385"/>
                  </a:lnTo>
                  <a:lnTo>
                    <a:pt x="390" y="5326"/>
                  </a:lnTo>
                  <a:lnTo>
                    <a:pt x="420" y="5236"/>
                  </a:lnTo>
                  <a:lnTo>
                    <a:pt x="1856" y="270"/>
                  </a:lnTo>
                  <a:lnTo>
                    <a:pt x="1856" y="180"/>
                  </a:lnTo>
                  <a:lnTo>
                    <a:pt x="1826" y="90"/>
                  </a:lnTo>
                  <a:lnTo>
                    <a:pt x="1766" y="30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3"/>
            <p:cNvSpPr/>
            <p:nvPr/>
          </p:nvSpPr>
          <p:spPr>
            <a:xfrm>
              <a:off x="6120800" y="3208275"/>
              <a:ext cx="71075" cy="80800"/>
            </a:xfrm>
            <a:custGeom>
              <a:avLst/>
              <a:gdLst/>
              <a:ahLst/>
              <a:cxnLst/>
              <a:rect l="l" t="t" r="r" b="b"/>
              <a:pathLst>
                <a:path w="2843" h="3232" extrusionOk="0">
                  <a:moveTo>
                    <a:pt x="120" y="0"/>
                  </a:moveTo>
                  <a:lnTo>
                    <a:pt x="61" y="60"/>
                  </a:lnTo>
                  <a:lnTo>
                    <a:pt x="1" y="120"/>
                  </a:lnTo>
                  <a:lnTo>
                    <a:pt x="1" y="180"/>
                  </a:lnTo>
                  <a:lnTo>
                    <a:pt x="1" y="269"/>
                  </a:lnTo>
                  <a:lnTo>
                    <a:pt x="31" y="359"/>
                  </a:lnTo>
                  <a:lnTo>
                    <a:pt x="2484" y="3141"/>
                  </a:lnTo>
                  <a:lnTo>
                    <a:pt x="2544" y="3201"/>
                  </a:lnTo>
                  <a:lnTo>
                    <a:pt x="2634" y="3231"/>
                  </a:lnTo>
                  <a:lnTo>
                    <a:pt x="2693" y="3201"/>
                  </a:lnTo>
                  <a:lnTo>
                    <a:pt x="2753" y="3171"/>
                  </a:lnTo>
                  <a:lnTo>
                    <a:pt x="2813" y="3112"/>
                  </a:lnTo>
                  <a:lnTo>
                    <a:pt x="2843" y="3022"/>
                  </a:lnTo>
                  <a:lnTo>
                    <a:pt x="2843" y="2932"/>
                  </a:lnTo>
                  <a:lnTo>
                    <a:pt x="2783" y="2842"/>
                  </a:lnTo>
                  <a:lnTo>
                    <a:pt x="360" y="6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3"/>
            <p:cNvSpPr/>
            <p:nvPr/>
          </p:nvSpPr>
          <p:spPr>
            <a:xfrm>
              <a:off x="6144000" y="3420675"/>
              <a:ext cx="151850" cy="148875"/>
            </a:xfrm>
            <a:custGeom>
              <a:avLst/>
              <a:gdLst/>
              <a:ahLst/>
              <a:cxnLst/>
              <a:rect l="l" t="t" r="r" b="b"/>
              <a:pathLst>
                <a:path w="6074" h="5955" extrusionOk="0">
                  <a:moveTo>
                    <a:pt x="5834" y="1"/>
                  </a:moveTo>
                  <a:lnTo>
                    <a:pt x="5774" y="31"/>
                  </a:lnTo>
                  <a:lnTo>
                    <a:pt x="5685" y="61"/>
                  </a:lnTo>
                  <a:lnTo>
                    <a:pt x="5655" y="150"/>
                  </a:lnTo>
                  <a:lnTo>
                    <a:pt x="3441" y="5266"/>
                  </a:lnTo>
                  <a:lnTo>
                    <a:pt x="419" y="450"/>
                  </a:lnTo>
                  <a:lnTo>
                    <a:pt x="359" y="360"/>
                  </a:lnTo>
                  <a:lnTo>
                    <a:pt x="269" y="330"/>
                  </a:lnTo>
                  <a:lnTo>
                    <a:pt x="210" y="330"/>
                  </a:lnTo>
                  <a:lnTo>
                    <a:pt x="120" y="360"/>
                  </a:lnTo>
                  <a:lnTo>
                    <a:pt x="60" y="420"/>
                  </a:lnTo>
                  <a:lnTo>
                    <a:pt x="30" y="480"/>
                  </a:lnTo>
                  <a:lnTo>
                    <a:pt x="0" y="569"/>
                  </a:lnTo>
                  <a:lnTo>
                    <a:pt x="30" y="659"/>
                  </a:lnTo>
                  <a:lnTo>
                    <a:pt x="3291" y="5835"/>
                  </a:lnTo>
                  <a:lnTo>
                    <a:pt x="3321" y="5895"/>
                  </a:lnTo>
                  <a:lnTo>
                    <a:pt x="3381" y="5925"/>
                  </a:lnTo>
                  <a:lnTo>
                    <a:pt x="3501" y="5955"/>
                  </a:lnTo>
                  <a:lnTo>
                    <a:pt x="3590" y="5895"/>
                  </a:lnTo>
                  <a:lnTo>
                    <a:pt x="3680" y="5805"/>
                  </a:lnTo>
                  <a:lnTo>
                    <a:pt x="6044" y="270"/>
                  </a:lnTo>
                  <a:lnTo>
                    <a:pt x="6074" y="180"/>
                  </a:lnTo>
                  <a:lnTo>
                    <a:pt x="6044" y="120"/>
                  </a:lnTo>
                  <a:lnTo>
                    <a:pt x="6014" y="61"/>
                  </a:lnTo>
                  <a:lnTo>
                    <a:pt x="5924" y="31"/>
                  </a:lnTo>
                  <a:lnTo>
                    <a:pt x="583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3"/>
            <p:cNvSpPr/>
            <p:nvPr/>
          </p:nvSpPr>
          <p:spPr>
            <a:xfrm>
              <a:off x="5722150" y="3487250"/>
              <a:ext cx="450300" cy="370250"/>
            </a:xfrm>
            <a:custGeom>
              <a:avLst/>
              <a:gdLst/>
              <a:ahLst/>
              <a:cxnLst/>
              <a:rect l="l" t="t" r="r" b="b"/>
              <a:pathLst>
                <a:path w="18012" h="14810" extrusionOk="0">
                  <a:moveTo>
                    <a:pt x="0" y="1"/>
                  </a:moveTo>
                  <a:lnTo>
                    <a:pt x="2603" y="1018"/>
                  </a:lnTo>
                  <a:lnTo>
                    <a:pt x="3561" y="1377"/>
                  </a:lnTo>
                  <a:lnTo>
                    <a:pt x="4458" y="1796"/>
                  </a:lnTo>
                  <a:lnTo>
                    <a:pt x="5386" y="2185"/>
                  </a:lnTo>
                  <a:lnTo>
                    <a:pt x="6253" y="2633"/>
                  </a:lnTo>
                  <a:lnTo>
                    <a:pt x="7121" y="3082"/>
                  </a:lnTo>
                  <a:lnTo>
                    <a:pt x="7988" y="3591"/>
                  </a:lnTo>
                  <a:lnTo>
                    <a:pt x="8796" y="4099"/>
                  </a:lnTo>
                  <a:lnTo>
                    <a:pt x="9604" y="4608"/>
                  </a:lnTo>
                  <a:lnTo>
                    <a:pt x="10382" y="5176"/>
                  </a:lnTo>
                  <a:lnTo>
                    <a:pt x="11130" y="5775"/>
                  </a:lnTo>
                  <a:lnTo>
                    <a:pt x="11878" y="6373"/>
                  </a:lnTo>
                  <a:lnTo>
                    <a:pt x="12566" y="7031"/>
                  </a:lnTo>
                  <a:lnTo>
                    <a:pt x="13254" y="7719"/>
                  </a:lnTo>
                  <a:lnTo>
                    <a:pt x="13912" y="8407"/>
                  </a:lnTo>
                  <a:lnTo>
                    <a:pt x="14511" y="9155"/>
                  </a:lnTo>
                  <a:lnTo>
                    <a:pt x="15109" y="9933"/>
                  </a:lnTo>
                  <a:lnTo>
                    <a:pt x="15528" y="10502"/>
                  </a:lnTo>
                  <a:lnTo>
                    <a:pt x="15917" y="11130"/>
                  </a:lnTo>
                  <a:lnTo>
                    <a:pt x="16665" y="12357"/>
                  </a:lnTo>
                  <a:lnTo>
                    <a:pt x="17353" y="13583"/>
                  </a:lnTo>
                  <a:lnTo>
                    <a:pt x="18011" y="14810"/>
                  </a:lnTo>
                  <a:lnTo>
                    <a:pt x="18011" y="14810"/>
                  </a:lnTo>
                  <a:lnTo>
                    <a:pt x="17802" y="14152"/>
                  </a:lnTo>
                  <a:lnTo>
                    <a:pt x="17562" y="13464"/>
                  </a:lnTo>
                  <a:lnTo>
                    <a:pt x="17293" y="12835"/>
                  </a:lnTo>
                  <a:lnTo>
                    <a:pt x="16994" y="12177"/>
                  </a:lnTo>
                  <a:lnTo>
                    <a:pt x="16515" y="11190"/>
                  </a:lnTo>
                  <a:lnTo>
                    <a:pt x="15947" y="10203"/>
                  </a:lnTo>
                  <a:lnTo>
                    <a:pt x="15348" y="9245"/>
                  </a:lnTo>
                  <a:lnTo>
                    <a:pt x="14720" y="8348"/>
                  </a:lnTo>
                  <a:lnTo>
                    <a:pt x="14032" y="7450"/>
                  </a:lnTo>
                  <a:lnTo>
                    <a:pt x="13284" y="6612"/>
                  </a:lnTo>
                  <a:lnTo>
                    <a:pt x="12506" y="5805"/>
                  </a:lnTo>
                  <a:lnTo>
                    <a:pt x="11668" y="5057"/>
                  </a:lnTo>
                  <a:lnTo>
                    <a:pt x="10801" y="4339"/>
                  </a:lnTo>
                  <a:lnTo>
                    <a:pt x="10232" y="3890"/>
                  </a:lnTo>
                  <a:lnTo>
                    <a:pt x="9604" y="3471"/>
                  </a:lnTo>
                  <a:lnTo>
                    <a:pt x="9006" y="3082"/>
                  </a:lnTo>
                  <a:lnTo>
                    <a:pt x="8347" y="2693"/>
                  </a:lnTo>
                  <a:lnTo>
                    <a:pt x="7719" y="2334"/>
                  </a:lnTo>
                  <a:lnTo>
                    <a:pt x="7061" y="2005"/>
                  </a:lnTo>
                  <a:lnTo>
                    <a:pt x="6373" y="1706"/>
                  </a:lnTo>
                  <a:lnTo>
                    <a:pt x="5715" y="1407"/>
                  </a:lnTo>
                  <a:lnTo>
                    <a:pt x="5027" y="1167"/>
                  </a:lnTo>
                  <a:lnTo>
                    <a:pt x="4308" y="928"/>
                  </a:lnTo>
                  <a:lnTo>
                    <a:pt x="3620" y="689"/>
                  </a:lnTo>
                  <a:lnTo>
                    <a:pt x="2902" y="509"/>
                  </a:lnTo>
                  <a:lnTo>
                    <a:pt x="2184" y="330"/>
                  </a:lnTo>
                  <a:lnTo>
                    <a:pt x="1466" y="210"/>
                  </a:lnTo>
                  <a:lnTo>
                    <a:pt x="718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3"/>
            <p:cNvSpPr/>
            <p:nvPr/>
          </p:nvSpPr>
          <p:spPr>
            <a:xfrm>
              <a:off x="5660800" y="3484250"/>
              <a:ext cx="516125" cy="423375"/>
            </a:xfrm>
            <a:custGeom>
              <a:avLst/>
              <a:gdLst/>
              <a:ahLst/>
              <a:cxnLst/>
              <a:rect l="l" t="t" r="r" b="b"/>
              <a:pathLst>
                <a:path w="20645" h="16935" extrusionOk="0">
                  <a:moveTo>
                    <a:pt x="1" y="1"/>
                  </a:moveTo>
                  <a:lnTo>
                    <a:pt x="1048" y="1257"/>
                  </a:lnTo>
                  <a:lnTo>
                    <a:pt x="2125" y="2484"/>
                  </a:lnTo>
                  <a:lnTo>
                    <a:pt x="3232" y="3711"/>
                  </a:lnTo>
                  <a:lnTo>
                    <a:pt x="4369" y="4877"/>
                  </a:lnTo>
                  <a:lnTo>
                    <a:pt x="5536" y="6044"/>
                  </a:lnTo>
                  <a:lnTo>
                    <a:pt x="6703" y="7151"/>
                  </a:lnTo>
                  <a:lnTo>
                    <a:pt x="7929" y="8258"/>
                  </a:lnTo>
                  <a:lnTo>
                    <a:pt x="9156" y="9335"/>
                  </a:lnTo>
                  <a:lnTo>
                    <a:pt x="10413" y="10382"/>
                  </a:lnTo>
                  <a:lnTo>
                    <a:pt x="11699" y="11400"/>
                  </a:lnTo>
                  <a:lnTo>
                    <a:pt x="13015" y="12387"/>
                  </a:lnTo>
                  <a:lnTo>
                    <a:pt x="14332" y="13344"/>
                  </a:lnTo>
                  <a:lnTo>
                    <a:pt x="15678" y="14272"/>
                  </a:lnTo>
                  <a:lnTo>
                    <a:pt x="17054" y="15169"/>
                  </a:lnTo>
                  <a:lnTo>
                    <a:pt x="18431" y="16037"/>
                  </a:lnTo>
                  <a:lnTo>
                    <a:pt x="19837" y="16905"/>
                  </a:lnTo>
                  <a:lnTo>
                    <a:pt x="19986" y="16934"/>
                  </a:lnTo>
                  <a:lnTo>
                    <a:pt x="20256" y="16934"/>
                  </a:lnTo>
                  <a:lnTo>
                    <a:pt x="20375" y="16875"/>
                  </a:lnTo>
                  <a:lnTo>
                    <a:pt x="20465" y="16815"/>
                  </a:lnTo>
                  <a:lnTo>
                    <a:pt x="20555" y="16695"/>
                  </a:lnTo>
                  <a:lnTo>
                    <a:pt x="20615" y="16575"/>
                  </a:lnTo>
                  <a:lnTo>
                    <a:pt x="20645" y="16426"/>
                  </a:lnTo>
                  <a:lnTo>
                    <a:pt x="20645" y="16127"/>
                  </a:lnTo>
                  <a:lnTo>
                    <a:pt x="20615" y="15887"/>
                  </a:lnTo>
                  <a:lnTo>
                    <a:pt x="20555" y="15409"/>
                  </a:lnTo>
                  <a:lnTo>
                    <a:pt x="20465" y="14930"/>
                  </a:lnTo>
                  <a:lnTo>
                    <a:pt x="19807" y="13703"/>
                  </a:lnTo>
                  <a:lnTo>
                    <a:pt x="19119" y="12477"/>
                  </a:lnTo>
                  <a:lnTo>
                    <a:pt x="18371" y="11250"/>
                  </a:lnTo>
                  <a:lnTo>
                    <a:pt x="17982" y="10622"/>
                  </a:lnTo>
                  <a:lnTo>
                    <a:pt x="17563" y="10053"/>
                  </a:lnTo>
                  <a:lnTo>
                    <a:pt x="16965" y="9275"/>
                  </a:lnTo>
                  <a:lnTo>
                    <a:pt x="16366" y="8527"/>
                  </a:lnTo>
                  <a:lnTo>
                    <a:pt x="15708" y="7839"/>
                  </a:lnTo>
                  <a:lnTo>
                    <a:pt x="15020" y="7151"/>
                  </a:lnTo>
                  <a:lnTo>
                    <a:pt x="14332" y="6493"/>
                  </a:lnTo>
                  <a:lnTo>
                    <a:pt x="13584" y="5895"/>
                  </a:lnTo>
                  <a:lnTo>
                    <a:pt x="12836" y="5296"/>
                  </a:lnTo>
                  <a:lnTo>
                    <a:pt x="12058" y="4728"/>
                  </a:lnTo>
                  <a:lnTo>
                    <a:pt x="11250" y="4219"/>
                  </a:lnTo>
                  <a:lnTo>
                    <a:pt x="10442" y="3711"/>
                  </a:lnTo>
                  <a:lnTo>
                    <a:pt x="9575" y="3202"/>
                  </a:lnTo>
                  <a:lnTo>
                    <a:pt x="8707" y="2753"/>
                  </a:lnTo>
                  <a:lnTo>
                    <a:pt x="7840" y="2305"/>
                  </a:lnTo>
                  <a:lnTo>
                    <a:pt x="6912" y="1916"/>
                  </a:lnTo>
                  <a:lnTo>
                    <a:pt x="6015" y="1497"/>
                  </a:lnTo>
                  <a:lnTo>
                    <a:pt x="5057" y="1138"/>
                  </a:lnTo>
                  <a:lnTo>
                    <a:pt x="2454" y="121"/>
                  </a:lnTo>
                  <a:lnTo>
                    <a:pt x="1826" y="61"/>
                  </a:lnTo>
                  <a:lnTo>
                    <a:pt x="1228" y="31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50B2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3"/>
            <p:cNvSpPr/>
            <p:nvPr/>
          </p:nvSpPr>
          <p:spPr>
            <a:xfrm>
              <a:off x="5652575" y="3484250"/>
              <a:ext cx="504150" cy="422625"/>
            </a:xfrm>
            <a:custGeom>
              <a:avLst/>
              <a:gdLst/>
              <a:ahLst/>
              <a:cxnLst/>
              <a:rect l="l" t="t" r="r" b="b"/>
              <a:pathLst>
                <a:path w="20166" h="16905" extrusionOk="0">
                  <a:moveTo>
                    <a:pt x="1" y="1"/>
                  </a:moveTo>
                  <a:lnTo>
                    <a:pt x="61" y="31"/>
                  </a:lnTo>
                  <a:lnTo>
                    <a:pt x="120" y="121"/>
                  </a:lnTo>
                  <a:lnTo>
                    <a:pt x="300" y="390"/>
                  </a:lnTo>
                  <a:lnTo>
                    <a:pt x="599" y="868"/>
                  </a:lnTo>
                  <a:lnTo>
                    <a:pt x="1198" y="1736"/>
                  </a:lnTo>
                  <a:lnTo>
                    <a:pt x="1826" y="2604"/>
                  </a:lnTo>
                  <a:lnTo>
                    <a:pt x="2484" y="3441"/>
                  </a:lnTo>
                  <a:lnTo>
                    <a:pt x="3172" y="4279"/>
                  </a:lnTo>
                  <a:lnTo>
                    <a:pt x="3860" y="5087"/>
                  </a:lnTo>
                  <a:lnTo>
                    <a:pt x="4578" y="5895"/>
                  </a:lnTo>
                  <a:lnTo>
                    <a:pt x="5326" y="6673"/>
                  </a:lnTo>
                  <a:lnTo>
                    <a:pt x="6074" y="7421"/>
                  </a:lnTo>
                  <a:lnTo>
                    <a:pt x="6852" y="8168"/>
                  </a:lnTo>
                  <a:lnTo>
                    <a:pt x="7630" y="8887"/>
                  </a:lnTo>
                  <a:lnTo>
                    <a:pt x="8438" y="9605"/>
                  </a:lnTo>
                  <a:lnTo>
                    <a:pt x="9276" y="10293"/>
                  </a:lnTo>
                  <a:lnTo>
                    <a:pt x="10113" y="10951"/>
                  </a:lnTo>
                  <a:lnTo>
                    <a:pt x="10981" y="11609"/>
                  </a:lnTo>
                  <a:lnTo>
                    <a:pt x="11848" y="12237"/>
                  </a:lnTo>
                  <a:lnTo>
                    <a:pt x="12716" y="12836"/>
                  </a:lnTo>
                  <a:lnTo>
                    <a:pt x="13614" y="13434"/>
                  </a:lnTo>
                  <a:lnTo>
                    <a:pt x="14511" y="13973"/>
                  </a:lnTo>
                  <a:lnTo>
                    <a:pt x="15439" y="14511"/>
                  </a:lnTo>
                  <a:lnTo>
                    <a:pt x="16366" y="15050"/>
                  </a:lnTo>
                  <a:lnTo>
                    <a:pt x="17324" y="15528"/>
                  </a:lnTo>
                  <a:lnTo>
                    <a:pt x="18281" y="16007"/>
                  </a:lnTo>
                  <a:lnTo>
                    <a:pt x="19238" y="16456"/>
                  </a:lnTo>
                  <a:lnTo>
                    <a:pt x="19657" y="16695"/>
                  </a:lnTo>
                  <a:lnTo>
                    <a:pt x="19926" y="16815"/>
                  </a:lnTo>
                  <a:lnTo>
                    <a:pt x="20166" y="16905"/>
                  </a:lnTo>
                  <a:lnTo>
                    <a:pt x="18760" y="16037"/>
                  </a:lnTo>
                  <a:lnTo>
                    <a:pt x="17383" y="15169"/>
                  </a:lnTo>
                  <a:lnTo>
                    <a:pt x="16007" y="14272"/>
                  </a:lnTo>
                  <a:lnTo>
                    <a:pt x="14661" y="13344"/>
                  </a:lnTo>
                  <a:lnTo>
                    <a:pt x="13344" y="12387"/>
                  </a:lnTo>
                  <a:lnTo>
                    <a:pt x="12028" y="11400"/>
                  </a:lnTo>
                  <a:lnTo>
                    <a:pt x="10742" y="10382"/>
                  </a:lnTo>
                  <a:lnTo>
                    <a:pt x="9485" y="9335"/>
                  </a:lnTo>
                  <a:lnTo>
                    <a:pt x="8258" y="8258"/>
                  </a:lnTo>
                  <a:lnTo>
                    <a:pt x="7032" y="7151"/>
                  </a:lnTo>
                  <a:lnTo>
                    <a:pt x="5865" y="6044"/>
                  </a:lnTo>
                  <a:lnTo>
                    <a:pt x="4698" y="4877"/>
                  </a:lnTo>
                  <a:lnTo>
                    <a:pt x="3561" y="3711"/>
                  </a:lnTo>
                  <a:lnTo>
                    <a:pt x="2454" y="2484"/>
                  </a:lnTo>
                  <a:lnTo>
                    <a:pt x="1377" y="1257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459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3"/>
            <p:cNvSpPr/>
            <p:nvPr/>
          </p:nvSpPr>
          <p:spPr>
            <a:xfrm>
              <a:off x="5764775" y="3548575"/>
              <a:ext cx="461525" cy="425625"/>
            </a:xfrm>
            <a:custGeom>
              <a:avLst/>
              <a:gdLst/>
              <a:ahLst/>
              <a:cxnLst/>
              <a:rect l="l" t="t" r="r" b="b"/>
              <a:pathLst>
                <a:path w="18461" h="17025" extrusionOk="0">
                  <a:moveTo>
                    <a:pt x="90" y="1"/>
                  </a:moveTo>
                  <a:lnTo>
                    <a:pt x="60" y="31"/>
                  </a:lnTo>
                  <a:lnTo>
                    <a:pt x="30" y="61"/>
                  </a:lnTo>
                  <a:lnTo>
                    <a:pt x="1" y="180"/>
                  </a:lnTo>
                  <a:lnTo>
                    <a:pt x="30" y="210"/>
                  </a:lnTo>
                  <a:lnTo>
                    <a:pt x="60" y="270"/>
                  </a:lnTo>
                  <a:lnTo>
                    <a:pt x="1227" y="988"/>
                  </a:lnTo>
                  <a:lnTo>
                    <a:pt x="2394" y="1706"/>
                  </a:lnTo>
                  <a:lnTo>
                    <a:pt x="3531" y="2484"/>
                  </a:lnTo>
                  <a:lnTo>
                    <a:pt x="4638" y="3262"/>
                  </a:lnTo>
                  <a:lnTo>
                    <a:pt x="5625" y="3980"/>
                  </a:lnTo>
                  <a:lnTo>
                    <a:pt x="6553" y="4728"/>
                  </a:lnTo>
                  <a:lnTo>
                    <a:pt x="7510" y="5476"/>
                  </a:lnTo>
                  <a:lnTo>
                    <a:pt x="8438" y="6254"/>
                  </a:lnTo>
                  <a:lnTo>
                    <a:pt x="9335" y="7061"/>
                  </a:lnTo>
                  <a:lnTo>
                    <a:pt x="10233" y="7869"/>
                  </a:lnTo>
                  <a:lnTo>
                    <a:pt x="11130" y="8707"/>
                  </a:lnTo>
                  <a:lnTo>
                    <a:pt x="11968" y="9545"/>
                  </a:lnTo>
                  <a:lnTo>
                    <a:pt x="12836" y="10442"/>
                  </a:lnTo>
                  <a:lnTo>
                    <a:pt x="13643" y="11310"/>
                  </a:lnTo>
                  <a:lnTo>
                    <a:pt x="14451" y="12207"/>
                  </a:lnTo>
                  <a:lnTo>
                    <a:pt x="15259" y="13135"/>
                  </a:lnTo>
                  <a:lnTo>
                    <a:pt x="16007" y="14062"/>
                  </a:lnTo>
                  <a:lnTo>
                    <a:pt x="16785" y="15020"/>
                  </a:lnTo>
                  <a:lnTo>
                    <a:pt x="17503" y="15977"/>
                  </a:lnTo>
                  <a:lnTo>
                    <a:pt x="18221" y="16964"/>
                  </a:lnTo>
                  <a:lnTo>
                    <a:pt x="18251" y="16994"/>
                  </a:lnTo>
                  <a:lnTo>
                    <a:pt x="18311" y="17024"/>
                  </a:lnTo>
                  <a:lnTo>
                    <a:pt x="18370" y="17024"/>
                  </a:lnTo>
                  <a:lnTo>
                    <a:pt x="18400" y="16994"/>
                  </a:lnTo>
                  <a:lnTo>
                    <a:pt x="18430" y="16964"/>
                  </a:lnTo>
                  <a:lnTo>
                    <a:pt x="18460" y="16905"/>
                  </a:lnTo>
                  <a:lnTo>
                    <a:pt x="18460" y="16875"/>
                  </a:lnTo>
                  <a:lnTo>
                    <a:pt x="18430" y="16815"/>
                  </a:lnTo>
                  <a:lnTo>
                    <a:pt x="17622" y="15708"/>
                  </a:lnTo>
                  <a:lnTo>
                    <a:pt x="16785" y="14601"/>
                  </a:lnTo>
                  <a:lnTo>
                    <a:pt x="15947" y="13524"/>
                  </a:lnTo>
                  <a:lnTo>
                    <a:pt x="15049" y="12477"/>
                  </a:lnTo>
                  <a:lnTo>
                    <a:pt x="14242" y="11579"/>
                  </a:lnTo>
                  <a:lnTo>
                    <a:pt x="13434" y="10682"/>
                  </a:lnTo>
                  <a:lnTo>
                    <a:pt x="12596" y="9814"/>
                  </a:lnTo>
                  <a:lnTo>
                    <a:pt x="11729" y="8946"/>
                  </a:lnTo>
                  <a:lnTo>
                    <a:pt x="10861" y="8109"/>
                  </a:lnTo>
                  <a:lnTo>
                    <a:pt x="9963" y="7271"/>
                  </a:lnTo>
                  <a:lnTo>
                    <a:pt x="9066" y="6463"/>
                  </a:lnTo>
                  <a:lnTo>
                    <a:pt x="8138" y="5655"/>
                  </a:lnTo>
                  <a:lnTo>
                    <a:pt x="7211" y="4907"/>
                  </a:lnTo>
                  <a:lnTo>
                    <a:pt x="6254" y="4129"/>
                  </a:lnTo>
                  <a:lnTo>
                    <a:pt x="5266" y="3411"/>
                  </a:lnTo>
                  <a:lnTo>
                    <a:pt x="4279" y="2693"/>
                  </a:lnTo>
                  <a:lnTo>
                    <a:pt x="3292" y="1975"/>
                  </a:lnTo>
                  <a:lnTo>
                    <a:pt x="2274" y="1317"/>
                  </a:lnTo>
                  <a:lnTo>
                    <a:pt x="1227" y="659"/>
                  </a:lnTo>
                  <a:lnTo>
                    <a:pt x="18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3"/>
            <p:cNvSpPr/>
            <p:nvPr/>
          </p:nvSpPr>
          <p:spPr>
            <a:xfrm>
              <a:off x="5816375" y="3555325"/>
              <a:ext cx="51650" cy="60600"/>
            </a:xfrm>
            <a:custGeom>
              <a:avLst/>
              <a:gdLst/>
              <a:ahLst/>
              <a:cxnLst/>
              <a:rect l="l" t="t" r="r" b="b"/>
              <a:pathLst>
                <a:path w="2066" h="2424" extrusionOk="0">
                  <a:moveTo>
                    <a:pt x="1228" y="0"/>
                  </a:moveTo>
                  <a:lnTo>
                    <a:pt x="1168" y="30"/>
                  </a:lnTo>
                  <a:lnTo>
                    <a:pt x="1138" y="30"/>
                  </a:lnTo>
                  <a:lnTo>
                    <a:pt x="1078" y="90"/>
                  </a:lnTo>
                  <a:lnTo>
                    <a:pt x="1078" y="120"/>
                  </a:lnTo>
                  <a:lnTo>
                    <a:pt x="1078" y="180"/>
                  </a:lnTo>
                  <a:lnTo>
                    <a:pt x="1736" y="2124"/>
                  </a:lnTo>
                  <a:lnTo>
                    <a:pt x="151" y="2005"/>
                  </a:lnTo>
                  <a:lnTo>
                    <a:pt x="61" y="2034"/>
                  </a:lnTo>
                  <a:lnTo>
                    <a:pt x="1" y="2064"/>
                  </a:lnTo>
                  <a:lnTo>
                    <a:pt x="1" y="2124"/>
                  </a:lnTo>
                  <a:lnTo>
                    <a:pt x="1" y="2184"/>
                  </a:lnTo>
                  <a:lnTo>
                    <a:pt x="1" y="2214"/>
                  </a:lnTo>
                  <a:lnTo>
                    <a:pt x="31" y="2274"/>
                  </a:lnTo>
                  <a:lnTo>
                    <a:pt x="91" y="2274"/>
                  </a:lnTo>
                  <a:lnTo>
                    <a:pt x="1916" y="2423"/>
                  </a:lnTo>
                  <a:lnTo>
                    <a:pt x="1976" y="2423"/>
                  </a:lnTo>
                  <a:lnTo>
                    <a:pt x="2035" y="2364"/>
                  </a:lnTo>
                  <a:lnTo>
                    <a:pt x="2065" y="2304"/>
                  </a:lnTo>
                  <a:lnTo>
                    <a:pt x="2065" y="2244"/>
                  </a:lnTo>
                  <a:lnTo>
                    <a:pt x="1347" y="90"/>
                  </a:lnTo>
                  <a:lnTo>
                    <a:pt x="1317" y="60"/>
                  </a:lnTo>
                  <a:lnTo>
                    <a:pt x="1258" y="30"/>
                  </a:lnTo>
                  <a:lnTo>
                    <a:pt x="122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3"/>
            <p:cNvSpPr/>
            <p:nvPr/>
          </p:nvSpPr>
          <p:spPr>
            <a:xfrm>
              <a:off x="5967475" y="3639075"/>
              <a:ext cx="33675" cy="82300"/>
            </a:xfrm>
            <a:custGeom>
              <a:avLst/>
              <a:gdLst/>
              <a:ahLst/>
              <a:cxnLst/>
              <a:rect l="l" t="t" r="r" b="b"/>
              <a:pathLst>
                <a:path w="1347" h="3292" extrusionOk="0">
                  <a:moveTo>
                    <a:pt x="90" y="1"/>
                  </a:moveTo>
                  <a:lnTo>
                    <a:pt x="60" y="31"/>
                  </a:lnTo>
                  <a:lnTo>
                    <a:pt x="0" y="61"/>
                  </a:lnTo>
                  <a:lnTo>
                    <a:pt x="0" y="121"/>
                  </a:lnTo>
                  <a:lnTo>
                    <a:pt x="0" y="150"/>
                  </a:lnTo>
                  <a:lnTo>
                    <a:pt x="1077" y="3232"/>
                  </a:lnTo>
                  <a:lnTo>
                    <a:pt x="1107" y="3262"/>
                  </a:lnTo>
                  <a:lnTo>
                    <a:pt x="1167" y="3292"/>
                  </a:lnTo>
                  <a:lnTo>
                    <a:pt x="1257" y="3292"/>
                  </a:lnTo>
                  <a:lnTo>
                    <a:pt x="1287" y="3262"/>
                  </a:lnTo>
                  <a:lnTo>
                    <a:pt x="1347" y="3232"/>
                  </a:lnTo>
                  <a:lnTo>
                    <a:pt x="1347" y="3202"/>
                  </a:lnTo>
                  <a:lnTo>
                    <a:pt x="1347" y="3142"/>
                  </a:lnTo>
                  <a:lnTo>
                    <a:pt x="270" y="61"/>
                  </a:lnTo>
                  <a:lnTo>
                    <a:pt x="240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3"/>
            <p:cNvSpPr/>
            <p:nvPr/>
          </p:nvSpPr>
          <p:spPr>
            <a:xfrm>
              <a:off x="5934575" y="3698175"/>
              <a:ext cx="62850" cy="20225"/>
            </a:xfrm>
            <a:custGeom>
              <a:avLst/>
              <a:gdLst/>
              <a:ahLst/>
              <a:cxnLst/>
              <a:rect l="l" t="t" r="r" b="b"/>
              <a:pathLst>
                <a:path w="2514" h="809" extrusionOk="0">
                  <a:moveTo>
                    <a:pt x="90" y="0"/>
                  </a:moveTo>
                  <a:lnTo>
                    <a:pt x="60" y="30"/>
                  </a:lnTo>
                  <a:lnTo>
                    <a:pt x="30" y="60"/>
                  </a:lnTo>
                  <a:lnTo>
                    <a:pt x="0" y="90"/>
                  </a:lnTo>
                  <a:lnTo>
                    <a:pt x="30" y="210"/>
                  </a:lnTo>
                  <a:lnTo>
                    <a:pt x="60" y="240"/>
                  </a:lnTo>
                  <a:lnTo>
                    <a:pt x="90" y="270"/>
                  </a:lnTo>
                  <a:lnTo>
                    <a:pt x="2364" y="808"/>
                  </a:lnTo>
                  <a:lnTo>
                    <a:pt x="2453" y="808"/>
                  </a:lnTo>
                  <a:lnTo>
                    <a:pt x="2483" y="778"/>
                  </a:lnTo>
                  <a:lnTo>
                    <a:pt x="2513" y="718"/>
                  </a:lnTo>
                  <a:lnTo>
                    <a:pt x="2483" y="629"/>
                  </a:lnTo>
                  <a:lnTo>
                    <a:pt x="2453" y="569"/>
                  </a:lnTo>
                  <a:lnTo>
                    <a:pt x="2423" y="56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3"/>
            <p:cNvSpPr/>
            <p:nvPr/>
          </p:nvSpPr>
          <p:spPr>
            <a:xfrm>
              <a:off x="6026550" y="3747550"/>
              <a:ext cx="95025" cy="98750"/>
            </a:xfrm>
            <a:custGeom>
              <a:avLst/>
              <a:gdLst/>
              <a:ahLst/>
              <a:cxnLst/>
              <a:rect l="l" t="t" r="r" b="b"/>
              <a:pathLst>
                <a:path w="3801" h="3950" extrusionOk="0">
                  <a:moveTo>
                    <a:pt x="2843" y="0"/>
                  </a:moveTo>
                  <a:lnTo>
                    <a:pt x="2783" y="60"/>
                  </a:lnTo>
                  <a:lnTo>
                    <a:pt x="2753" y="120"/>
                  </a:lnTo>
                  <a:lnTo>
                    <a:pt x="2753" y="180"/>
                  </a:lnTo>
                  <a:lnTo>
                    <a:pt x="3472" y="3590"/>
                  </a:lnTo>
                  <a:lnTo>
                    <a:pt x="180" y="2214"/>
                  </a:lnTo>
                  <a:lnTo>
                    <a:pt x="121" y="2184"/>
                  </a:lnTo>
                  <a:lnTo>
                    <a:pt x="91" y="2214"/>
                  </a:lnTo>
                  <a:lnTo>
                    <a:pt x="1" y="2274"/>
                  </a:lnTo>
                  <a:lnTo>
                    <a:pt x="1" y="2334"/>
                  </a:lnTo>
                  <a:lnTo>
                    <a:pt x="1" y="2364"/>
                  </a:lnTo>
                  <a:lnTo>
                    <a:pt x="31" y="2423"/>
                  </a:lnTo>
                  <a:lnTo>
                    <a:pt x="61" y="2453"/>
                  </a:lnTo>
                  <a:lnTo>
                    <a:pt x="3591" y="3919"/>
                  </a:lnTo>
                  <a:lnTo>
                    <a:pt x="3681" y="3949"/>
                  </a:lnTo>
                  <a:lnTo>
                    <a:pt x="3741" y="3919"/>
                  </a:lnTo>
                  <a:lnTo>
                    <a:pt x="3801" y="3859"/>
                  </a:lnTo>
                  <a:lnTo>
                    <a:pt x="3801" y="3770"/>
                  </a:lnTo>
                  <a:lnTo>
                    <a:pt x="2993" y="90"/>
                  </a:lnTo>
                  <a:lnTo>
                    <a:pt x="2993" y="30"/>
                  </a:lnTo>
                  <a:lnTo>
                    <a:pt x="2933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3"/>
            <p:cNvSpPr/>
            <p:nvPr/>
          </p:nvSpPr>
          <p:spPr>
            <a:xfrm>
              <a:off x="6660075" y="277520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0"/>
                  </a:lnTo>
                  <a:lnTo>
                    <a:pt x="958" y="60"/>
                  </a:lnTo>
                  <a:lnTo>
                    <a:pt x="839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49" y="629"/>
                  </a:lnTo>
                  <a:lnTo>
                    <a:pt x="809" y="808"/>
                  </a:lnTo>
                  <a:lnTo>
                    <a:pt x="868" y="988"/>
                  </a:lnTo>
                  <a:lnTo>
                    <a:pt x="988" y="116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3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1" y="1377"/>
                  </a:lnTo>
                  <a:lnTo>
                    <a:pt x="31" y="1467"/>
                  </a:lnTo>
                  <a:lnTo>
                    <a:pt x="1" y="1556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5"/>
                  </a:lnTo>
                  <a:lnTo>
                    <a:pt x="270" y="2005"/>
                  </a:lnTo>
                  <a:lnTo>
                    <a:pt x="450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6" y="2544"/>
                  </a:lnTo>
                  <a:lnTo>
                    <a:pt x="1916" y="2394"/>
                  </a:lnTo>
                  <a:lnTo>
                    <a:pt x="1886" y="2244"/>
                  </a:lnTo>
                  <a:lnTo>
                    <a:pt x="1856" y="2185"/>
                  </a:lnTo>
                  <a:lnTo>
                    <a:pt x="1916" y="2244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3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3" y="179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64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5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2" y="988"/>
                  </a:lnTo>
                  <a:lnTo>
                    <a:pt x="3262" y="868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79"/>
                  </a:lnTo>
                  <a:lnTo>
                    <a:pt x="2933" y="419"/>
                  </a:lnTo>
                  <a:lnTo>
                    <a:pt x="2783" y="389"/>
                  </a:lnTo>
                  <a:lnTo>
                    <a:pt x="2634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6" y="838"/>
                  </a:lnTo>
                  <a:lnTo>
                    <a:pt x="1886" y="629"/>
                  </a:lnTo>
                  <a:lnTo>
                    <a:pt x="1766" y="419"/>
                  </a:lnTo>
                  <a:lnTo>
                    <a:pt x="1646" y="240"/>
                  </a:lnTo>
                  <a:lnTo>
                    <a:pt x="1527" y="120"/>
                  </a:lnTo>
                  <a:lnTo>
                    <a:pt x="1347" y="30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3"/>
            <p:cNvSpPr/>
            <p:nvPr/>
          </p:nvSpPr>
          <p:spPr>
            <a:xfrm>
              <a:off x="6688500" y="2801375"/>
              <a:ext cx="27700" cy="26950"/>
            </a:xfrm>
            <a:custGeom>
              <a:avLst/>
              <a:gdLst/>
              <a:ahLst/>
              <a:cxnLst/>
              <a:rect l="l" t="t" r="r" b="b"/>
              <a:pathLst>
                <a:path w="1108" h="1078" extrusionOk="0">
                  <a:moveTo>
                    <a:pt x="449" y="1"/>
                  </a:moveTo>
                  <a:lnTo>
                    <a:pt x="330" y="31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1" y="240"/>
                  </a:lnTo>
                  <a:lnTo>
                    <a:pt x="31" y="360"/>
                  </a:lnTo>
                  <a:lnTo>
                    <a:pt x="1" y="479"/>
                  </a:lnTo>
                  <a:lnTo>
                    <a:pt x="1" y="599"/>
                  </a:lnTo>
                  <a:lnTo>
                    <a:pt x="31" y="719"/>
                  </a:lnTo>
                  <a:lnTo>
                    <a:pt x="90" y="808"/>
                  </a:lnTo>
                  <a:lnTo>
                    <a:pt x="150" y="928"/>
                  </a:lnTo>
                  <a:lnTo>
                    <a:pt x="240" y="988"/>
                  </a:lnTo>
                  <a:lnTo>
                    <a:pt x="330" y="1048"/>
                  </a:lnTo>
                  <a:lnTo>
                    <a:pt x="449" y="1078"/>
                  </a:lnTo>
                  <a:lnTo>
                    <a:pt x="599" y="1078"/>
                  </a:lnTo>
                  <a:lnTo>
                    <a:pt x="749" y="1048"/>
                  </a:lnTo>
                  <a:lnTo>
                    <a:pt x="868" y="958"/>
                  </a:lnTo>
                  <a:lnTo>
                    <a:pt x="958" y="868"/>
                  </a:lnTo>
                  <a:lnTo>
                    <a:pt x="1048" y="749"/>
                  </a:lnTo>
                  <a:lnTo>
                    <a:pt x="1078" y="629"/>
                  </a:lnTo>
                  <a:lnTo>
                    <a:pt x="1108" y="479"/>
                  </a:lnTo>
                  <a:lnTo>
                    <a:pt x="1078" y="360"/>
                  </a:lnTo>
                  <a:lnTo>
                    <a:pt x="988" y="210"/>
                  </a:lnTo>
                  <a:lnTo>
                    <a:pt x="928" y="150"/>
                  </a:lnTo>
                  <a:lnTo>
                    <a:pt x="838" y="60"/>
                  </a:lnTo>
                  <a:lnTo>
                    <a:pt x="749" y="31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3"/>
            <p:cNvSpPr/>
            <p:nvPr/>
          </p:nvSpPr>
          <p:spPr>
            <a:xfrm>
              <a:off x="6986200" y="3496975"/>
              <a:ext cx="81550" cy="73325"/>
            </a:xfrm>
            <a:custGeom>
              <a:avLst/>
              <a:gdLst/>
              <a:ahLst/>
              <a:cxnLst/>
              <a:rect l="l" t="t" r="r" b="b"/>
              <a:pathLst>
                <a:path w="3262" h="2933" extrusionOk="0">
                  <a:moveTo>
                    <a:pt x="1137" y="0"/>
                  </a:moveTo>
                  <a:lnTo>
                    <a:pt x="1047" y="30"/>
                  </a:lnTo>
                  <a:lnTo>
                    <a:pt x="958" y="60"/>
                  </a:lnTo>
                  <a:lnTo>
                    <a:pt x="838" y="180"/>
                  </a:lnTo>
                  <a:lnTo>
                    <a:pt x="778" y="330"/>
                  </a:lnTo>
                  <a:lnTo>
                    <a:pt x="748" y="479"/>
                  </a:lnTo>
                  <a:lnTo>
                    <a:pt x="748" y="659"/>
                  </a:lnTo>
                  <a:lnTo>
                    <a:pt x="808" y="838"/>
                  </a:lnTo>
                  <a:lnTo>
                    <a:pt x="868" y="988"/>
                  </a:lnTo>
                  <a:lnTo>
                    <a:pt x="958" y="1167"/>
                  </a:lnTo>
                  <a:lnTo>
                    <a:pt x="1077" y="1317"/>
                  </a:lnTo>
                  <a:lnTo>
                    <a:pt x="1077" y="1317"/>
                  </a:lnTo>
                  <a:lnTo>
                    <a:pt x="898" y="1227"/>
                  </a:lnTo>
                  <a:lnTo>
                    <a:pt x="718" y="1137"/>
                  </a:lnTo>
                  <a:lnTo>
                    <a:pt x="509" y="1137"/>
                  </a:lnTo>
                  <a:lnTo>
                    <a:pt x="299" y="1197"/>
                  </a:lnTo>
                  <a:lnTo>
                    <a:pt x="210" y="1227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0" y="1766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269" y="2035"/>
                  </a:lnTo>
                  <a:lnTo>
                    <a:pt x="41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7" y="1945"/>
                  </a:lnTo>
                  <a:lnTo>
                    <a:pt x="1137" y="1855"/>
                  </a:lnTo>
                  <a:lnTo>
                    <a:pt x="1017" y="1975"/>
                  </a:lnTo>
                  <a:lnTo>
                    <a:pt x="958" y="2125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7" y="2723"/>
                  </a:lnTo>
                  <a:lnTo>
                    <a:pt x="1107" y="2813"/>
                  </a:lnTo>
                  <a:lnTo>
                    <a:pt x="1257" y="2903"/>
                  </a:lnTo>
                  <a:lnTo>
                    <a:pt x="1406" y="2932"/>
                  </a:lnTo>
                  <a:lnTo>
                    <a:pt x="1556" y="2903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39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54" y="2454"/>
                  </a:lnTo>
                  <a:lnTo>
                    <a:pt x="2304" y="2514"/>
                  </a:lnTo>
                  <a:lnTo>
                    <a:pt x="2483" y="2543"/>
                  </a:lnTo>
                  <a:lnTo>
                    <a:pt x="2633" y="2514"/>
                  </a:lnTo>
                  <a:lnTo>
                    <a:pt x="2783" y="2484"/>
                  </a:lnTo>
                  <a:lnTo>
                    <a:pt x="2932" y="239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45"/>
                  </a:lnTo>
                  <a:lnTo>
                    <a:pt x="3022" y="1796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3" y="1437"/>
                  </a:lnTo>
                  <a:lnTo>
                    <a:pt x="2753" y="1377"/>
                  </a:lnTo>
                  <a:lnTo>
                    <a:pt x="2992" y="1287"/>
                  </a:lnTo>
                  <a:lnTo>
                    <a:pt x="3082" y="1197"/>
                  </a:lnTo>
                  <a:lnTo>
                    <a:pt x="3172" y="1107"/>
                  </a:lnTo>
                  <a:lnTo>
                    <a:pt x="3231" y="1018"/>
                  </a:lnTo>
                  <a:lnTo>
                    <a:pt x="3261" y="898"/>
                  </a:lnTo>
                  <a:lnTo>
                    <a:pt x="3261" y="748"/>
                  </a:lnTo>
                  <a:lnTo>
                    <a:pt x="3172" y="599"/>
                  </a:lnTo>
                  <a:lnTo>
                    <a:pt x="3082" y="47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3" y="479"/>
                  </a:lnTo>
                  <a:lnTo>
                    <a:pt x="2364" y="539"/>
                  </a:lnTo>
                  <a:lnTo>
                    <a:pt x="2244" y="659"/>
                  </a:lnTo>
                  <a:lnTo>
                    <a:pt x="2154" y="778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5" y="419"/>
                  </a:lnTo>
                  <a:lnTo>
                    <a:pt x="1646" y="270"/>
                  </a:lnTo>
                  <a:lnTo>
                    <a:pt x="1496" y="120"/>
                  </a:lnTo>
                  <a:lnTo>
                    <a:pt x="1347" y="30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3"/>
            <p:cNvSpPr/>
            <p:nvPr/>
          </p:nvSpPr>
          <p:spPr>
            <a:xfrm>
              <a:off x="7014625" y="35231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1"/>
                  </a:moveTo>
                  <a:lnTo>
                    <a:pt x="329" y="31"/>
                  </a:lnTo>
                  <a:lnTo>
                    <a:pt x="239" y="90"/>
                  </a:lnTo>
                  <a:lnTo>
                    <a:pt x="150" y="150"/>
                  </a:lnTo>
                  <a:lnTo>
                    <a:pt x="60" y="270"/>
                  </a:lnTo>
                  <a:lnTo>
                    <a:pt x="30" y="360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39" y="1018"/>
                  </a:lnTo>
                  <a:lnTo>
                    <a:pt x="329" y="1078"/>
                  </a:lnTo>
                  <a:lnTo>
                    <a:pt x="449" y="1108"/>
                  </a:lnTo>
                  <a:lnTo>
                    <a:pt x="598" y="1108"/>
                  </a:lnTo>
                  <a:lnTo>
                    <a:pt x="748" y="1048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7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60"/>
                  </a:lnTo>
                  <a:lnTo>
                    <a:pt x="987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1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3"/>
            <p:cNvSpPr/>
            <p:nvPr/>
          </p:nvSpPr>
          <p:spPr>
            <a:xfrm>
              <a:off x="7128300" y="3337650"/>
              <a:ext cx="81550" cy="72575"/>
            </a:xfrm>
            <a:custGeom>
              <a:avLst/>
              <a:gdLst/>
              <a:ahLst/>
              <a:cxnLst/>
              <a:rect l="l" t="t" r="r" b="b"/>
              <a:pathLst>
                <a:path w="3262" h="2903" extrusionOk="0">
                  <a:moveTo>
                    <a:pt x="1138" y="1"/>
                  </a:moveTo>
                  <a:lnTo>
                    <a:pt x="1048" y="31"/>
                  </a:lnTo>
                  <a:lnTo>
                    <a:pt x="958" y="61"/>
                  </a:lnTo>
                  <a:lnTo>
                    <a:pt x="838" y="180"/>
                  </a:lnTo>
                  <a:lnTo>
                    <a:pt x="779" y="300"/>
                  </a:lnTo>
                  <a:lnTo>
                    <a:pt x="749" y="480"/>
                  </a:lnTo>
                  <a:lnTo>
                    <a:pt x="749" y="629"/>
                  </a:lnTo>
                  <a:lnTo>
                    <a:pt x="808" y="809"/>
                  </a:lnTo>
                  <a:lnTo>
                    <a:pt x="868" y="988"/>
                  </a:lnTo>
                  <a:lnTo>
                    <a:pt x="988" y="1168"/>
                  </a:lnTo>
                  <a:lnTo>
                    <a:pt x="1078" y="1317"/>
                  </a:lnTo>
                  <a:lnTo>
                    <a:pt x="898" y="1198"/>
                  </a:lnTo>
                  <a:lnTo>
                    <a:pt x="719" y="1138"/>
                  </a:lnTo>
                  <a:lnTo>
                    <a:pt x="509" y="1138"/>
                  </a:lnTo>
                  <a:lnTo>
                    <a:pt x="330" y="1168"/>
                  </a:lnTo>
                  <a:lnTo>
                    <a:pt x="240" y="1228"/>
                  </a:lnTo>
                  <a:lnTo>
                    <a:pt x="150" y="1287"/>
                  </a:lnTo>
                  <a:lnTo>
                    <a:pt x="90" y="1377"/>
                  </a:lnTo>
                  <a:lnTo>
                    <a:pt x="31" y="1467"/>
                  </a:lnTo>
                  <a:lnTo>
                    <a:pt x="1" y="1557"/>
                  </a:lnTo>
                  <a:lnTo>
                    <a:pt x="1" y="1646"/>
                  </a:lnTo>
                  <a:lnTo>
                    <a:pt x="1" y="1736"/>
                  </a:lnTo>
                  <a:lnTo>
                    <a:pt x="61" y="1826"/>
                  </a:lnTo>
                  <a:lnTo>
                    <a:pt x="150" y="1946"/>
                  </a:lnTo>
                  <a:lnTo>
                    <a:pt x="27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6"/>
                  </a:lnTo>
                  <a:lnTo>
                    <a:pt x="1138" y="1856"/>
                  </a:lnTo>
                  <a:lnTo>
                    <a:pt x="1018" y="1975"/>
                  </a:lnTo>
                  <a:lnTo>
                    <a:pt x="958" y="2095"/>
                  </a:lnTo>
                  <a:lnTo>
                    <a:pt x="898" y="2245"/>
                  </a:lnTo>
                  <a:lnTo>
                    <a:pt x="898" y="2424"/>
                  </a:lnTo>
                  <a:lnTo>
                    <a:pt x="928" y="2574"/>
                  </a:lnTo>
                  <a:lnTo>
                    <a:pt x="1018" y="2694"/>
                  </a:lnTo>
                  <a:lnTo>
                    <a:pt x="1138" y="2813"/>
                  </a:lnTo>
                  <a:lnTo>
                    <a:pt x="1257" y="2903"/>
                  </a:lnTo>
                  <a:lnTo>
                    <a:pt x="1407" y="2903"/>
                  </a:lnTo>
                  <a:lnTo>
                    <a:pt x="1586" y="2873"/>
                  </a:lnTo>
                  <a:lnTo>
                    <a:pt x="1706" y="2813"/>
                  </a:lnTo>
                  <a:lnTo>
                    <a:pt x="1826" y="2694"/>
                  </a:lnTo>
                  <a:lnTo>
                    <a:pt x="1886" y="2544"/>
                  </a:lnTo>
                  <a:lnTo>
                    <a:pt x="1915" y="2394"/>
                  </a:lnTo>
                  <a:lnTo>
                    <a:pt x="1886" y="2245"/>
                  </a:lnTo>
                  <a:lnTo>
                    <a:pt x="1915" y="2275"/>
                  </a:lnTo>
                  <a:lnTo>
                    <a:pt x="2035" y="2364"/>
                  </a:lnTo>
                  <a:lnTo>
                    <a:pt x="2155" y="2454"/>
                  </a:lnTo>
                  <a:lnTo>
                    <a:pt x="2334" y="2514"/>
                  </a:lnTo>
                  <a:lnTo>
                    <a:pt x="2634" y="2514"/>
                  </a:lnTo>
                  <a:lnTo>
                    <a:pt x="2783" y="2454"/>
                  </a:lnTo>
                  <a:lnTo>
                    <a:pt x="2933" y="2364"/>
                  </a:lnTo>
                  <a:lnTo>
                    <a:pt x="3022" y="2245"/>
                  </a:lnTo>
                  <a:lnTo>
                    <a:pt x="3082" y="2095"/>
                  </a:lnTo>
                  <a:lnTo>
                    <a:pt x="3082" y="1946"/>
                  </a:lnTo>
                  <a:lnTo>
                    <a:pt x="3022" y="1796"/>
                  </a:lnTo>
                  <a:lnTo>
                    <a:pt x="2933" y="1646"/>
                  </a:lnTo>
                  <a:lnTo>
                    <a:pt x="2813" y="1527"/>
                  </a:lnTo>
                  <a:lnTo>
                    <a:pt x="2663" y="1467"/>
                  </a:lnTo>
                  <a:lnTo>
                    <a:pt x="2514" y="1437"/>
                  </a:lnTo>
                  <a:lnTo>
                    <a:pt x="2753" y="1377"/>
                  </a:lnTo>
                  <a:lnTo>
                    <a:pt x="2993" y="1287"/>
                  </a:lnTo>
                  <a:lnTo>
                    <a:pt x="3082" y="1198"/>
                  </a:lnTo>
                  <a:lnTo>
                    <a:pt x="3172" y="1108"/>
                  </a:lnTo>
                  <a:lnTo>
                    <a:pt x="3232" y="988"/>
                  </a:lnTo>
                  <a:lnTo>
                    <a:pt x="3262" y="869"/>
                  </a:lnTo>
                  <a:lnTo>
                    <a:pt x="3262" y="719"/>
                  </a:lnTo>
                  <a:lnTo>
                    <a:pt x="3202" y="599"/>
                  </a:lnTo>
                  <a:lnTo>
                    <a:pt x="3082" y="480"/>
                  </a:lnTo>
                  <a:lnTo>
                    <a:pt x="2933" y="420"/>
                  </a:lnTo>
                  <a:lnTo>
                    <a:pt x="2783" y="390"/>
                  </a:lnTo>
                  <a:lnTo>
                    <a:pt x="2634" y="390"/>
                  </a:lnTo>
                  <a:lnTo>
                    <a:pt x="2484" y="450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9"/>
                  </a:lnTo>
                  <a:lnTo>
                    <a:pt x="2065" y="898"/>
                  </a:lnTo>
                  <a:lnTo>
                    <a:pt x="2005" y="1048"/>
                  </a:lnTo>
                  <a:lnTo>
                    <a:pt x="1945" y="839"/>
                  </a:lnTo>
                  <a:lnTo>
                    <a:pt x="1886" y="629"/>
                  </a:lnTo>
                  <a:lnTo>
                    <a:pt x="1766" y="420"/>
                  </a:lnTo>
                  <a:lnTo>
                    <a:pt x="1646" y="240"/>
                  </a:lnTo>
                  <a:lnTo>
                    <a:pt x="1527" y="121"/>
                  </a:lnTo>
                  <a:lnTo>
                    <a:pt x="1347" y="31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3"/>
            <p:cNvSpPr/>
            <p:nvPr/>
          </p:nvSpPr>
          <p:spPr>
            <a:xfrm>
              <a:off x="7156725" y="3363850"/>
              <a:ext cx="27700" cy="27675"/>
            </a:xfrm>
            <a:custGeom>
              <a:avLst/>
              <a:gdLst/>
              <a:ahLst/>
              <a:cxnLst/>
              <a:rect l="l" t="t" r="r" b="b"/>
              <a:pathLst>
                <a:path w="1108" h="1107" extrusionOk="0">
                  <a:moveTo>
                    <a:pt x="449" y="0"/>
                  </a:moveTo>
                  <a:lnTo>
                    <a:pt x="330" y="30"/>
                  </a:lnTo>
                  <a:lnTo>
                    <a:pt x="240" y="60"/>
                  </a:lnTo>
                  <a:lnTo>
                    <a:pt x="150" y="150"/>
                  </a:lnTo>
                  <a:lnTo>
                    <a:pt x="60" y="239"/>
                  </a:lnTo>
                  <a:lnTo>
                    <a:pt x="31" y="359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31" y="718"/>
                  </a:lnTo>
                  <a:lnTo>
                    <a:pt x="90" y="808"/>
                  </a:lnTo>
                  <a:lnTo>
                    <a:pt x="150" y="927"/>
                  </a:lnTo>
                  <a:lnTo>
                    <a:pt x="240" y="987"/>
                  </a:lnTo>
                  <a:lnTo>
                    <a:pt x="330" y="1047"/>
                  </a:lnTo>
                  <a:lnTo>
                    <a:pt x="449" y="1107"/>
                  </a:lnTo>
                  <a:lnTo>
                    <a:pt x="599" y="1077"/>
                  </a:lnTo>
                  <a:lnTo>
                    <a:pt x="749" y="1047"/>
                  </a:lnTo>
                  <a:lnTo>
                    <a:pt x="868" y="987"/>
                  </a:lnTo>
                  <a:lnTo>
                    <a:pt x="958" y="868"/>
                  </a:lnTo>
                  <a:lnTo>
                    <a:pt x="1048" y="748"/>
                  </a:lnTo>
                  <a:lnTo>
                    <a:pt x="1078" y="628"/>
                  </a:lnTo>
                  <a:lnTo>
                    <a:pt x="1108" y="479"/>
                  </a:lnTo>
                  <a:lnTo>
                    <a:pt x="1078" y="359"/>
                  </a:lnTo>
                  <a:lnTo>
                    <a:pt x="988" y="209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9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3"/>
            <p:cNvSpPr/>
            <p:nvPr/>
          </p:nvSpPr>
          <p:spPr>
            <a:xfrm>
              <a:off x="5828350" y="2950225"/>
              <a:ext cx="82300" cy="72575"/>
            </a:xfrm>
            <a:custGeom>
              <a:avLst/>
              <a:gdLst/>
              <a:ahLst/>
              <a:cxnLst/>
              <a:rect l="l" t="t" r="r" b="b"/>
              <a:pathLst>
                <a:path w="3292" h="2903" extrusionOk="0">
                  <a:moveTo>
                    <a:pt x="1078" y="0"/>
                  </a:moveTo>
                  <a:lnTo>
                    <a:pt x="988" y="60"/>
                  </a:lnTo>
                  <a:lnTo>
                    <a:pt x="868" y="150"/>
                  </a:lnTo>
                  <a:lnTo>
                    <a:pt x="779" y="300"/>
                  </a:lnTo>
                  <a:lnTo>
                    <a:pt x="749" y="479"/>
                  </a:lnTo>
                  <a:lnTo>
                    <a:pt x="779" y="629"/>
                  </a:lnTo>
                  <a:lnTo>
                    <a:pt x="808" y="808"/>
                  </a:lnTo>
                  <a:lnTo>
                    <a:pt x="898" y="988"/>
                  </a:lnTo>
                  <a:lnTo>
                    <a:pt x="988" y="1137"/>
                  </a:lnTo>
                  <a:lnTo>
                    <a:pt x="1078" y="1287"/>
                  </a:lnTo>
                  <a:lnTo>
                    <a:pt x="1078" y="1287"/>
                  </a:lnTo>
                  <a:lnTo>
                    <a:pt x="898" y="1197"/>
                  </a:lnTo>
                  <a:lnTo>
                    <a:pt x="719" y="1137"/>
                  </a:lnTo>
                  <a:lnTo>
                    <a:pt x="509" y="1107"/>
                  </a:lnTo>
                  <a:lnTo>
                    <a:pt x="330" y="116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47"/>
                  </a:lnTo>
                  <a:lnTo>
                    <a:pt x="60" y="1436"/>
                  </a:lnTo>
                  <a:lnTo>
                    <a:pt x="31" y="1556"/>
                  </a:lnTo>
                  <a:lnTo>
                    <a:pt x="1" y="1646"/>
                  </a:lnTo>
                  <a:lnTo>
                    <a:pt x="31" y="1736"/>
                  </a:lnTo>
                  <a:lnTo>
                    <a:pt x="60" y="1825"/>
                  </a:lnTo>
                  <a:lnTo>
                    <a:pt x="150" y="1945"/>
                  </a:lnTo>
                  <a:lnTo>
                    <a:pt x="300" y="2005"/>
                  </a:lnTo>
                  <a:lnTo>
                    <a:pt x="449" y="2035"/>
                  </a:lnTo>
                  <a:lnTo>
                    <a:pt x="599" y="2035"/>
                  </a:lnTo>
                  <a:lnTo>
                    <a:pt x="868" y="1975"/>
                  </a:lnTo>
                  <a:lnTo>
                    <a:pt x="1018" y="1915"/>
                  </a:lnTo>
                  <a:lnTo>
                    <a:pt x="1138" y="1855"/>
                  </a:lnTo>
                  <a:lnTo>
                    <a:pt x="1138" y="1855"/>
                  </a:lnTo>
                  <a:lnTo>
                    <a:pt x="1048" y="1975"/>
                  </a:lnTo>
                  <a:lnTo>
                    <a:pt x="958" y="2095"/>
                  </a:lnTo>
                  <a:lnTo>
                    <a:pt x="928" y="2244"/>
                  </a:lnTo>
                  <a:lnTo>
                    <a:pt x="898" y="2394"/>
                  </a:lnTo>
                  <a:lnTo>
                    <a:pt x="958" y="2543"/>
                  </a:lnTo>
                  <a:lnTo>
                    <a:pt x="1018" y="2693"/>
                  </a:lnTo>
                  <a:lnTo>
                    <a:pt x="1138" y="2813"/>
                  </a:lnTo>
                  <a:lnTo>
                    <a:pt x="1257" y="2872"/>
                  </a:lnTo>
                  <a:lnTo>
                    <a:pt x="1437" y="2902"/>
                  </a:lnTo>
                  <a:lnTo>
                    <a:pt x="1586" y="2872"/>
                  </a:lnTo>
                  <a:lnTo>
                    <a:pt x="1706" y="2813"/>
                  </a:lnTo>
                  <a:lnTo>
                    <a:pt x="1826" y="2693"/>
                  </a:lnTo>
                  <a:lnTo>
                    <a:pt x="1885" y="2543"/>
                  </a:lnTo>
                  <a:lnTo>
                    <a:pt x="1915" y="2394"/>
                  </a:lnTo>
                  <a:lnTo>
                    <a:pt x="1885" y="2244"/>
                  </a:lnTo>
                  <a:lnTo>
                    <a:pt x="1856" y="2184"/>
                  </a:lnTo>
                  <a:lnTo>
                    <a:pt x="1915" y="2244"/>
                  </a:lnTo>
                  <a:lnTo>
                    <a:pt x="2035" y="2364"/>
                  </a:lnTo>
                  <a:lnTo>
                    <a:pt x="2185" y="2424"/>
                  </a:lnTo>
                  <a:lnTo>
                    <a:pt x="2334" y="2484"/>
                  </a:lnTo>
                  <a:lnTo>
                    <a:pt x="2484" y="2513"/>
                  </a:lnTo>
                  <a:lnTo>
                    <a:pt x="2663" y="2513"/>
                  </a:lnTo>
                  <a:lnTo>
                    <a:pt x="2813" y="2454"/>
                  </a:lnTo>
                  <a:lnTo>
                    <a:pt x="2933" y="2364"/>
                  </a:lnTo>
                  <a:lnTo>
                    <a:pt x="3022" y="2244"/>
                  </a:lnTo>
                  <a:lnTo>
                    <a:pt x="3082" y="2095"/>
                  </a:lnTo>
                  <a:lnTo>
                    <a:pt x="3082" y="1915"/>
                  </a:lnTo>
                  <a:lnTo>
                    <a:pt x="3052" y="1766"/>
                  </a:lnTo>
                  <a:lnTo>
                    <a:pt x="2933" y="1646"/>
                  </a:lnTo>
                  <a:lnTo>
                    <a:pt x="2813" y="1526"/>
                  </a:lnTo>
                  <a:lnTo>
                    <a:pt x="2693" y="1466"/>
                  </a:lnTo>
                  <a:lnTo>
                    <a:pt x="2514" y="1406"/>
                  </a:lnTo>
                  <a:lnTo>
                    <a:pt x="2753" y="1347"/>
                  </a:lnTo>
                  <a:lnTo>
                    <a:pt x="2992" y="1257"/>
                  </a:lnTo>
                  <a:lnTo>
                    <a:pt x="3112" y="1197"/>
                  </a:lnTo>
                  <a:lnTo>
                    <a:pt x="3202" y="1107"/>
                  </a:lnTo>
                  <a:lnTo>
                    <a:pt x="3262" y="988"/>
                  </a:lnTo>
                  <a:lnTo>
                    <a:pt x="3292" y="868"/>
                  </a:lnTo>
                  <a:lnTo>
                    <a:pt x="3262" y="718"/>
                  </a:lnTo>
                  <a:lnTo>
                    <a:pt x="3202" y="569"/>
                  </a:lnTo>
                  <a:lnTo>
                    <a:pt x="3082" y="479"/>
                  </a:lnTo>
                  <a:lnTo>
                    <a:pt x="2963" y="389"/>
                  </a:lnTo>
                  <a:lnTo>
                    <a:pt x="2633" y="389"/>
                  </a:lnTo>
                  <a:lnTo>
                    <a:pt x="2484" y="449"/>
                  </a:lnTo>
                  <a:lnTo>
                    <a:pt x="2364" y="539"/>
                  </a:lnTo>
                  <a:lnTo>
                    <a:pt x="2245" y="629"/>
                  </a:lnTo>
                  <a:lnTo>
                    <a:pt x="2155" y="748"/>
                  </a:lnTo>
                  <a:lnTo>
                    <a:pt x="2065" y="898"/>
                  </a:lnTo>
                  <a:lnTo>
                    <a:pt x="2005" y="1018"/>
                  </a:lnTo>
                  <a:lnTo>
                    <a:pt x="197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76" y="240"/>
                  </a:lnTo>
                  <a:lnTo>
                    <a:pt x="1526" y="90"/>
                  </a:lnTo>
                  <a:lnTo>
                    <a:pt x="1347" y="30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3"/>
            <p:cNvSpPr/>
            <p:nvPr/>
          </p:nvSpPr>
          <p:spPr>
            <a:xfrm>
              <a:off x="5856775" y="29756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39" y="1"/>
                  </a:moveTo>
                  <a:lnTo>
                    <a:pt x="449" y="30"/>
                  </a:lnTo>
                  <a:lnTo>
                    <a:pt x="360" y="60"/>
                  </a:lnTo>
                  <a:lnTo>
                    <a:pt x="240" y="90"/>
                  </a:lnTo>
                  <a:lnTo>
                    <a:pt x="150" y="180"/>
                  </a:lnTo>
                  <a:lnTo>
                    <a:pt x="90" y="270"/>
                  </a:lnTo>
                  <a:lnTo>
                    <a:pt x="30" y="389"/>
                  </a:lnTo>
                  <a:lnTo>
                    <a:pt x="1" y="509"/>
                  </a:lnTo>
                  <a:lnTo>
                    <a:pt x="30" y="629"/>
                  </a:lnTo>
                  <a:lnTo>
                    <a:pt x="30" y="719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60" y="1078"/>
                  </a:lnTo>
                  <a:lnTo>
                    <a:pt x="479" y="1108"/>
                  </a:lnTo>
                  <a:lnTo>
                    <a:pt x="599" y="1108"/>
                  </a:lnTo>
                  <a:lnTo>
                    <a:pt x="748" y="1078"/>
                  </a:lnTo>
                  <a:lnTo>
                    <a:pt x="868" y="98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108" y="659"/>
                  </a:lnTo>
                  <a:lnTo>
                    <a:pt x="1108" y="509"/>
                  </a:lnTo>
                  <a:lnTo>
                    <a:pt x="1078" y="360"/>
                  </a:lnTo>
                  <a:lnTo>
                    <a:pt x="1018" y="240"/>
                  </a:lnTo>
                  <a:lnTo>
                    <a:pt x="928" y="150"/>
                  </a:lnTo>
                  <a:lnTo>
                    <a:pt x="868" y="90"/>
                  </a:lnTo>
                  <a:lnTo>
                    <a:pt x="748" y="60"/>
                  </a:lnTo>
                  <a:lnTo>
                    <a:pt x="659" y="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3"/>
            <p:cNvSpPr/>
            <p:nvPr/>
          </p:nvSpPr>
          <p:spPr>
            <a:xfrm>
              <a:off x="5985425" y="3462575"/>
              <a:ext cx="82300" cy="73325"/>
            </a:xfrm>
            <a:custGeom>
              <a:avLst/>
              <a:gdLst/>
              <a:ahLst/>
              <a:cxnLst/>
              <a:rect l="l" t="t" r="r" b="b"/>
              <a:pathLst>
                <a:path w="3292" h="2933" extrusionOk="0">
                  <a:moveTo>
                    <a:pt x="1167" y="0"/>
                  </a:moveTo>
                  <a:lnTo>
                    <a:pt x="1048" y="30"/>
                  </a:lnTo>
                  <a:lnTo>
                    <a:pt x="988" y="60"/>
                  </a:lnTo>
                  <a:lnTo>
                    <a:pt x="868" y="180"/>
                  </a:lnTo>
                  <a:lnTo>
                    <a:pt x="778" y="329"/>
                  </a:lnTo>
                  <a:lnTo>
                    <a:pt x="748" y="479"/>
                  </a:lnTo>
                  <a:lnTo>
                    <a:pt x="748" y="658"/>
                  </a:lnTo>
                  <a:lnTo>
                    <a:pt x="808" y="838"/>
                  </a:lnTo>
                  <a:lnTo>
                    <a:pt x="898" y="988"/>
                  </a:lnTo>
                  <a:lnTo>
                    <a:pt x="988" y="1167"/>
                  </a:lnTo>
                  <a:lnTo>
                    <a:pt x="1078" y="1317"/>
                  </a:lnTo>
                  <a:lnTo>
                    <a:pt x="898" y="1227"/>
                  </a:lnTo>
                  <a:lnTo>
                    <a:pt x="719" y="1167"/>
                  </a:lnTo>
                  <a:lnTo>
                    <a:pt x="509" y="1137"/>
                  </a:lnTo>
                  <a:lnTo>
                    <a:pt x="330" y="1197"/>
                  </a:lnTo>
                  <a:lnTo>
                    <a:pt x="240" y="1227"/>
                  </a:lnTo>
                  <a:lnTo>
                    <a:pt x="150" y="1287"/>
                  </a:lnTo>
                  <a:lnTo>
                    <a:pt x="90" y="1376"/>
                  </a:lnTo>
                  <a:lnTo>
                    <a:pt x="30" y="1466"/>
                  </a:lnTo>
                  <a:lnTo>
                    <a:pt x="0" y="1556"/>
                  </a:lnTo>
                  <a:lnTo>
                    <a:pt x="0" y="1646"/>
                  </a:lnTo>
                  <a:lnTo>
                    <a:pt x="30" y="1765"/>
                  </a:lnTo>
                  <a:lnTo>
                    <a:pt x="60" y="1855"/>
                  </a:lnTo>
                  <a:lnTo>
                    <a:pt x="150" y="1945"/>
                  </a:lnTo>
                  <a:lnTo>
                    <a:pt x="300" y="2035"/>
                  </a:lnTo>
                  <a:lnTo>
                    <a:pt x="449" y="2065"/>
                  </a:lnTo>
                  <a:lnTo>
                    <a:pt x="599" y="2065"/>
                  </a:lnTo>
                  <a:lnTo>
                    <a:pt x="868" y="1975"/>
                  </a:lnTo>
                  <a:lnTo>
                    <a:pt x="1018" y="1945"/>
                  </a:lnTo>
                  <a:lnTo>
                    <a:pt x="1137" y="1855"/>
                  </a:lnTo>
                  <a:lnTo>
                    <a:pt x="1137" y="1855"/>
                  </a:lnTo>
                  <a:lnTo>
                    <a:pt x="1048" y="1975"/>
                  </a:lnTo>
                  <a:lnTo>
                    <a:pt x="958" y="2124"/>
                  </a:lnTo>
                  <a:lnTo>
                    <a:pt x="898" y="2274"/>
                  </a:lnTo>
                  <a:lnTo>
                    <a:pt x="898" y="2424"/>
                  </a:lnTo>
                  <a:lnTo>
                    <a:pt x="928" y="2573"/>
                  </a:lnTo>
                  <a:lnTo>
                    <a:pt x="1018" y="2723"/>
                  </a:lnTo>
                  <a:lnTo>
                    <a:pt x="1137" y="2813"/>
                  </a:lnTo>
                  <a:lnTo>
                    <a:pt x="1257" y="2902"/>
                  </a:lnTo>
                  <a:lnTo>
                    <a:pt x="1407" y="2932"/>
                  </a:lnTo>
                  <a:lnTo>
                    <a:pt x="1586" y="2902"/>
                  </a:lnTo>
                  <a:lnTo>
                    <a:pt x="1706" y="2813"/>
                  </a:lnTo>
                  <a:lnTo>
                    <a:pt x="1825" y="2723"/>
                  </a:lnTo>
                  <a:lnTo>
                    <a:pt x="1885" y="2573"/>
                  </a:lnTo>
                  <a:lnTo>
                    <a:pt x="1915" y="2424"/>
                  </a:lnTo>
                  <a:lnTo>
                    <a:pt x="1885" y="2274"/>
                  </a:lnTo>
                  <a:lnTo>
                    <a:pt x="1855" y="2214"/>
                  </a:lnTo>
                  <a:lnTo>
                    <a:pt x="1855" y="2214"/>
                  </a:lnTo>
                  <a:lnTo>
                    <a:pt x="1915" y="2274"/>
                  </a:lnTo>
                  <a:lnTo>
                    <a:pt x="2035" y="2364"/>
                  </a:lnTo>
                  <a:lnTo>
                    <a:pt x="2185" y="2454"/>
                  </a:lnTo>
                  <a:lnTo>
                    <a:pt x="2334" y="2513"/>
                  </a:lnTo>
                  <a:lnTo>
                    <a:pt x="2484" y="2543"/>
                  </a:lnTo>
                  <a:lnTo>
                    <a:pt x="2633" y="2513"/>
                  </a:lnTo>
                  <a:lnTo>
                    <a:pt x="2783" y="2483"/>
                  </a:lnTo>
                  <a:lnTo>
                    <a:pt x="2932" y="2394"/>
                  </a:lnTo>
                  <a:lnTo>
                    <a:pt x="3022" y="2274"/>
                  </a:lnTo>
                  <a:lnTo>
                    <a:pt x="3082" y="2094"/>
                  </a:lnTo>
                  <a:lnTo>
                    <a:pt x="3082" y="1945"/>
                  </a:lnTo>
                  <a:lnTo>
                    <a:pt x="3022" y="1795"/>
                  </a:lnTo>
                  <a:lnTo>
                    <a:pt x="2932" y="1646"/>
                  </a:lnTo>
                  <a:lnTo>
                    <a:pt x="2813" y="1556"/>
                  </a:lnTo>
                  <a:lnTo>
                    <a:pt x="2663" y="1466"/>
                  </a:lnTo>
                  <a:lnTo>
                    <a:pt x="2514" y="1436"/>
                  </a:lnTo>
                  <a:lnTo>
                    <a:pt x="2753" y="1376"/>
                  </a:lnTo>
                  <a:lnTo>
                    <a:pt x="2992" y="1287"/>
                  </a:lnTo>
                  <a:lnTo>
                    <a:pt x="3082" y="1227"/>
                  </a:lnTo>
                  <a:lnTo>
                    <a:pt x="3172" y="1107"/>
                  </a:lnTo>
                  <a:lnTo>
                    <a:pt x="3232" y="1017"/>
                  </a:lnTo>
                  <a:lnTo>
                    <a:pt x="3291" y="898"/>
                  </a:lnTo>
                  <a:lnTo>
                    <a:pt x="3262" y="748"/>
                  </a:lnTo>
                  <a:lnTo>
                    <a:pt x="3202" y="599"/>
                  </a:lnTo>
                  <a:lnTo>
                    <a:pt x="3082" y="509"/>
                  </a:lnTo>
                  <a:lnTo>
                    <a:pt x="2932" y="419"/>
                  </a:lnTo>
                  <a:lnTo>
                    <a:pt x="2783" y="389"/>
                  </a:lnTo>
                  <a:lnTo>
                    <a:pt x="2633" y="419"/>
                  </a:lnTo>
                  <a:lnTo>
                    <a:pt x="2484" y="479"/>
                  </a:lnTo>
                  <a:lnTo>
                    <a:pt x="2364" y="539"/>
                  </a:lnTo>
                  <a:lnTo>
                    <a:pt x="2244" y="658"/>
                  </a:lnTo>
                  <a:lnTo>
                    <a:pt x="2155" y="778"/>
                  </a:lnTo>
                  <a:lnTo>
                    <a:pt x="2065" y="898"/>
                  </a:lnTo>
                  <a:lnTo>
                    <a:pt x="2005" y="1047"/>
                  </a:lnTo>
                  <a:lnTo>
                    <a:pt x="1945" y="838"/>
                  </a:lnTo>
                  <a:lnTo>
                    <a:pt x="1885" y="629"/>
                  </a:lnTo>
                  <a:lnTo>
                    <a:pt x="1766" y="419"/>
                  </a:lnTo>
                  <a:lnTo>
                    <a:pt x="1646" y="269"/>
                  </a:lnTo>
                  <a:lnTo>
                    <a:pt x="1526" y="120"/>
                  </a:lnTo>
                  <a:lnTo>
                    <a:pt x="1347" y="30"/>
                  </a:lnTo>
                  <a:lnTo>
                    <a:pt x="1257" y="3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3"/>
            <p:cNvSpPr/>
            <p:nvPr/>
          </p:nvSpPr>
          <p:spPr>
            <a:xfrm>
              <a:off x="6013850" y="34887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449" y="0"/>
                  </a:moveTo>
                  <a:lnTo>
                    <a:pt x="329" y="30"/>
                  </a:lnTo>
                  <a:lnTo>
                    <a:pt x="240" y="90"/>
                  </a:lnTo>
                  <a:lnTo>
                    <a:pt x="150" y="150"/>
                  </a:lnTo>
                  <a:lnTo>
                    <a:pt x="90" y="270"/>
                  </a:lnTo>
                  <a:lnTo>
                    <a:pt x="30" y="359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30" y="718"/>
                  </a:lnTo>
                  <a:lnTo>
                    <a:pt x="90" y="838"/>
                  </a:lnTo>
                  <a:lnTo>
                    <a:pt x="150" y="928"/>
                  </a:lnTo>
                  <a:lnTo>
                    <a:pt x="240" y="1018"/>
                  </a:lnTo>
                  <a:lnTo>
                    <a:pt x="329" y="1077"/>
                  </a:lnTo>
                  <a:lnTo>
                    <a:pt x="479" y="1107"/>
                  </a:lnTo>
                  <a:lnTo>
                    <a:pt x="599" y="1107"/>
                  </a:lnTo>
                  <a:lnTo>
                    <a:pt x="748" y="1047"/>
                  </a:lnTo>
                  <a:lnTo>
                    <a:pt x="868" y="988"/>
                  </a:lnTo>
                  <a:lnTo>
                    <a:pt x="958" y="898"/>
                  </a:lnTo>
                  <a:lnTo>
                    <a:pt x="1048" y="778"/>
                  </a:lnTo>
                  <a:lnTo>
                    <a:pt x="1077" y="629"/>
                  </a:lnTo>
                  <a:lnTo>
                    <a:pt x="1107" y="509"/>
                  </a:lnTo>
                  <a:lnTo>
                    <a:pt x="1077" y="359"/>
                  </a:lnTo>
                  <a:lnTo>
                    <a:pt x="988" y="240"/>
                  </a:lnTo>
                  <a:lnTo>
                    <a:pt x="928" y="150"/>
                  </a:lnTo>
                  <a:lnTo>
                    <a:pt x="838" y="90"/>
                  </a:lnTo>
                  <a:lnTo>
                    <a:pt x="748" y="3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3"/>
            <p:cNvSpPr/>
            <p:nvPr/>
          </p:nvSpPr>
          <p:spPr>
            <a:xfrm>
              <a:off x="6439425" y="2652525"/>
              <a:ext cx="74825" cy="74825"/>
            </a:xfrm>
            <a:custGeom>
              <a:avLst/>
              <a:gdLst/>
              <a:ahLst/>
              <a:cxnLst/>
              <a:rect l="l" t="t" r="r" b="b"/>
              <a:pathLst>
                <a:path w="2993" h="2993" extrusionOk="0">
                  <a:moveTo>
                    <a:pt x="629" y="1"/>
                  </a:moveTo>
                  <a:lnTo>
                    <a:pt x="539" y="31"/>
                  </a:lnTo>
                  <a:lnTo>
                    <a:pt x="450" y="61"/>
                  </a:lnTo>
                  <a:lnTo>
                    <a:pt x="360" y="121"/>
                  </a:lnTo>
                  <a:lnTo>
                    <a:pt x="300" y="210"/>
                  </a:lnTo>
                  <a:lnTo>
                    <a:pt x="270" y="360"/>
                  </a:lnTo>
                  <a:lnTo>
                    <a:pt x="270" y="510"/>
                  </a:lnTo>
                  <a:lnTo>
                    <a:pt x="330" y="659"/>
                  </a:lnTo>
                  <a:lnTo>
                    <a:pt x="390" y="779"/>
                  </a:lnTo>
                  <a:lnTo>
                    <a:pt x="599" y="988"/>
                  </a:lnTo>
                  <a:lnTo>
                    <a:pt x="719" y="1078"/>
                  </a:lnTo>
                  <a:lnTo>
                    <a:pt x="839" y="1168"/>
                  </a:lnTo>
                  <a:lnTo>
                    <a:pt x="839" y="1168"/>
                  </a:lnTo>
                  <a:lnTo>
                    <a:pt x="689" y="1138"/>
                  </a:lnTo>
                  <a:lnTo>
                    <a:pt x="539" y="1138"/>
                  </a:lnTo>
                  <a:lnTo>
                    <a:pt x="360" y="1168"/>
                  </a:lnTo>
                  <a:lnTo>
                    <a:pt x="240" y="1228"/>
                  </a:lnTo>
                  <a:lnTo>
                    <a:pt x="121" y="1347"/>
                  </a:lnTo>
                  <a:lnTo>
                    <a:pt x="31" y="1467"/>
                  </a:lnTo>
                  <a:lnTo>
                    <a:pt x="1" y="1646"/>
                  </a:lnTo>
                  <a:lnTo>
                    <a:pt x="1" y="1796"/>
                  </a:lnTo>
                  <a:lnTo>
                    <a:pt x="61" y="1946"/>
                  </a:lnTo>
                  <a:lnTo>
                    <a:pt x="180" y="2065"/>
                  </a:lnTo>
                  <a:lnTo>
                    <a:pt x="300" y="2125"/>
                  </a:lnTo>
                  <a:lnTo>
                    <a:pt x="450" y="2185"/>
                  </a:lnTo>
                  <a:lnTo>
                    <a:pt x="599" y="2155"/>
                  </a:lnTo>
                  <a:lnTo>
                    <a:pt x="749" y="2095"/>
                  </a:lnTo>
                  <a:lnTo>
                    <a:pt x="869" y="2005"/>
                  </a:lnTo>
                  <a:lnTo>
                    <a:pt x="898" y="1946"/>
                  </a:lnTo>
                  <a:lnTo>
                    <a:pt x="928" y="1886"/>
                  </a:lnTo>
                  <a:lnTo>
                    <a:pt x="869" y="2035"/>
                  </a:lnTo>
                  <a:lnTo>
                    <a:pt x="839" y="2185"/>
                  </a:lnTo>
                  <a:lnTo>
                    <a:pt x="839" y="2335"/>
                  </a:lnTo>
                  <a:lnTo>
                    <a:pt x="869" y="2514"/>
                  </a:lnTo>
                  <a:lnTo>
                    <a:pt x="928" y="2664"/>
                  </a:lnTo>
                  <a:lnTo>
                    <a:pt x="1018" y="2783"/>
                  </a:lnTo>
                  <a:lnTo>
                    <a:pt x="1138" y="2903"/>
                  </a:lnTo>
                  <a:lnTo>
                    <a:pt x="1287" y="2963"/>
                  </a:lnTo>
                  <a:lnTo>
                    <a:pt x="1437" y="2993"/>
                  </a:lnTo>
                  <a:lnTo>
                    <a:pt x="1616" y="2963"/>
                  </a:lnTo>
                  <a:lnTo>
                    <a:pt x="1736" y="2873"/>
                  </a:lnTo>
                  <a:lnTo>
                    <a:pt x="1856" y="2753"/>
                  </a:lnTo>
                  <a:lnTo>
                    <a:pt x="1916" y="2604"/>
                  </a:lnTo>
                  <a:lnTo>
                    <a:pt x="1946" y="2454"/>
                  </a:lnTo>
                  <a:lnTo>
                    <a:pt x="1946" y="2275"/>
                  </a:lnTo>
                  <a:lnTo>
                    <a:pt x="1916" y="2125"/>
                  </a:lnTo>
                  <a:lnTo>
                    <a:pt x="2065" y="2305"/>
                  </a:lnTo>
                  <a:lnTo>
                    <a:pt x="2275" y="2454"/>
                  </a:lnTo>
                  <a:lnTo>
                    <a:pt x="2394" y="2514"/>
                  </a:lnTo>
                  <a:lnTo>
                    <a:pt x="2514" y="2544"/>
                  </a:lnTo>
                  <a:lnTo>
                    <a:pt x="2634" y="2544"/>
                  </a:lnTo>
                  <a:lnTo>
                    <a:pt x="2753" y="2514"/>
                  </a:lnTo>
                  <a:lnTo>
                    <a:pt x="2873" y="2424"/>
                  </a:lnTo>
                  <a:lnTo>
                    <a:pt x="2963" y="2305"/>
                  </a:lnTo>
                  <a:lnTo>
                    <a:pt x="2993" y="2155"/>
                  </a:lnTo>
                  <a:lnTo>
                    <a:pt x="2993" y="1976"/>
                  </a:lnTo>
                  <a:lnTo>
                    <a:pt x="2933" y="1856"/>
                  </a:lnTo>
                  <a:lnTo>
                    <a:pt x="2843" y="1706"/>
                  </a:lnTo>
                  <a:lnTo>
                    <a:pt x="2723" y="1617"/>
                  </a:lnTo>
                  <a:lnTo>
                    <a:pt x="2604" y="1557"/>
                  </a:lnTo>
                  <a:lnTo>
                    <a:pt x="2454" y="1497"/>
                  </a:lnTo>
                  <a:lnTo>
                    <a:pt x="2305" y="1467"/>
                  </a:lnTo>
                  <a:lnTo>
                    <a:pt x="2125" y="1467"/>
                  </a:lnTo>
                  <a:lnTo>
                    <a:pt x="1976" y="1497"/>
                  </a:lnTo>
                  <a:lnTo>
                    <a:pt x="2125" y="1347"/>
                  </a:lnTo>
                  <a:lnTo>
                    <a:pt x="2275" y="1168"/>
                  </a:lnTo>
                  <a:lnTo>
                    <a:pt x="2394" y="988"/>
                  </a:lnTo>
                  <a:lnTo>
                    <a:pt x="2484" y="809"/>
                  </a:lnTo>
                  <a:lnTo>
                    <a:pt x="2544" y="599"/>
                  </a:lnTo>
                  <a:lnTo>
                    <a:pt x="2514" y="420"/>
                  </a:lnTo>
                  <a:lnTo>
                    <a:pt x="2484" y="330"/>
                  </a:lnTo>
                  <a:lnTo>
                    <a:pt x="2454" y="240"/>
                  </a:lnTo>
                  <a:lnTo>
                    <a:pt x="2394" y="151"/>
                  </a:lnTo>
                  <a:lnTo>
                    <a:pt x="2305" y="121"/>
                  </a:lnTo>
                  <a:lnTo>
                    <a:pt x="2155" y="61"/>
                  </a:lnTo>
                  <a:lnTo>
                    <a:pt x="1976" y="61"/>
                  </a:lnTo>
                  <a:lnTo>
                    <a:pt x="1826" y="121"/>
                  </a:lnTo>
                  <a:lnTo>
                    <a:pt x="1706" y="210"/>
                  </a:lnTo>
                  <a:lnTo>
                    <a:pt x="1587" y="360"/>
                  </a:lnTo>
                  <a:lnTo>
                    <a:pt x="1467" y="510"/>
                  </a:lnTo>
                  <a:lnTo>
                    <a:pt x="1347" y="659"/>
                  </a:lnTo>
                  <a:lnTo>
                    <a:pt x="1287" y="839"/>
                  </a:lnTo>
                  <a:lnTo>
                    <a:pt x="1287" y="629"/>
                  </a:lnTo>
                  <a:lnTo>
                    <a:pt x="1228" y="420"/>
                  </a:lnTo>
                  <a:lnTo>
                    <a:pt x="1138" y="240"/>
                  </a:lnTo>
                  <a:lnTo>
                    <a:pt x="1018" y="91"/>
                  </a:lnTo>
                  <a:lnTo>
                    <a:pt x="928" y="61"/>
                  </a:lnTo>
                  <a:lnTo>
                    <a:pt x="839" y="3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3"/>
            <p:cNvSpPr/>
            <p:nvPr/>
          </p:nvSpPr>
          <p:spPr>
            <a:xfrm>
              <a:off x="6458875" y="2675725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69" y="0"/>
                  </a:moveTo>
                  <a:lnTo>
                    <a:pt x="450" y="30"/>
                  </a:lnTo>
                  <a:lnTo>
                    <a:pt x="360" y="60"/>
                  </a:lnTo>
                  <a:lnTo>
                    <a:pt x="240" y="120"/>
                  </a:lnTo>
                  <a:lnTo>
                    <a:pt x="150" y="210"/>
                  </a:lnTo>
                  <a:lnTo>
                    <a:pt x="91" y="300"/>
                  </a:lnTo>
                  <a:lnTo>
                    <a:pt x="31" y="419"/>
                  </a:lnTo>
                  <a:lnTo>
                    <a:pt x="1" y="539"/>
                  </a:lnTo>
                  <a:lnTo>
                    <a:pt x="1" y="659"/>
                  </a:lnTo>
                  <a:lnTo>
                    <a:pt x="61" y="778"/>
                  </a:lnTo>
                  <a:lnTo>
                    <a:pt x="120" y="898"/>
                  </a:lnTo>
                  <a:lnTo>
                    <a:pt x="240" y="988"/>
                  </a:lnTo>
                  <a:lnTo>
                    <a:pt x="360" y="1048"/>
                  </a:lnTo>
                  <a:lnTo>
                    <a:pt x="479" y="1107"/>
                  </a:lnTo>
                  <a:lnTo>
                    <a:pt x="629" y="1107"/>
                  </a:lnTo>
                  <a:lnTo>
                    <a:pt x="779" y="1077"/>
                  </a:lnTo>
                  <a:lnTo>
                    <a:pt x="898" y="1018"/>
                  </a:lnTo>
                  <a:lnTo>
                    <a:pt x="988" y="928"/>
                  </a:lnTo>
                  <a:lnTo>
                    <a:pt x="1078" y="808"/>
                  </a:lnTo>
                  <a:lnTo>
                    <a:pt x="1108" y="689"/>
                  </a:lnTo>
                  <a:lnTo>
                    <a:pt x="1108" y="599"/>
                  </a:lnTo>
                  <a:lnTo>
                    <a:pt x="1108" y="479"/>
                  </a:lnTo>
                  <a:lnTo>
                    <a:pt x="1078" y="389"/>
                  </a:lnTo>
                  <a:lnTo>
                    <a:pt x="1048" y="30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9" y="60"/>
                  </a:lnTo>
                  <a:lnTo>
                    <a:pt x="689" y="30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3"/>
            <p:cNvSpPr/>
            <p:nvPr/>
          </p:nvSpPr>
          <p:spPr>
            <a:xfrm>
              <a:off x="6244225" y="2818575"/>
              <a:ext cx="77800" cy="71825"/>
            </a:xfrm>
            <a:custGeom>
              <a:avLst/>
              <a:gdLst/>
              <a:ahLst/>
              <a:cxnLst/>
              <a:rect l="l" t="t" r="r" b="b"/>
              <a:pathLst>
                <a:path w="3112" h="2873" extrusionOk="0">
                  <a:moveTo>
                    <a:pt x="1496" y="1"/>
                  </a:moveTo>
                  <a:lnTo>
                    <a:pt x="1317" y="31"/>
                  </a:lnTo>
                  <a:lnTo>
                    <a:pt x="1197" y="91"/>
                  </a:lnTo>
                  <a:lnTo>
                    <a:pt x="1077" y="210"/>
                  </a:lnTo>
                  <a:lnTo>
                    <a:pt x="1017" y="360"/>
                  </a:lnTo>
                  <a:lnTo>
                    <a:pt x="988" y="509"/>
                  </a:lnTo>
                  <a:lnTo>
                    <a:pt x="1017" y="659"/>
                  </a:lnTo>
                  <a:lnTo>
                    <a:pt x="1107" y="779"/>
                  </a:lnTo>
                  <a:lnTo>
                    <a:pt x="1120" y="804"/>
                  </a:lnTo>
                  <a:lnTo>
                    <a:pt x="1120" y="804"/>
                  </a:lnTo>
                  <a:lnTo>
                    <a:pt x="1077" y="779"/>
                  </a:lnTo>
                  <a:lnTo>
                    <a:pt x="928" y="719"/>
                  </a:lnTo>
                  <a:lnTo>
                    <a:pt x="778" y="689"/>
                  </a:lnTo>
                  <a:lnTo>
                    <a:pt x="599" y="689"/>
                  </a:lnTo>
                  <a:lnTo>
                    <a:pt x="449" y="719"/>
                  </a:lnTo>
                  <a:lnTo>
                    <a:pt x="299" y="779"/>
                  </a:lnTo>
                  <a:lnTo>
                    <a:pt x="180" y="868"/>
                  </a:lnTo>
                  <a:lnTo>
                    <a:pt x="60" y="1018"/>
                  </a:lnTo>
                  <a:lnTo>
                    <a:pt x="30" y="1168"/>
                  </a:lnTo>
                  <a:lnTo>
                    <a:pt x="0" y="1317"/>
                  </a:lnTo>
                  <a:lnTo>
                    <a:pt x="60" y="1467"/>
                  </a:lnTo>
                  <a:lnTo>
                    <a:pt x="150" y="1586"/>
                  </a:lnTo>
                  <a:lnTo>
                    <a:pt x="299" y="1706"/>
                  </a:lnTo>
                  <a:lnTo>
                    <a:pt x="449" y="1766"/>
                  </a:lnTo>
                  <a:lnTo>
                    <a:pt x="599" y="1796"/>
                  </a:lnTo>
                  <a:lnTo>
                    <a:pt x="778" y="1766"/>
                  </a:lnTo>
                  <a:lnTo>
                    <a:pt x="569" y="1916"/>
                  </a:lnTo>
                  <a:lnTo>
                    <a:pt x="359" y="2065"/>
                  </a:lnTo>
                  <a:lnTo>
                    <a:pt x="299" y="2185"/>
                  </a:lnTo>
                  <a:lnTo>
                    <a:pt x="240" y="2275"/>
                  </a:lnTo>
                  <a:lnTo>
                    <a:pt x="210" y="2394"/>
                  </a:lnTo>
                  <a:lnTo>
                    <a:pt x="210" y="2544"/>
                  </a:lnTo>
                  <a:lnTo>
                    <a:pt x="269" y="2663"/>
                  </a:lnTo>
                  <a:lnTo>
                    <a:pt x="389" y="2783"/>
                  </a:lnTo>
                  <a:lnTo>
                    <a:pt x="539" y="2843"/>
                  </a:lnTo>
                  <a:lnTo>
                    <a:pt x="688" y="2873"/>
                  </a:lnTo>
                  <a:lnTo>
                    <a:pt x="838" y="2843"/>
                  </a:lnTo>
                  <a:lnTo>
                    <a:pt x="988" y="2783"/>
                  </a:lnTo>
                  <a:lnTo>
                    <a:pt x="1107" y="2693"/>
                  </a:lnTo>
                  <a:lnTo>
                    <a:pt x="1197" y="2574"/>
                  </a:lnTo>
                  <a:lnTo>
                    <a:pt x="1257" y="2424"/>
                  </a:lnTo>
                  <a:lnTo>
                    <a:pt x="1317" y="2275"/>
                  </a:lnTo>
                  <a:lnTo>
                    <a:pt x="1347" y="2125"/>
                  </a:lnTo>
                  <a:lnTo>
                    <a:pt x="1376" y="1975"/>
                  </a:lnTo>
                  <a:lnTo>
                    <a:pt x="1496" y="2155"/>
                  </a:lnTo>
                  <a:lnTo>
                    <a:pt x="1616" y="2334"/>
                  </a:lnTo>
                  <a:lnTo>
                    <a:pt x="1795" y="2484"/>
                  </a:lnTo>
                  <a:lnTo>
                    <a:pt x="1945" y="2634"/>
                  </a:lnTo>
                  <a:lnTo>
                    <a:pt x="2124" y="2693"/>
                  </a:lnTo>
                  <a:lnTo>
                    <a:pt x="2334" y="2723"/>
                  </a:lnTo>
                  <a:lnTo>
                    <a:pt x="2424" y="2723"/>
                  </a:lnTo>
                  <a:lnTo>
                    <a:pt x="2513" y="2693"/>
                  </a:lnTo>
                  <a:lnTo>
                    <a:pt x="2603" y="2634"/>
                  </a:lnTo>
                  <a:lnTo>
                    <a:pt x="2663" y="2574"/>
                  </a:lnTo>
                  <a:lnTo>
                    <a:pt x="2753" y="2454"/>
                  </a:lnTo>
                  <a:lnTo>
                    <a:pt x="2753" y="2275"/>
                  </a:lnTo>
                  <a:lnTo>
                    <a:pt x="2753" y="2125"/>
                  </a:lnTo>
                  <a:lnTo>
                    <a:pt x="2663" y="1945"/>
                  </a:lnTo>
                  <a:lnTo>
                    <a:pt x="2573" y="1826"/>
                  </a:lnTo>
                  <a:lnTo>
                    <a:pt x="2454" y="1676"/>
                  </a:lnTo>
                  <a:lnTo>
                    <a:pt x="2304" y="1527"/>
                  </a:lnTo>
                  <a:lnTo>
                    <a:pt x="2154" y="1437"/>
                  </a:lnTo>
                  <a:lnTo>
                    <a:pt x="2364" y="1467"/>
                  </a:lnTo>
                  <a:lnTo>
                    <a:pt x="2573" y="1467"/>
                  </a:lnTo>
                  <a:lnTo>
                    <a:pt x="2753" y="1407"/>
                  </a:lnTo>
                  <a:lnTo>
                    <a:pt x="2932" y="1317"/>
                  </a:lnTo>
                  <a:lnTo>
                    <a:pt x="2992" y="1227"/>
                  </a:lnTo>
                  <a:lnTo>
                    <a:pt x="3052" y="1168"/>
                  </a:lnTo>
                  <a:lnTo>
                    <a:pt x="3082" y="1048"/>
                  </a:lnTo>
                  <a:lnTo>
                    <a:pt x="3112" y="958"/>
                  </a:lnTo>
                  <a:lnTo>
                    <a:pt x="3112" y="868"/>
                  </a:lnTo>
                  <a:lnTo>
                    <a:pt x="3082" y="749"/>
                  </a:lnTo>
                  <a:lnTo>
                    <a:pt x="3022" y="689"/>
                  </a:lnTo>
                  <a:lnTo>
                    <a:pt x="2962" y="599"/>
                  </a:lnTo>
                  <a:lnTo>
                    <a:pt x="2842" y="539"/>
                  </a:lnTo>
                  <a:lnTo>
                    <a:pt x="2693" y="509"/>
                  </a:lnTo>
                  <a:lnTo>
                    <a:pt x="2543" y="509"/>
                  </a:lnTo>
                  <a:lnTo>
                    <a:pt x="2394" y="569"/>
                  </a:lnTo>
                  <a:lnTo>
                    <a:pt x="2154" y="719"/>
                  </a:lnTo>
                  <a:lnTo>
                    <a:pt x="2035" y="809"/>
                  </a:lnTo>
                  <a:lnTo>
                    <a:pt x="1915" y="928"/>
                  </a:lnTo>
                  <a:lnTo>
                    <a:pt x="2005" y="779"/>
                  </a:lnTo>
                  <a:lnTo>
                    <a:pt x="2035" y="629"/>
                  </a:lnTo>
                  <a:lnTo>
                    <a:pt x="2035" y="479"/>
                  </a:lnTo>
                  <a:lnTo>
                    <a:pt x="1975" y="330"/>
                  </a:lnTo>
                  <a:lnTo>
                    <a:pt x="1885" y="180"/>
                  </a:lnTo>
                  <a:lnTo>
                    <a:pt x="1765" y="91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3"/>
            <p:cNvSpPr/>
            <p:nvPr/>
          </p:nvSpPr>
          <p:spPr>
            <a:xfrm>
              <a:off x="6268150" y="2838775"/>
              <a:ext cx="26950" cy="27700"/>
            </a:xfrm>
            <a:custGeom>
              <a:avLst/>
              <a:gdLst/>
              <a:ahLst/>
              <a:cxnLst/>
              <a:rect l="l" t="t" r="r" b="b"/>
              <a:pathLst>
                <a:path w="1078" h="1108" extrusionOk="0">
                  <a:moveTo>
                    <a:pt x="449" y="1"/>
                  </a:moveTo>
                  <a:lnTo>
                    <a:pt x="330" y="60"/>
                  </a:lnTo>
                  <a:lnTo>
                    <a:pt x="180" y="120"/>
                  </a:lnTo>
                  <a:lnTo>
                    <a:pt x="90" y="240"/>
                  </a:lnTo>
                  <a:lnTo>
                    <a:pt x="31" y="360"/>
                  </a:lnTo>
                  <a:lnTo>
                    <a:pt x="1" y="509"/>
                  </a:lnTo>
                  <a:lnTo>
                    <a:pt x="1" y="629"/>
                  </a:lnTo>
                  <a:lnTo>
                    <a:pt x="31" y="778"/>
                  </a:lnTo>
                  <a:lnTo>
                    <a:pt x="120" y="898"/>
                  </a:lnTo>
                  <a:lnTo>
                    <a:pt x="210" y="988"/>
                  </a:lnTo>
                  <a:lnTo>
                    <a:pt x="300" y="1048"/>
                  </a:lnTo>
                  <a:lnTo>
                    <a:pt x="419" y="1078"/>
                  </a:lnTo>
                  <a:lnTo>
                    <a:pt x="509" y="1108"/>
                  </a:lnTo>
                  <a:lnTo>
                    <a:pt x="629" y="1078"/>
                  </a:lnTo>
                  <a:lnTo>
                    <a:pt x="719" y="1078"/>
                  </a:lnTo>
                  <a:lnTo>
                    <a:pt x="808" y="1018"/>
                  </a:lnTo>
                  <a:lnTo>
                    <a:pt x="898" y="958"/>
                  </a:lnTo>
                  <a:lnTo>
                    <a:pt x="988" y="898"/>
                  </a:lnTo>
                  <a:lnTo>
                    <a:pt x="1048" y="778"/>
                  </a:lnTo>
                  <a:lnTo>
                    <a:pt x="1078" y="659"/>
                  </a:lnTo>
                  <a:lnTo>
                    <a:pt x="1078" y="539"/>
                  </a:lnTo>
                  <a:lnTo>
                    <a:pt x="1078" y="449"/>
                  </a:lnTo>
                  <a:lnTo>
                    <a:pt x="1048" y="330"/>
                  </a:lnTo>
                  <a:lnTo>
                    <a:pt x="988" y="210"/>
                  </a:lnTo>
                  <a:lnTo>
                    <a:pt x="898" y="120"/>
                  </a:lnTo>
                  <a:lnTo>
                    <a:pt x="808" y="60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3"/>
            <p:cNvSpPr/>
            <p:nvPr/>
          </p:nvSpPr>
          <p:spPr>
            <a:xfrm>
              <a:off x="6139500" y="3506700"/>
              <a:ext cx="754725" cy="496650"/>
            </a:xfrm>
            <a:custGeom>
              <a:avLst/>
              <a:gdLst/>
              <a:ahLst/>
              <a:cxnLst/>
              <a:rect l="l" t="t" r="r" b="b"/>
              <a:pathLst>
                <a:path w="30189" h="19866" extrusionOk="0">
                  <a:moveTo>
                    <a:pt x="14062" y="0"/>
                  </a:moveTo>
                  <a:lnTo>
                    <a:pt x="13165" y="30"/>
                  </a:lnTo>
                  <a:lnTo>
                    <a:pt x="12327" y="90"/>
                  </a:lnTo>
                  <a:lnTo>
                    <a:pt x="10652" y="240"/>
                  </a:lnTo>
                  <a:lnTo>
                    <a:pt x="9096" y="419"/>
                  </a:lnTo>
                  <a:lnTo>
                    <a:pt x="7630" y="659"/>
                  </a:lnTo>
                  <a:lnTo>
                    <a:pt x="6254" y="928"/>
                  </a:lnTo>
                  <a:lnTo>
                    <a:pt x="4997" y="1197"/>
                  </a:lnTo>
                  <a:lnTo>
                    <a:pt x="3830" y="1496"/>
                  </a:lnTo>
                  <a:lnTo>
                    <a:pt x="2813" y="1795"/>
                  </a:lnTo>
                  <a:lnTo>
                    <a:pt x="1915" y="2065"/>
                  </a:lnTo>
                  <a:lnTo>
                    <a:pt x="1676" y="2154"/>
                  </a:lnTo>
                  <a:lnTo>
                    <a:pt x="1467" y="2274"/>
                  </a:lnTo>
                  <a:lnTo>
                    <a:pt x="1227" y="2394"/>
                  </a:lnTo>
                  <a:lnTo>
                    <a:pt x="1048" y="2543"/>
                  </a:lnTo>
                  <a:lnTo>
                    <a:pt x="868" y="2723"/>
                  </a:lnTo>
                  <a:lnTo>
                    <a:pt x="689" y="2902"/>
                  </a:lnTo>
                  <a:lnTo>
                    <a:pt x="539" y="3082"/>
                  </a:lnTo>
                  <a:lnTo>
                    <a:pt x="390" y="3291"/>
                  </a:lnTo>
                  <a:lnTo>
                    <a:pt x="270" y="3501"/>
                  </a:lnTo>
                  <a:lnTo>
                    <a:pt x="180" y="3740"/>
                  </a:lnTo>
                  <a:lnTo>
                    <a:pt x="90" y="3950"/>
                  </a:lnTo>
                  <a:lnTo>
                    <a:pt x="31" y="4189"/>
                  </a:lnTo>
                  <a:lnTo>
                    <a:pt x="1" y="4458"/>
                  </a:lnTo>
                  <a:lnTo>
                    <a:pt x="1" y="4698"/>
                  </a:lnTo>
                  <a:lnTo>
                    <a:pt x="1" y="4967"/>
                  </a:lnTo>
                  <a:lnTo>
                    <a:pt x="31" y="5206"/>
                  </a:lnTo>
                  <a:lnTo>
                    <a:pt x="2454" y="19866"/>
                  </a:lnTo>
                  <a:lnTo>
                    <a:pt x="27705" y="19866"/>
                  </a:lnTo>
                  <a:lnTo>
                    <a:pt x="30188" y="5027"/>
                  </a:lnTo>
                  <a:lnTo>
                    <a:pt x="30188" y="4757"/>
                  </a:lnTo>
                  <a:lnTo>
                    <a:pt x="30188" y="4518"/>
                  </a:lnTo>
                  <a:lnTo>
                    <a:pt x="30158" y="4279"/>
                  </a:lnTo>
                  <a:lnTo>
                    <a:pt x="30099" y="4069"/>
                  </a:lnTo>
                  <a:lnTo>
                    <a:pt x="30009" y="3830"/>
                  </a:lnTo>
                  <a:lnTo>
                    <a:pt x="29889" y="3620"/>
                  </a:lnTo>
                  <a:lnTo>
                    <a:pt x="29769" y="3411"/>
                  </a:lnTo>
                  <a:lnTo>
                    <a:pt x="29620" y="3232"/>
                  </a:lnTo>
                  <a:lnTo>
                    <a:pt x="29440" y="3022"/>
                  </a:lnTo>
                  <a:lnTo>
                    <a:pt x="29261" y="2873"/>
                  </a:lnTo>
                  <a:lnTo>
                    <a:pt x="28842" y="2543"/>
                  </a:lnTo>
                  <a:lnTo>
                    <a:pt x="28393" y="2304"/>
                  </a:lnTo>
                  <a:lnTo>
                    <a:pt x="27944" y="2095"/>
                  </a:lnTo>
                  <a:lnTo>
                    <a:pt x="26867" y="1766"/>
                  </a:lnTo>
                  <a:lnTo>
                    <a:pt x="25820" y="1436"/>
                  </a:lnTo>
                  <a:lnTo>
                    <a:pt x="24773" y="1167"/>
                  </a:lnTo>
                  <a:lnTo>
                    <a:pt x="23726" y="928"/>
                  </a:lnTo>
                  <a:lnTo>
                    <a:pt x="22709" y="718"/>
                  </a:lnTo>
                  <a:lnTo>
                    <a:pt x="21691" y="539"/>
                  </a:lnTo>
                  <a:lnTo>
                    <a:pt x="20674" y="389"/>
                  </a:lnTo>
                  <a:lnTo>
                    <a:pt x="19687" y="240"/>
                  </a:lnTo>
                  <a:lnTo>
                    <a:pt x="18700" y="150"/>
                  </a:lnTo>
                  <a:lnTo>
                    <a:pt x="17742" y="90"/>
                  </a:lnTo>
                  <a:lnTo>
                    <a:pt x="16785" y="30"/>
                  </a:lnTo>
                  <a:lnTo>
                    <a:pt x="15857" y="0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3"/>
            <p:cNvSpPr/>
            <p:nvPr/>
          </p:nvSpPr>
          <p:spPr>
            <a:xfrm>
              <a:off x="6139500" y="3608425"/>
              <a:ext cx="700875" cy="394925"/>
            </a:xfrm>
            <a:custGeom>
              <a:avLst/>
              <a:gdLst/>
              <a:ahLst/>
              <a:cxnLst/>
              <a:rect l="l" t="t" r="r" b="b"/>
              <a:pathLst>
                <a:path w="28035" h="15797" extrusionOk="0">
                  <a:moveTo>
                    <a:pt x="60" y="0"/>
                  </a:moveTo>
                  <a:lnTo>
                    <a:pt x="31" y="270"/>
                  </a:lnTo>
                  <a:lnTo>
                    <a:pt x="1" y="569"/>
                  </a:lnTo>
                  <a:lnTo>
                    <a:pt x="1" y="838"/>
                  </a:lnTo>
                  <a:lnTo>
                    <a:pt x="31" y="1137"/>
                  </a:lnTo>
                  <a:lnTo>
                    <a:pt x="2454" y="15797"/>
                  </a:lnTo>
                  <a:lnTo>
                    <a:pt x="27705" y="15797"/>
                  </a:lnTo>
                  <a:lnTo>
                    <a:pt x="28034" y="13523"/>
                  </a:lnTo>
                  <a:lnTo>
                    <a:pt x="27526" y="13852"/>
                  </a:lnTo>
                  <a:lnTo>
                    <a:pt x="26987" y="14151"/>
                  </a:lnTo>
                  <a:lnTo>
                    <a:pt x="26448" y="14421"/>
                  </a:lnTo>
                  <a:lnTo>
                    <a:pt x="25910" y="14660"/>
                  </a:lnTo>
                  <a:lnTo>
                    <a:pt x="25341" y="14870"/>
                  </a:lnTo>
                  <a:lnTo>
                    <a:pt x="24773" y="15049"/>
                  </a:lnTo>
                  <a:lnTo>
                    <a:pt x="24205" y="15229"/>
                  </a:lnTo>
                  <a:lnTo>
                    <a:pt x="23606" y="15348"/>
                  </a:lnTo>
                  <a:lnTo>
                    <a:pt x="23008" y="15408"/>
                  </a:lnTo>
                  <a:lnTo>
                    <a:pt x="22409" y="15468"/>
                  </a:lnTo>
                  <a:lnTo>
                    <a:pt x="21781" y="15468"/>
                  </a:lnTo>
                  <a:lnTo>
                    <a:pt x="21153" y="15438"/>
                  </a:lnTo>
                  <a:lnTo>
                    <a:pt x="20495" y="15348"/>
                  </a:lnTo>
                  <a:lnTo>
                    <a:pt x="19837" y="15229"/>
                  </a:lnTo>
                  <a:lnTo>
                    <a:pt x="19178" y="15079"/>
                  </a:lnTo>
                  <a:lnTo>
                    <a:pt x="18490" y="14840"/>
                  </a:lnTo>
                  <a:lnTo>
                    <a:pt x="18311" y="14840"/>
                  </a:lnTo>
                  <a:lnTo>
                    <a:pt x="18071" y="14780"/>
                  </a:lnTo>
                  <a:lnTo>
                    <a:pt x="17503" y="14660"/>
                  </a:lnTo>
                  <a:lnTo>
                    <a:pt x="16934" y="14511"/>
                  </a:lnTo>
                  <a:lnTo>
                    <a:pt x="16725" y="14481"/>
                  </a:lnTo>
                  <a:lnTo>
                    <a:pt x="16545" y="14451"/>
                  </a:lnTo>
                  <a:lnTo>
                    <a:pt x="15648" y="14690"/>
                  </a:lnTo>
                  <a:lnTo>
                    <a:pt x="14780" y="14870"/>
                  </a:lnTo>
                  <a:lnTo>
                    <a:pt x="13943" y="14959"/>
                  </a:lnTo>
                  <a:lnTo>
                    <a:pt x="13105" y="14989"/>
                  </a:lnTo>
                  <a:lnTo>
                    <a:pt x="12297" y="14989"/>
                  </a:lnTo>
                  <a:lnTo>
                    <a:pt x="11519" y="14899"/>
                  </a:lnTo>
                  <a:lnTo>
                    <a:pt x="10741" y="14750"/>
                  </a:lnTo>
                  <a:lnTo>
                    <a:pt x="9993" y="14570"/>
                  </a:lnTo>
                  <a:lnTo>
                    <a:pt x="9275" y="14301"/>
                  </a:lnTo>
                  <a:lnTo>
                    <a:pt x="8587" y="14002"/>
                  </a:lnTo>
                  <a:lnTo>
                    <a:pt x="7899" y="13673"/>
                  </a:lnTo>
                  <a:lnTo>
                    <a:pt x="7271" y="13284"/>
                  </a:lnTo>
                  <a:lnTo>
                    <a:pt x="6643" y="12835"/>
                  </a:lnTo>
                  <a:lnTo>
                    <a:pt x="6014" y="12356"/>
                  </a:lnTo>
                  <a:lnTo>
                    <a:pt x="5446" y="11848"/>
                  </a:lnTo>
                  <a:lnTo>
                    <a:pt x="4907" y="11309"/>
                  </a:lnTo>
                  <a:lnTo>
                    <a:pt x="4369" y="10741"/>
                  </a:lnTo>
                  <a:lnTo>
                    <a:pt x="3890" y="10142"/>
                  </a:lnTo>
                  <a:lnTo>
                    <a:pt x="3411" y="9514"/>
                  </a:lnTo>
                  <a:lnTo>
                    <a:pt x="2963" y="8856"/>
                  </a:lnTo>
                  <a:lnTo>
                    <a:pt x="2574" y="8168"/>
                  </a:lnTo>
                  <a:lnTo>
                    <a:pt x="2185" y="7480"/>
                  </a:lnTo>
                  <a:lnTo>
                    <a:pt x="1826" y="6762"/>
                  </a:lnTo>
                  <a:lnTo>
                    <a:pt x="1497" y="6044"/>
                  </a:lnTo>
                  <a:lnTo>
                    <a:pt x="1197" y="5296"/>
                  </a:lnTo>
                  <a:lnTo>
                    <a:pt x="958" y="4548"/>
                  </a:lnTo>
                  <a:lnTo>
                    <a:pt x="719" y="3800"/>
                  </a:lnTo>
                  <a:lnTo>
                    <a:pt x="509" y="3022"/>
                  </a:lnTo>
                  <a:lnTo>
                    <a:pt x="360" y="2274"/>
                  </a:lnTo>
                  <a:lnTo>
                    <a:pt x="240" y="1526"/>
                  </a:lnTo>
                  <a:lnTo>
                    <a:pt x="120" y="7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3"/>
            <p:cNvSpPr/>
            <p:nvPr/>
          </p:nvSpPr>
          <p:spPr>
            <a:xfrm>
              <a:off x="6395300" y="3296525"/>
              <a:ext cx="238625" cy="405400"/>
            </a:xfrm>
            <a:custGeom>
              <a:avLst/>
              <a:gdLst/>
              <a:ahLst/>
              <a:cxnLst/>
              <a:rect l="l" t="t" r="r" b="b"/>
              <a:pathLst>
                <a:path w="9545" h="16216" extrusionOk="0">
                  <a:moveTo>
                    <a:pt x="1586" y="0"/>
                  </a:moveTo>
                  <a:lnTo>
                    <a:pt x="1586" y="8557"/>
                  </a:lnTo>
                  <a:lnTo>
                    <a:pt x="1586" y="9814"/>
                  </a:lnTo>
                  <a:lnTo>
                    <a:pt x="1227" y="10083"/>
                  </a:lnTo>
                  <a:lnTo>
                    <a:pt x="928" y="10382"/>
                  </a:lnTo>
                  <a:lnTo>
                    <a:pt x="659" y="10681"/>
                  </a:lnTo>
                  <a:lnTo>
                    <a:pt x="420" y="11040"/>
                  </a:lnTo>
                  <a:lnTo>
                    <a:pt x="240" y="11369"/>
                  </a:lnTo>
                  <a:lnTo>
                    <a:pt x="120" y="11758"/>
                  </a:lnTo>
                  <a:lnTo>
                    <a:pt x="31" y="12147"/>
                  </a:lnTo>
                  <a:lnTo>
                    <a:pt x="1" y="12536"/>
                  </a:lnTo>
                  <a:lnTo>
                    <a:pt x="31" y="12925"/>
                  </a:lnTo>
                  <a:lnTo>
                    <a:pt x="90" y="13284"/>
                  </a:lnTo>
                  <a:lnTo>
                    <a:pt x="210" y="13643"/>
                  </a:lnTo>
                  <a:lnTo>
                    <a:pt x="360" y="13972"/>
                  </a:lnTo>
                  <a:lnTo>
                    <a:pt x="569" y="14301"/>
                  </a:lnTo>
                  <a:lnTo>
                    <a:pt x="809" y="14600"/>
                  </a:lnTo>
                  <a:lnTo>
                    <a:pt x="1078" y="14870"/>
                  </a:lnTo>
                  <a:lnTo>
                    <a:pt x="1407" y="15139"/>
                  </a:lnTo>
                  <a:lnTo>
                    <a:pt x="1736" y="15378"/>
                  </a:lnTo>
                  <a:lnTo>
                    <a:pt x="2095" y="15588"/>
                  </a:lnTo>
                  <a:lnTo>
                    <a:pt x="2484" y="15767"/>
                  </a:lnTo>
                  <a:lnTo>
                    <a:pt x="2903" y="15917"/>
                  </a:lnTo>
                  <a:lnTo>
                    <a:pt x="3352" y="16036"/>
                  </a:lnTo>
                  <a:lnTo>
                    <a:pt x="3800" y="16126"/>
                  </a:lnTo>
                  <a:lnTo>
                    <a:pt x="4279" y="16186"/>
                  </a:lnTo>
                  <a:lnTo>
                    <a:pt x="4758" y="16216"/>
                  </a:lnTo>
                  <a:lnTo>
                    <a:pt x="5266" y="16186"/>
                  </a:lnTo>
                  <a:lnTo>
                    <a:pt x="5745" y="16126"/>
                  </a:lnTo>
                  <a:lnTo>
                    <a:pt x="6194" y="16036"/>
                  </a:lnTo>
                  <a:lnTo>
                    <a:pt x="6643" y="15917"/>
                  </a:lnTo>
                  <a:lnTo>
                    <a:pt x="7032" y="15767"/>
                  </a:lnTo>
                  <a:lnTo>
                    <a:pt x="7450" y="15588"/>
                  </a:lnTo>
                  <a:lnTo>
                    <a:pt x="7809" y="15378"/>
                  </a:lnTo>
                  <a:lnTo>
                    <a:pt x="8139" y="15139"/>
                  </a:lnTo>
                  <a:lnTo>
                    <a:pt x="8468" y="14870"/>
                  </a:lnTo>
                  <a:lnTo>
                    <a:pt x="8737" y="14600"/>
                  </a:lnTo>
                  <a:lnTo>
                    <a:pt x="8976" y="14301"/>
                  </a:lnTo>
                  <a:lnTo>
                    <a:pt x="9156" y="13972"/>
                  </a:lnTo>
                  <a:lnTo>
                    <a:pt x="9335" y="13643"/>
                  </a:lnTo>
                  <a:lnTo>
                    <a:pt x="9455" y="13284"/>
                  </a:lnTo>
                  <a:lnTo>
                    <a:pt x="9515" y="12925"/>
                  </a:lnTo>
                  <a:lnTo>
                    <a:pt x="9545" y="12536"/>
                  </a:lnTo>
                  <a:lnTo>
                    <a:pt x="9545" y="12327"/>
                  </a:lnTo>
                  <a:lnTo>
                    <a:pt x="9515" y="12087"/>
                  </a:lnTo>
                  <a:lnTo>
                    <a:pt x="9395" y="11639"/>
                  </a:lnTo>
                  <a:lnTo>
                    <a:pt x="9245" y="11250"/>
                  </a:lnTo>
                  <a:lnTo>
                    <a:pt x="9006" y="10831"/>
                  </a:lnTo>
                  <a:lnTo>
                    <a:pt x="8707" y="10472"/>
                  </a:lnTo>
                  <a:lnTo>
                    <a:pt x="8378" y="10143"/>
                  </a:lnTo>
                  <a:lnTo>
                    <a:pt x="7989" y="9843"/>
                  </a:lnTo>
                  <a:lnTo>
                    <a:pt x="7540" y="9574"/>
                  </a:lnTo>
                  <a:lnTo>
                    <a:pt x="7540" y="4757"/>
                  </a:lnTo>
                  <a:lnTo>
                    <a:pt x="754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3"/>
            <p:cNvSpPr/>
            <p:nvPr/>
          </p:nvSpPr>
          <p:spPr>
            <a:xfrm>
              <a:off x="6434950" y="3374300"/>
              <a:ext cx="148875" cy="159350"/>
            </a:xfrm>
            <a:custGeom>
              <a:avLst/>
              <a:gdLst/>
              <a:ahLst/>
              <a:cxnLst/>
              <a:rect l="l" t="t" r="r" b="b"/>
              <a:pathLst>
                <a:path w="5955" h="6374" extrusionOk="0">
                  <a:moveTo>
                    <a:pt x="0" y="1"/>
                  </a:moveTo>
                  <a:lnTo>
                    <a:pt x="0" y="6373"/>
                  </a:lnTo>
                  <a:lnTo>
                    <a:pt x="449" y="6314"/>
                  </a:lnTo>
                  <a:lnTo>
                    <a:pt x="868" y="6254"/>
                  </a:lnTo>
                  <a:lnTo>
                    <a:pt x="1287" y="6164"/>
                  </a:lnTo>
                  <a:lnTo>
                    <a:pt x="1706" y="6044"/>
                  </a:lnTo>
                  <a:lnTo>
                    <a:pt x="2125" y="5925"/>
                  </a:lnTo>
                  <a:lnTo>
                    <a:pt x="2543" y="5775"/>
                  </a:lnTo>
                  <a:lnTo>
                    <a:pt x="2932" y="5625"/>
                  </a:lnTo>
                  <a:lnTo>
                    <a:pt x="3321" y="5446"/>
                  </a:lnTo>
                  <a:lnTo>
                    <a:pt x="3680" y="5266"/>
                  </a:lnTo>
                  <a:lnTo>
                    <a:pt x="4039" y="5057"/>
                  </a:lnTo>
                  <a:lnTo>
                    <a:pt x="4727" y="4578"/>
                  </a:lnTo>
                  <a:lnTo>
                    <a:pt x="5386" y="4070"/>
                  </a:lnTo>
                  <a:lnTo>
                    <a:pt x="5954" y="3531"/>
                  </a:lnTo>
                  <a:lnTo>
                    <a:pt x="5954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3"/>
            <p:cNvSpPr/>
            <p:nvPr/>
          </p:nvSpPr>
          <p:spPr>
            <a:xfrm>
              <a:off x="6226275" y="2898600"/>
              <a:ext cx="525075" cy="457025"/>
            </a:xfrm>
            <a:custGeom>
              <a:avLst/>
              <a:gdLst/>
              <a:ahLst/>
              <a:cxnLst/>
              <a:rect l="l" t="t" r="r" b="b"/>
              <a:pathLst>
                <a:path w="21003" h="18281" extrusionOk="0">
                  <a:moveTo>
                    <a:pt x="8916" y="1"/>
                  </a:moveTo>
                  <a:lnTo>
                    <a:pt x="8377" y="31"/>
                  </a:lnTo>
                  <a:lnTo>
                    <a:pt x="7869" y="121"/>
                  </a:lnTo>
                  <a:lnTo>
                    <a:pt x="7360" y="210"/>
                  </a:lnTo>
                  <a:lnTo>
                    <a:pt x="6881" y="360"/>
                  </a:lnTo>
                  <a:lnTo>
                    <a:pt x="6373" y="510"/>
                  </a:lnTo>
                  <a:lnTo>
                    <a:pt x="5894" y="719"/>
                  </a:lnTo>
                  <a:lnTo>
                    <a:pt x="5445" y="958"/>
                  </a:lnTo>
                  <a:lnTo>
                    <a:pt x="4997" y="1198"/>
                  </a:lnTo>
                  <a:lnTo>
                    <a:pt x="4578" y="1467"/>
                  </a:lnTo>
                  <a:lnTo>
                    <a:pt x="4159" y="1766"/>
                  </a:lnTo>
                  <a:lnTo>
                    <a:pt x="3770" y="2095"/>
                  </a:lnTo>
                  <a:lnTo>
                    <a:pt x="3411" y="2454"/>
                  </a:lnTo>
                  <a:lnTo>
                    <a:pt x="3022" y="2813"/>
                  </a:lnTo>
                  <a:lnTo>
                    <a:pt x="2693" y="3202"/>
                  </a:lnTo>
                  <a:lnTo>
                    <a:pt x="2364" y="3591"/>
                  </a:lnTo>
                  <a:lnTo>
                    <a:pt x="2065" y="4010"/>
                  </a:lnTo>
                  <a:lnTo>
                    <a:pt x="1765" y="4429"/>
                  </a:lnTo>
                  <a:lnTo>
                    <a:pt x="1496" y="4878"/>
                  </a:lnTo>
                  <a:lnTo>
                    <a:pt x="1227" y="5326"/>
                  </a:lnTo>
                  <a:lnTo>
                    <a:pt x="1017" y="5775"/>
                  </a:lnTo>
                  <a:lnTo>
                    <a:pt x="778" y="6254"/>
                  </a:lnTo>
                  <a:lnTo>
                    <a:pt x="599" y="6733"/>
                  </a:lnTo>
                  <a:lnTo>
                    <a:pt x="419" y="7151"/>
                  </a:lnTo>
                  <a:lnTo>
                    <a:pt x="299" y="7570"/>
                  </a:lnTo>
                  <a:lnTo>
                    <a:pt x="180" y="8019"/>
                  </a:lnTo>
                  <a:lnTo>
                    <a:pt x="90" y="8438"/>
                  </a:lnTo>
                  <a:lnTo>
                    <a:pt x="30" y="8887"/>
                  </a:lnTo>
                  <a:lnTo>
                    <a:pt x="0" y="9335"/>
                  </a:lnTo>
                  <a:lnTo>
                    <a:pt x="30" y="9784"/>
                  </a:lnTo>
                  <a:lnTo>
                    <a:pt x="90" y="10203"/>
                  </a:lnTo>
                  <a:lnTo>
                    <a:pt x="210" y="10652"/>
                  </a:lnTo>
                  <a:lnTo>
                    <a:pt x="359" y="11101"/>
                  </a:lnTo>
                  <a:lnTo>
                    <a:pt x="569" y="11519"/>
                  </a:lnTo>
                  <a:lnTo>
                    <a:pt x="808" y="11938"/>
                  </a:lnTo>
                  <a:lnTo>
                    <a:pt x="1077" y="12327"/>
                  </a:lnTo>
                  <a:lnTo>
                    <a:pt x="1347" y="12716"/>
                  </a:lnTo>
                  <a:lnTo>
                    <a:pt x="1945" y="13434"/>
                  </a:lnTo>
                  <a:lnTo>
                    <a:pt x="5206" y="17443"/>
                  </a:lnTo>
                  <a:lnTo>
                    <a:pt x="6492" y="17683"/>
                  </a:lnTo>
                  <a:lnTo>
                    <a:pt x="7809" y="17892"/>
                  </a:lnTo>
                  <a:lnTo>
                    <a:pt x="9155" y="18072"/>
                  </a:lnTo>
                  <a:lnTo>
                    <a:pt x="10531" y="18191"/>
                  </a:lnTo>
                  <a:lnTo>
                    <a:pt x="11878" y="18251"/>
                  </a:lnTo>
                  <a:lnTo>
                    <a:pt x="12566" y="18281"/>
                  </a:lnTo>
                  <a:lnTo>
                    <a:pt x="13224" y="18251"/>
                  </a:lnTo>
                  <a:lnTo>
                    <a:pt x="13882" y="18221"/>
                  </a:lnTo>
                  <a:lnTo>
                    <a:pt x="14541" y="18191"/>
                  </a:lnTo>
                  <a:lnTo>
                    <a:pt x="15199" y="18101"/>
                  </a:lnTo>
                  <a:lnTo>
                    <a:pt x="15827" y="18012"/>
                  </a:lnTo>
                  <a:lnTo>
                    <a:pt x="16246" y="17922"/>
                  </a:lnTo>
                  <a:lnTo>
                    <a:pt x="16635" y="17802"/>
                  </a:lnTo>
                  <a:lnTo>
                    <a:pt x="16844" y="17712"/>
                  </a:lnTo>
                  <a:lnTo>
                    <a:pt x="17024" y="17623"/>
                  </a:lnTo>
                  <a:lnTo>
                    <a:pt x="17173" y="17503"/>
                  </a:lnTo>
                  <a:lnTo>
                    <a:pt x="17323" y="17353"/>
                  </a:lnTo>
                  <a:lnTo>
                    <a:pt x="17502" y="17144"/>
                  </a:lnTo>
                  <a:lnTo>
                    <a:pt x="17592" y="16875"/>
                  </a:lnTo>
                  <a:lnTo>
                    <a:pt x="17682" y="16606"/>
                  </a:lnTo>
                  <a:lnTo>
                    <a:pt x="17742" y="16336"/>
                  </a:lnTo>
                  <a:lnTo>
                    <a:pt x="17832" y="15738"/>
                  </a:lnTo>
                  <a:lnTo>
                    <a:pt x="17891" y="15469"/>
                  </a:lnTo>
                  <a:lnTo>
                    <a:pt x="17951" y="15169"/>
                  </a:lnTo>
                  <a:lnTo>
                    <a:pt x="18101" y="14810"/>
                  </a:lnTo>
                  <a:lnTo>
                    <a:pt x="18280" y="14481"/>
                  </a:lnTo>
                  <a:lnTo>
                    <a:pt x="18490" y="14182"/>
                  </a:lnTo>
                  <a:lnTo>
                    <a:pt x="18759" y="13853"/>
                  </a:lnTo>
                  <a:lnTo>
                    <a:pt x="19268" y="13285"/>
                  </a:lnTo>
                  <a:lnTo>
                    <a:pt x="19537" y="12985"/>
                  </a:lnTo>
                  <a:lnTo>
                    <a:pt x="19776" y="12656"/>
                  </a:lnTo>
                  <a:lnTo>
                    <a:pt x="20075" y="12237"/>
                  </a:lnTo>
                  <a:lnTo>
                    <a:pt x="20345" y="11759"/>
                  </a:lnTo>
                  <a:lnTo>
                    <a:pt x="20554" y="11250"/>
                  </a:lnTo>
                  <a:lnTo>
                    <a:pt x="20704" y="10742"/>
                  </a:lnTo>
                  <a:lnTo>
                    <a:pt x="20853" y="10203"/>
                  </a:lnTo>
                  <a:lnTo>
                    <a:pt x="20943" y="9694"/>
                  </a:lnTo>
                  <a:lnTo>
                    <a:pt x="21003" y="9156"/>
                  </a:lnTo>
                  <a:lnTo>
                    <a:pt x="21003" y="8587"/>
                  </a:lnTo>
                  <a:lnTo>
                    <a:pt x="21003" y="8049"/>
                  </a:lnTo>
                  <a:lnTo>
                    <a:pt x="20943" y="7451"/>
                  </a:lnTo>
                  <a:lnTo>
                    <a:pt x="20883" y="6822"/>
                  </a:lnTo>
                  <a:lnTo>
                    <a:pt x="20734" y="6194"/>
                  </a:lnTo>
                  <a:lnTo>
                    <a:pt x="20584" y="5536"/>
                  </a:lnTo>
                  <a:lnTo>
                    <a:pt x="20375" y="4908"/>
                  </a:lnTo>
                  <a:lnTo>
                    <a:pt x="20105" y="4279"/>
                  </a:lnTo>
                  <a:lnTo>
                    <a:pt x="19806" y="3681"/>
                  </a:lnTo>
                  <a:lnTo>
                    <a:pt x="19477" y="3112"/>
                  </a:lnTo>
                  <a:lnTo>
                    <a:pt x="19298" y="2843"/>
                  </a:lnTo>
                  <a:lnTo>
                    <a:pt x="19088" y="2604"/>
                  </a:lnTo>
                  <a:lnTo>
                    <a:pt x="18879" y="2365"/>
                  </a:lnTo>
                  <a:lnTo>
                    <a:pt x="18639" y="2155"/>
                  </a:lnTo>
                  <a:lnTo>
                    <a:pt x="18400" y="1946"/>
                  </a:lnTo>
                  <a:lnTo>
                    <a:pt x="18131" y="1766"/>
                  </a:lnTo>
                  <a:lnTo>
                    <a:pt x="17861" y="1587"/>
                  </a:lnTo>
                  <a:lnTo>
                    <a:pt x="17592" y="1437"/>
                  </a:lnTo>
                  <a:lnTo>
                    <a:pt x="17293" y="1317"/>
                  </a:lnTo>
                  <a:lnTo>
                    <a:pt x="16994" y="1228"/>
                  </a:lnTo>
                  <a:lnTo>
                    <a:pt x="16665" y="1168"/>
                  </a:lnTo>
                  <a:lnTo>
                    <a:pt x="16306" y="1108"/>
                  </a:lnTo>
                  <a:lnTo>
                    <a:pt x="15977" y="1078"/>
                  </a:lnTo>
                  <a:lnTo>
                    <a:pt x="15588" y="1108"/>
                  </a:lnTo>
                  <a:lnTo>
                    <a:pt x="14989" y="1138"/>
                  </a:lnTo>
                  <a:lnTo>
                    <a:pt x="14570" y="1228"/>
                  </a:lnTo>
                  <a:lnTo>
                    <a:pt x="14361" y="1258"/>
                  </a:lnTo>
                  <a:lnTo>
                    <a:pt x="14152" y="1347"/>
                  </a:lnTo>
                  <a:lnTo>
                    <a:pt x="13613" y="1617"/>
                  </a:lnTo>
                  <a:lnTo>
                    <a:pt x="13224" y="1287"/>
                  </a:lnTo>
                  <a:lnTo>
                    <a:pt x="12805" y="988"/>
                  </a:lnTo>
                  <a:lnTo>
                    <a:pt x="12356" y="749"/>
                  </a:lnTo>
                  <a:lnTo>
                    <a:pt x="11908" y="540"/>
                  </a:lnTo>
                  <a:lnTo>
                    <a:pt x="11429" y="360"/>
                  </a:lnTo>
                  <a:lnTo>
                    <a:pt x="10950" y="210"/>
                  </a:lnTo>
                  <a:lnTo>
                    <a:pt x="10442" y="121"/>
                  </a:lnTo>
                  <a:lnTo>
                    <a:pt x="9933" y="61"/>
                  </a:lnTo>
                  <a:lnTo>
                    <a:pt x="9424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3"/>
            <p:cNvSpPr/>
            <p:nvPr/>
          </p:nvSpPr>
          <p:spPr>
            <a:xfrm>
              <a:off x="6244975" y="2931525"/>
              <a:ext cx="488425" cy="423375"/>
            </a:xfrm>
            <a:custGeom>
              <a:avLst/>
              <a:gdLst/>
              <a:ahLst/>
              <a:cxnLst/>
              <a:rect l="l" t="t" r="r" b="b"/>
              <a:pathLst>
                <a:path w="19537" h="16935" extrusionOk="0">
                  <a:moveTo>
                    <a:pt x="8258" y="0"/>
                  </a:moveTo>
                  <a:lnTo>
                    <a:pt x="7779" y="30"/>
                  </a:lnTo>
                  <a:lnTo>
                    <a:pt x="7300" y="90"/>
                  </a:lnTo>
                  <a:lnTo>
                    <a:pt x="6851" y="180"/>
                  </a:lnTo>
                  <a:lnTo>
                    <a:pt x="6373" y="329"/>
                  </a:lnTo>
                  <a:lnTo>
                    <a:pt x="5924" y="479"/>
                  </a:lnTo>
                  <a:lnTo>
                    <a:pt x="5475" y="659"/>
                  </a:lnTo>
                  <a:lnTo>
                    <a:pt x="5056" y="868"/>
                  </a:lnTo>
                  <a:lnTo>
                    <a:pt x="4637" y="1107"/>
                  </a:lnTo>
                  <a:lnTo>
                    <a:pt x="4249" y="1377"/>
                  </a:lnTo>
                  <a:lnTo>
                    <a:pt x="3860" y="1646"/>
                  </a:lnTo>
                  <a:lnTo>
                    <a:pt x="3501" y="1945"/>
                  </a:lnTo>
                  <a:lnTo>
                    <a:pt x="3142" y="2274"/>
                  </a:lnTo>
                  <a:lnTo>
                    <a:pt x="2812" y="2603"/>
                  </a:lnTo>
                  <a:lnTo>
                    <a:pt x="2483" y="2962"/>
                  </a:lnTo>
                  <a:lnTo>
                    <a:pt x="2184" y="3321"/>
                  </a:lnTo>
                  <a:lnTo>
                    <a:pt x="1915" y="3710"/>
                  </a:lnTo>
                  <a:lnTo>
                    <a:pt x="1616" y="4129"/>
                  </a:lnTo>
                  <a:lnTo>
                    <a:pt x="1376" y="4518"/>
                  </a:lnTo>
                  <a:lnTo>
                    <a:pt x="1137" y="4937"/>
                  </a:lnTo>
                  <a:lnTo>
                    <a:pt x="928" y="5356"/>
                  </a:lnTo>
                  <a:lnTo>
                    <a:pt x="718" y="5804"/>
                  </a:lnTo>
                  <a:lnTo>
                    <a:pt x="539" y="6253"/>
                  </a:lnTo>
                  <a:lnTo>
                    <a:pt x="389" y="6642"/>
                  </a:lnTo>
                  <a:lnTo>
                    <a:pt x="269" y="7031"/>
                  </a:lnTo>
                  <a:lnTo>
                    <a:pt x="150" y="7420"/>
                  </a:lnTo>
                  <a:lnTo>
                    <a:pt x="60" y="7839"/>
                  </a:lnTo>
                  <a:lnTo>
                    <a:pt x="0" y="8258"/>
                  </a:lnTo>
                  <a:lnTo>
                    <a:pt x="0" y="8647"/>
                  </a:lnTo>
                  <a:lnTo>
                    <a:pt x="0" y="9066"/>
                  </a:lnTo>
                  <a:lnTo>
                    <a:pt x="60" y="9484"/>
                  </a:lnTo>
                  <a:lnTo>
                    <a:pt x="180" y="9903"/>
                  </a:lnTo>
                  <a:lnTo>
                    <a:pt x="329" y="10292"/>
                  </a:lnTo>
                  <a:lnTo>
                    <a:pt x="509" y="10681"/>
                  </a:lnTo>
                  <a:lnTo>
                    <a:pt x="748" y="11070"/>
                  </a:lnTo>
                  <a:lnTo>
                    <a:pt x="987" y="11429"/>
                  </a:lnTo>
                  <a:lnTo>
                    <a:pt x="1257" y="11788"/>
                  </a:lnTo>
                  <a:lnTo>
                    <a:pt x="1795" y="12476"/>
                  </a:lnTo>
                  <a:lnTo>
                    <a:pt x="4817" y="16186"/>
                  </a:lnTo>
                  <a:lnTo>
                    <a:pt x="6014" y="16425"/>
                  </a:lnTo>
                  <a:lnTo>
                    <a:pt x="7240" y="16605"/>
                  </a:lnTo>
                  <a:lnTo>
                    <a:pt x="8497" y="16755"/>
                  </a:lnTo>
                  <a:lnTo>
                    <a:pt x="9754" y="16874"/>
                  </a:lnTo>
                  <a:lnTo>
                    <a:pt x="11040" y="16934"/>
                  </a:lnTo>
                  <a:lnTo>
                    <a:pt x="12297" y="16934"/>
                  </a:lnTo>
                  <a:lnTo>
                    <a:pt x="12895" y="16904"/>
                  </a:lnTo>
                  <a:lnTo>
                    <a:pt x="13523" y="16874"/>
                  </a:lnTo>
                  <a:lnTo>
                    <a:pt x="14122" y="16784"/>
                  </a:lnTo>
                  <a:lnTo>
                    <a:pt x="14720" y="16695"/>
                  </a:lnTo>
                  <a:lnTo>
                    <a:pt x="15109" y="16635"/>
                  </a:lnTo>
                  <a:lnTo>
                    <a:pt x="15468" y="16515"/>
                  </a:lnTo>
                  <a:lnTo>
                    <a:pt x="15647" y="16455"/>
                  </a:lnTo>
                  <a:lnTo>
                    <a:pt x="15827" y="16366"/>
                  </a:lnTo>
                  <a:lnTo>
                    <a:pt x="15977" y="16246"/>
                  </a:lnTo>
                  <a:lnTo>
                    <a:pt x="16096" y="16096"/>
                  </a:lnTo>
                  <a:lnTo>
                    <a:pt x="16246" y="15887"/>
                  </a:lnTo>
                  <a:lnTo>
                    <a:pt x="16365" y="15677"/>
                  </a:lnTo>
                  <a:lnTo>
                    <a:pt x="16425" y="15408"/>
                  </a:lnTo>
                  <a:lnTo>
                    <a:pt x="16485" y="15139"/>
                  </a:lnTo>
                  <a:lnTo>
                    <a:pt x="16575" y="14630"/>
                  </a:lnTo>
                  <a:lnTo>
                    <a:pt x="16605" y="14361"/>
                  </a:lnTo>
                  <a:lnTo>
                    <a:pt x="16695" y="14092"/>
                  </a:lnTo>
                  <a:lnTo>
                    <a:pt x="16814" y="13763"/>
                  </a:lnTo>
                  <a:lnTo>
                    <a:pt x="16994" y="13434"/>
                  </a:lnTo>
                  <a:lnTo>
                    <a:pt x="17203" y="13134"/>
                  </a:lnTo>
                  <a:lnTo>
                    <a:pt x="17413" y="12865"/>
                  </a:lnTo>
                  <a:lnTo>
                    <a:pt x="17921" y="12327"/>
                  </a:lnTo>
                  <a:lnTo>
                    <a:pt x="18161" y="12027"/>
                  </a:lnTo>
                  <a:lnTo>
                    <a:pt x="18400" y="11758"/>
                  </a:lnTo>
                  <a:lnTo>
                    <a:pt x="18669" y="11339"/>
                  </a:lnTo>
                  <a:lnTo>
                    <a:pt x="18909" y="10891"/>
                  </a:lnTo>
                  <a:lnTo>
                    <a:pt x="19088" y="10442"/>
                  </a:lnTo>
                  <a:lnTo>
                    <a:pt x="19268" y="9963"/>
                  </a:lnTo>
                  <a:lnTo>
                    <a:pt x="19387" y="9484"/>
                  </a:lnTo>
                  <a:lnTo>
                    <a:pt x="19447" y="8976"/>
                  </a:lnTo>
                  <a:lnTo>
                    <a:pt x="19507" y="8467"/>
                  </a:lnTo>
                  <a:lnTo>
                    <a:pt x="19537" y="7989"/>
                  </a:lnTo>
                  <a:lnTo>
                    <a:pt x="19507" y="7450"/>
                  </a:lnTo>
                  <a:lnTo>
                    <a:pt x="19477" y="6911"/>
                  </a:lnTo>
                  <a:lnTo>
                    <a:pt x="19387" y="6343"/>
                  </a:lnTo>
                  <a:lnTo>
                    <a:pt x="19268" y="5745"/>
                  </a:lnTo>
                  <a:lnTo>
                    <a:pt x="19118" y="5146"/>
                  </a:lnTo>
                  <a:lnTo>
                    <a:pt x="18938" y="4548"/>
                  </a:lnTo>
                  <a:lnTo>
                    <a:pt x="18699" y="3979"/>
                  </a:lnTo>
                  <a:lnTo>
                    <a:pt x="18430" y="3411"/>
                  </a:lnTo>
                  <a:lnTo>
                    <a:pt x="18101" y="2902"/>
                  </a:lnTo>
                  <a:lnTo>
                    <a:pt x="17742" y="2424"/>
                  </a:lnTo>
                  <a:lnTo>
                    <a:pt x="17532" y="2184"/>
                  </a:lnTo>
                  <a:lnTo>
                    <a:pt x="17323" y="2005"/>
                  </a:lnTo>
                  <a:lnTo>
                    <a:pt x="17084" y="1795"/>
                  </a:lnTo>
                  <a:lnTo>
                    <a:pt x="16844" y="1616"/>
                  </a:lnTo>
                  <a:lnTo>
                    <a:pt x="16605" y="1466"/>
                  </a:lnTo>
                  <a:lnTo>
                    <a:pt x="16336" y="1347"/>
                  </a:lnTo>
                  <a:lnTo>
                    <a:pt x="16066" y="1227"/>
                  </a:lnTo>
                  <a:lnTo>
                    <a:pt x="15767" y="1137"/>
                  </a:lnTo>
                  <a:lnTo>
                    <a:pt x="15468" y="1077"/>
                  </a:lnTo>
                  <a:lnTo>
                    <a:pt x="15169" y="1018"/>
                  </a:lnTo>
                  <a:lnTo>
                    <a:pt x="14481" y="1018"/>
                  </a:lnTo>
                  <a:lnTo>
                    <a:pt x="13942" y="1048"/>
                  </a:lnTo>
                  <a:lnTo>
                    <a:pt x="13523" y="1137"/>
                  </a:lnTo>
                  <a:lnTo>
                    <a:pt x="13164" y="1257"/>
                  </a:lnTo>
                  <a:lnTo>
                    <a:pt x="12656" y="1496"/>
                  </a:lnTo>
                  <a:lnTo>
                    <a:pt x="12297" y="1197"/>
                  </a:lnTo>
                  <a:lnTo>
                    <a:pt x="11908" y="928"/>
                  </a:lnTo>
                  <a:lnTo>
                    <a:pt x="11489" y="689"/>
                  </a:lnTo>
                  <a:lnTo>
                    <a:pt x="11070" y="509"/>
                  </a:lnTo>
                  <a:lnTo>
                    <a:pt x="10621" y="329"/>
                  </a:lnTo>
                  <a:lnTo>
                    <a:pt x="10172" y="210"/>
                  </a:lnTo>
                  <a:lnTo>
                    <a:pt x="9694" y="90"/>
                  </a:lnTo>
                  <a:lnTo>
                    <a:pt x="9215" y="30"/>
                  </a:lnTo>
                  <a:lnTo>
                    <a:pt x="8736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3"/>
            <p:cNvSpPr/>
            <p:nvPr/>
          </p:nvSpPr>
          <p:spPr>
            <a:xfrm>
              <a:off x="6660075" y="3214250"/>
              <a:ext cx="50900" cy="104725"/>
            </a:xfrm>
            <a:custGeom>
              <a:avLst/>
              <a:gdLst/>
              <a:ahLst/>
              <a:cxnLst/>
              <a:rect l="l" t="t" r="r" b="b"/>
              <a:pathLst>
                <a:path w="2036" h="4189" extrusionOk="0">
                  <a:moveTo>
                    <a:pt x="749" y="0"/>
                  </a:moveTo>
                  <a:lnTo>
                    <a:pt x="599" y="60"/>
                  </a:lnTo>
                  <a:lnTo>
                    <a:pt x="450" y="120"/>
                  </a:lnTo>
                  <a:lnTo>
                    <a:pt x="300" y="240"/>
                  </a:lnTo>
                  <a:lnTo>
                    <a:pt x="1" y="4189"/>
                  </a:lnTo>
                  <a:lnTo>
                    <a:pt x="1" y="4189"/>
                  </a:lnTo>
                  <a:lnTo>
                    <a:pt x="210" y="4099"/>
                  </a:lnTo>
                  <a:lnTo>
                    <a:pt x="420" y="4009"/>
                  </a:lnTo>
                  <a:lnTo>
                    <a:pt x="809" y="3800"/>
                  </a:lnTo>
                  <a:lnTo>
                    <a:pt x="1138" y="3531"/>
                  </a:lnTo>
                  <a:lnTo>
                    <a:pt x="1437" y="3202"/>
                  </a:lnTo>
                  <a:lnTo>
                    <a:pt x="1676" y="2813"/>
                  </a:lnTo>
                  <a:lnTo>
                    <a:pt x="1856" y="2424"/>
                  </a:lnTo>
                  <a:lnTo>
                    <a:pt x="1975" y="2005"/>
                  </a:lnTo>
                  <a:lnTo>
                    <a:pt x="2005" y="1796"/>
                  </a:lnTo>
                  <a:lnTo>
                    <a:pt x="2035" y="1586"/>
                  </a:lnTo>
                  <a:lnTo>
                    <a:pt x="2005" y="1227"/>
                  </a:lnTo>
                  <a:lnTo>
                    <a:pt x="1946" y="868"/>
                  </a:lnTo>
                  <a:lnTo>
                    <a:pt x="1886" y="689"/>
                  </a:lnTo>
                  <a:lnTo>
                    <a:pt x="1796" y="539"/>
                  </a:lnTo>
                  <a:lnTo>
                    <a:pt x="1706" y="389"/>
                  </a:lnTo>
                  <a:lnTo>
                    <a:pt x="1586" y="270"/>
                  </a:lnTo>
                  <a:lnTo>
                    <a:pt x="1437" y="150"/>
                  </a:lnTo>
                  <a:lnTo>
                    <a:pt x="1287" y="90"/>
                  </a:lnTo>
                  <a:lnTo>
                    <a:pt x="1108" y="3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3"/>
            <p:cNvSpPr/>
            <p:nvPr/>
          </p:nvSpPr>
          <p:spPr>
            <a:xfrm>
              <a:off x="6283850" y="3214250"/>
              <a:ext cx="50150" cy="104725"/>
            </a:xfrm>
            <a:custGeom>
              <a:avLst/>
              <a:gdLst/>
              <a:ahLst/>
              <a:cxnLst/>
              <a:rect l="l" t="t" r="r" b="b"/>
              <a:pathLst>
                <a:path w="2006" h="4189" extrusionOk="0">
                  <a:moveTo>
                    <a:pt x="1108" y="0"/>
                  </a:moveTo>
                  <a:lnTo>
                    <a:pt x="928" y="30"/>
                  </a:lnTo>
                  <a:lnTo>
                    <a:pt x="749" y="90"/>
                  </a:lnTo>
                  <a:lnTo>
                    <a:pt x="599" y="150"/>
                  </a:lnTo>
                  <a:lnTo>
                    <a:pt x="450" y="270"/>
                  </a:lnTo>
                  <a:lnTo>
                    <a:pt x="330" y="389"/>
                  </a:lnTo>
                  <a:lnTo>
                    <a:pt x="240" y="539"/>
                  </a:lnTo>
                  <a:lnTo>
                    <a:pt x="150" y="689"/>
                  </a:lnTo>
                  <a:lnTo>
                    <a:pt x="91" y="868"/>
                  </a:lnTo>
                  <a:lnTo>
                    <a:pt x="1" y="1227"/>
                  </a:lnTo>
                  <a:lnTo>
                    <a:pt x="1" y="1586"/>
                  </a:lnTo>
                  <a:lnTo>
                    <a:pt x="31" y="1796"/>
                  </a:lnTo>
                  <a:lnTo>
                    <a:pt x="61" y="2005"/>
                  </a:lnTo>
                  <a:lnTo>
                    <a:pt x="180" y="2424"/>
                  </a:lnTo>
                  <a:lnTo>
                    <a:pt x="360" y="2813"/>
                  </a:lnTo>
                  <a:lnTo>
                    <a:pt x="599" y="3202"/>
                  </a:lnTo>
                  <a:lnTo>
                    <a:pt x="898" y="3531"/>
                  </a:lnTo>
                  <a:lnTo>
                    <a:pt x="1228" y="3800"/>
                  </a:lnTo>
                  <a:lnTo>
                    <a:pt x="1616" y="4009"/>
                  </a:lnTo>
                  <a:lnTo>
                    <a:pt x="1826" y="4099"/>
                  </a:lnTo>
                  <a:lnTo>
                    <a:pt x="2005" y="4189"/>
                  </a:lnTo>
                  <a:lnTo>
                    <a:pt x="1736" y="240"/>
                  </a:lnTo>
                  <a:lnTo>
                    <a:pt x="1587" y="120"/>
                  </a:lnTo>
                  <a:lnTo>
                    <a:pt x="1437" y="60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3"/>
            <p:cNvSpPr/>
            <p:nvPr/>
          </p:nvSpPr>
          <p:spPr>
            <a:xfrm>
              <a:off x="6318275" y="3059425"/>
              <a:ext cx="362775" cy="438325"/>
            </a:xfrm>
            <a:custGeom>
              <a:avLst/>
              <a:gdLst/>
              <a:ahLst/>
              <a:cxnLst/>
              <a:rect l="l" t="t" r="r" b="b"/>
              <a:pathLst>
                <a:path w="14511" h="17533" extrusionOk="0">
                  <a:moveTo>
                    <a:pt x="9783" y="0"/>
                  </a:moveTo>
                  <a:lnTo>
                    <a:pt x="9604" y="329"/>
                  </a:lnTo>
                  <a:lnTo>
                    <a:pt x="9394" y="629"/>
                  </a:lnTo>
                  <a:lnTo>
                    <a:pt x="9125" y="898"/>
                  </a:lnTo>
                  <a:lnTo>
                    <a:pt x="8856" y="1137"/>
                  </a:lnTo>
                  <a:lnTo>
                    <a:pt x="8527" y="1347"/>
                  </a:lnTo>
                  <a:lnTo>
                    <a:pt x="8198" y="1556"/>
                  </a:lnTo>
                  <a:lnTo>
                    <a:pt x="7839" y="1736"/>
                  </a:lnTo>
                  <a:lnTo>
                    <a:pt x="7450" y="1885"/>
                  </a:lnTo>
                  <a:lnTo>
                    <a:pt x="6672" y="2184"/>
                  </a:lnTo>
                  <a:lnTo>
                    <a:pt x="5804" y="2424"/>
                  </a:lnTo>
                  <a:lnTo>
                    <a:pt x="4099" y="2843"/>
                  </a:lnTo>
                  <a:lnTo>
                    <a:pt x="3261" y="3052"/>
                  </a:lnTo>
                  <a:lnTo>
                    <a:pt x="2483" y="3291"/>
                  </a:lnTo>
                  <a:lnTo>
                    <a:pt x="2094" y="3441"/>
                  </a:lnTo>
                  <a:lnTo>
                    <a:pt x="1765" y="3591"/>
                  </a:lnTo>
                  <a:lnTo>
                    <a:pt x="1436" y="3740"/>
                  </a:lnTo>
                  <a:lnTo>
                    <a:pt x="1137" y="3920"/>
                  </a:lnTo>
                  <a:lnTo>
                    <a:pt x="868" y="4129"/>
                  </a:lnTo>
                  <a:lnTo>
                    <a:pt x="628" y="4368"/>
                  </a:lnTo>
                  <a:lnTo>
                    <a:pt x="419" y="4608"/>
                  </a:lnTo>
                  <a:lnTo>
                    <a:pt x="239" y="4877"/>
                  </a:lnTo>
                  <a:lnTo>
                    <a:pt x="120" y="5176"/>
                  </a:lnTo>
                  <a:lnTo>
                    <a:pt x="30" y="5505"/>
                  </a:lnTo>
                  <a:lnTo>
                    <a:pt x="0" y="5894"/>
                  </a:lnTo>
                  <a:lnTo>
                    <a:pt x="0" y="6283"/>
                  </a:lnTo>
                  <a:lnTo>
                    <a:pt x="0" y="7300"/>
                  </a:lnTo>
                  <a:lnTo>
                    <a:pt x="30" y="7809"/>
                  </a:lnTo>
                  <a:lnTo>
                    <a:pt x="60" y="8318"/>
                  </a:lnTo>
                  <a:lnTo>
                    <a:pt x="90" y="8826"/>
                  </a:lnTo>
                  <a:lnTo>
                    <a:pt x="180" y="9305"/>
                  </a:lnTo>
                  <a:lnTo>
                    <a:pt x="269" y="9814"/>
                  </a:lnTo>
                  <a:lnTo>
                    <a:pt x="389" y="10292"/>
                  </a:lnTo>
                  <a:lnTo>
                    <a:pt x="509" y="10771"/>
                  </a:lnTo>
                  <a:lnTo>
                    <a:pt x="688" y="11250"/>
                  </a:lnTo>
                  <a:lnTo>
                    <a:pt x="868" y="11728"/>
                  </a:lnTo>
                  <a:lnTo>
                    <a:pt x="1047" y="12177"/>
                  </a:lnTo>
                  <a:lnTo>
                    <a:pt x="1257" y="12626"/>
                  </a:lnTo>
                  <a:lnTo>
                    <a:pt x="1496" y="13075"/>
                  </a:lnTo>
                  <a:lnTo>
                    <a:pt x="1765" y="13493"/>
                  </a:lnTo>
                  <a:lnTo>
                    <a:pt x="2035" y="13912"/>
                  </a:lnTo>
                  <a:lnTo>
                    <a:pt x="2334" y="14301"/>
                  </a:lnTo>
                  <a:lnTo>
                    <a:pt x="2663" y="14690"/>
                  </a:lnTo>
                  <a:lnTo>
                    <a:pt x="3201" y="15318"/>
                  </a:lnTo>
                  <a:lnTo>
                    <a:pt x="3800" y="15887"/>
                  </a:lnTo>
                  <a:lnTo>
                    <a:pt x="4368" y="16366"/>
                  </a:lnTo>
                  <a:lnTo>
                    <a:pt x="4967" y="16755"/>
                  </a:lnTo>
                  <a:lnTo>
                    <a:pt x="5266" y="16934"/>
                  </a:lnTo>
                  <a:lnTo>
                    <a:pt x="5535" y="17084"/>
                  </a:lnTo>
                  <a:lnTo>
                    <a:pt x="5834" y="17203"/>
                  </a:lnTo>
                  <a:lnTo>
                    <a:pt x="6133" y="17323"/>
                  </a:lnTo>
                  <a:lnTo>
                    <a:pt x="6403" y="17413"/>
                  </a:lnTo>
                  <a:lnTo>
                    <a:pt x="6702" y="17473"/>
                  </a:lnTo>
                  <a:lnTo>
                    <a:pt x="6971" y="17502"/>
                  </a:lnTo>
                  <a:lnTo>
                    <a:pt x="7270" y="17532"/>
                  </a:lnTo>
                  <a:lnTo>
                    <a:pt x="7569" y="17502"/>
                  </a:lnTo>
                  <a:lnTo>
                    <a:pt x="7869" y="17473"/>
                  </a:lnTo>
                  <a:lnTo>
                    <a:pt x="8168" y="17413"/>
                  </a:lnTo>
                  <a:lnTo>
                    <a:pt x="8467" y="17353"/>
                  </a:lnTo>
                  <a:lnTo>
                    <a:pt x="8796" y="17263"/>
                  </a:lnTo>
                  <a:lnTo>
                    <a:pt x="9095" y="17143"/>
                  </a:lnTo>
                  <a:lnTo>
                    <a:pt x="9394" y="16994"/>
                  </a:lnTo>
                  <a:lnTo>
                    <a:pt x="9724" y="16844"/>
                  </a:lnTo>
                  <a:lnTo>
                    <a:pt x="10023" y="16635"/>
                  </a:lnTo>
                  <a:lnTo>
                    <a:pt x="10322" y="16425"/>
                  </a:lnTo>
                  <a:lnTo>
                    <a:pt x="10621" y="16216"/>
                  </a:lnTo>
                  <a:lnTo>
                    <a:pt x="10920" y="15947"/>
                  </a:lnTo>
                  <a:lnTo>
                    <a:pt x="11220" y="15677"/>
                  </a:lnTo>
                  <a:lnTo>
                    <a:pt x="11519" y="15378"/>
                  </a:lnTo>
                  <a:lnTo>
                    <a:pt x="11818" y="15079"/>
                  </a:lnTo>
                  <a:lnTo>
                    <a:pt x="12117" y="14720"/>
                  </a:lnTo>
                  <a:lnTo>
                    <a:pt x="12386" y="14331"/>
                  </a:lnTo>
                  <a:lnTo>
                    <a:pt x="12686" y="13942"/>
                  </a:lnTo>
                  <a:lnTo>
                    <a:pt x="12925" y="13553"/>
                  </a:lnTo>
                  <a:lnTo>
                    <a:pt x="13164" y="13134"/>
                  </a:lnTo>
                  <a:lnTo>
                    <a:pt x="13374" y="12716"/>
                  </a:lnTo>
                  <a:lnTo>
                    <a:pt x="13583" y="12267"/>
                  </a:lnTo>
                  <a:lnTo>
                    <a:pt x="13763" y="11848"/>
                  </a:lnTo>
                  <a:lnTo>
                    <a:pt x="13912" y="11399"/>
                  </a:lnTo>
                  <a:lnTo>
                    <a:pt x="14062" y="10950"/>
                  </a:lnTo>
                  <a:lnTo>
                    <a:pt x="14181" y="10472"/>
                  </a:lnTo>
                  <a:lnTo>
                    <a:pt x="14271" y="10023"/>
                  </a:lnTo>
                  <a:lnTo>
                    <a:pt x="14361" y="9544"/>
                  </a:lnTo>
                  <a:lnTo>
                    <a:pt x="14421" y="9066"/>
                  </a:lnTo>
                  <a:lnTo>
                    <a:pt x="14481" y="8587"/>
                  </a:lnTo>
                  <a:lnTo>
                    <a:pt x="14511" y="8108"/>
                  </a:lnTo>
                  <a:lnTo>
                    <a:pt x="14511" y="7629"/>
                  </a:lnTo>
                  <a:lnTo>
                    <a:pt x="14511" y="3381"/>
                  </a:lnTo>
                  <a:lnTo>
                    <a:pt x="13792" y="3142"/>
                  </a:lnTo>
                  <a:lnTo>
                    <a:pt x="13104" y="2873"/>
                  </a:lnTo>
                  <a:lnTo>
                    <a:pt x="12446" y="2543"/>
                  </a:lnTo>
                  <a:lnTo>
                    <a:pt x="11818" y="2154"/>
                  </a:lnTo>
                  <a:lnTo>
                    <a:pt x="11249" y="1706"/>
                  </a:lnTo>
                  <a:lnTo>
                    <a:pt x="10950" y="1466"/>
                  </a:lnTo>
                  <a:lnTo>
                    <a:pt x="10711" y="1197"/>
                  </a:lnTo>
                  <a:lnTo>
                    <a:pt x="10442" y="928"/>
                  </a:lnTo>
                  <a:lnTo>
                    <a:pt x="10202" y="629"/>
                  </a:lnTo>
                  <a:lnTo>
                    <a:pt x="9993" y="329"/>
                  </a:lnTo>
                  <a:lnTo>
                    <a:pt x="9783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3"/>
            <p:cNvSpPr/>
            <p:nvPr/>
          </p:nvSpPr>
          <p:spPr>
            <a:xfrm>
              <a:off x="6356400" y="3256125"/>
              <a:ext cx="100275" cy="37425"/>
            </a:xfrm>
            <a:custGeom>
              <a:avLst/>
              <a:gdLst/>
              <a:ahLst/>
              <a:cxnLst/>
              <a:rect l="l" t="t" r="r" b="b"/>
              <a:pathLst>
                <a:path w="4011" h="1497" extrusionOk="0">
                  <a:moveTo>
                    <a:pt x="3831" y="1"/>
                  </a:moveTo>
                  <a:lnTo>
                    <a:pt x="3771" y="31"/>
                  </a:lnTo>
                  <a:lnTo>
                    <a:pt x="3711" y="61"/>
                  </a:lnTo>
                  <a:lnTo>
                    <a:pt x="3651" y="121"/>
                  </a:lnTo>
                  <a:lnTo>
                    <a:pt x="3531" y="330"/>
                  </a:lnTo>
                  <a:lnTo>
                    <a:pt x="3382" y="509"/>
                  </a:lnTo>
                  <a:lnTo>
                    <a:pt x="3202" y="689"/>
                  </a:lnTo>
                  <a:lnTo>
                    <a:pt x="2993" y="839"/>
                  </a:lnTo>
                  <a:lnTo>
                    <a:pt x="2783" y="958"/>
                  </a:lnTo>
                  <a:lnTo>
                    <a:pt x="2544" y="1048"/>
                  </a:lnTo>
                  <a:lnTo>
                    <a:pt x="2305" y="1138"/>
                  </a:lnTo>
                  <a:lnTo>
                    <a:pt x="2035" y="1168"/>
                  </a:lnTo>
                  <a:lnTo>
                    <a:pt x="1796" y="1168"/>
                  </a:lnTo>
                  <a:lnTo>
                    <a:pt x="1527" y="1108"/>
                  </a:lnTo>
                  <a:lnTo>
                    <a:pt x="1287" y="1048"/>
                  </a:lnTo>
                  <a:lnTo>
                    <a:pt x="1048" y="928"/>
                  </a:lnTo>
                  <a:lnTo>
                    <a:pt x="839" y="809"/>
                  </a:lnTo>
                  <a:lnTo>
                    <a:pt x="629" y="629"/>
                  </a:lnTo>
                  <a:lnTo>
                    <a:pt x="450" y="450"/>
                  </a:lnTo>
                  <a:lnTo>
                    <a:pt x="300" y="240"/>
                  </a:lnTo>
                  <a:lnTo>
                    <a:pt x="240" y="180"/>
                  </a:lnTo>
                  <a:lnTo>
                    <a:pt x="121" y="180"/>
                  </a:lnTo>
                  <a:lnTo>
                    <a:pt x="61" y="210"/>
                  </a:lnTo>
                  <a:lnTo>
                    <a:pt x="31" y="270"/>
                  </a:lnTo>
                  <a:lnTo>
                    <a:pt x="1" y="330"/>
                  </a:lnTo>
                  <a:lnTo>
                    <a:pt x="1" y="390"/>
                  </a:lnTo>
                  <a:lnTo>
                    <a:pt x="31" y="450"/>
                  </a:lnTo>
                  <a:lnTo>
                    <a:pt x="210" y="719"/>
                  </a:lnTo>
                  <a:lnTo>
                    <a:pt x="420" y="928"/>
                  </a:lnTo>
                  <a:lnTo>
                    <a:pt x="659" y="1108"/>
                  </a:lnTo>
                  <a:lnTo>
                    <a:pt x="928" y="1257"/>
                  </a:lnTo>
                  <a:lnTo>
                    <a:pt x="1198" y="1377"/>
                  </a:lnTo>
                  <a:lnTo>
                    <a:pt x="1497" y="1467"/>
                  </a:lnTo>
                  <a:lnTo>
                    <a:pt x="1796" y="1497"/>
                  </a:lnTo>
                  <a:lnTo>
                    <a:pt x="2095" y="1497"/>
                  </a:lnTo>
                  <a:lnTo>
                    <a:pt x="2394" y="1467"/>
                  </a:lnTo>
                  <a:lnTo>
                    <a:pt x="2694" y="1377"/>
                  </a:lnTo>
                  <a:lnTo>
                    <a:pt x="2963" y="1257"/>
                  </a:lnTo>
                  <a:lnTo>
                    <a:pt x="3202" y="1108"/>
                  </a:lnTo>
                  <a:lnTo>
                    <a:pt x="3442" y="928"/>
                  </a:lnTo>
                  <a:lnTo>
                    <a:pt x="3651" y="719"/>
                  </a:lnTo>
                  <a:lnTo>
                    <a:pt x="3831" y="480"/>
                  </a:lnTo>
                  <a:lnTo>
                    <a:pt x="3980" y="240"/>
                  </a:lnTo>
                  <a:lnTo>
                    <a:pt x="4010" y="150"/>
                  </a:lnTo>
                  <a:lnTo>
                    <a:pt x="3980" y="91"/>
                  </a:lnTo>
                  <a:lnTo>
                    <a:pt x="3950" y="61"/>
                  </a:lnTo>
                  <a:lnTo>
                    <a:pt x="3890" y="31"/>
                  </a:lnTo>
                  <a:lnTo>
                    <a:pt x="3831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3"/>
            <p:cNvSpPr/>
            <p:nvPr/>
          </p:nvSpPr>
          <p:spPr>
            <a:xfrm>
              <a:off x="6533675" y="3256125"/>
              <a:ext cx="100250" cy="37425"/>
            </a:xfrm>
            <a:custGeom>
              <a:avLst/>
              <a:gdLst/>
              <a:ahLst/>
              <a:cxnLst/>
              <a:rect l="l" t="t" r="r" b="b"/>
              <a:pathLst>
                <a:path w="4010" h="1497" extrusionOk="0">
                  <a:moveTo>
                    <a:pt x="150" y="1"/>
                  </a:moveTo>
                  <a:lnTo>
                    <a:pt x="90" y="31"/>
                  </a:lnTo>
                  <a:lnTo>
                    <a:pt x="60" y="61"/>
                  </a:lnTo>
                  <a:lnTo>
                    <a:pt x="1" y="91"/>
                  </a:lnTo>
                  <a:lnTo>
                    <a:pt x="1" y="150"/>
                  </a:lnTo>
                  <a:lnTo>
                    <a:pt x="31" y="240"/>
                  </a:lnTo>
                  <a:lnTo>
                    <a:pt x="180" y="480"/>
                  </a:lnTo>
                  <a:lnTo>
                    <a:pt x="360" y="719"/>
                  </a:lnTo>
                  <a:lnTo>
                    <a:pt x="569" y="928"/>
                  </a:lnTo>
                  <a:lnTo>
                    <a:pt x="808" y="1108"/>
                  </a:lnTo>
                  <a:lnTo>
                    <a:pt x="1048" y="1257"/>
                  </a:lnTo>
                  <a:lnTo>
                    <a:pt x="1317" y="1377"/>
                  </a:lnTo>
                  <a:lnTo>
                    <a:pt x="1616" y="1467"/>
                  </a:lnTo>
                  <a:lnTo>
                    <a:pt x="1915" y="1497"/>
                  </a:lnTo>
                  <a:lnTo>
                    <a:pt x="2215" y="1497"/>
                  </a:lnTo>
                  <a:lnTo>
                    <a:pt x="2514" y="1467"/>
                  </a:lnTo>
                  <a:lnTo>
                    <a:pt x="2813" y="1377"/>
                  </a:lnTo>
                  <a:lnTo>
                    <a:pt x="3082" y="1257"/>
                  </a:lnTo>
                  <a:lnTo>
                    <a:pt x="3351" y="1108"/>
                  </a:lnTo>
                  <a:lnTo>
                    <a:pt x="3591" y="928"/>
                  </a:lnTo>
                  <a:lnTo>
                    <a:pt x="3800" y="719"/>
                  </a:lnTo>
                  <a:lnTo>
                    <a:pt x="3980" y="450"/>
                  </a:lnTo>
                  <a:lnTo>
                    <a:pt x="4010" y="390"/>
                  </a:lnTo>
                  <a:lnTo>
                    <a:pt x="4010" y="330"/>
                  </a:lnTo>
                  <a:lnTo>
                    <a:pt x="3980" y="270"/>
                  </a:lnTo>
                  <a:lnTo>
                    <a:pt x="3950" y="210"/>
                  </a:lnTo>
                  <a:lnTo>
                    <a:pt x="3890" y="180"/>
                  </a:lnTo>
                  <a:lnTo>
                    <a:pt x="3770" y="180"/>
                  </a:lnTo>
                  <a:lnTo>
                    <a:pt x="3710" y="240"/>
                  </a:lnTo>
                  <a:lnTo>
                    <a:pt x="3561" y="450"/>
                  </a:lnTo>
                  <a:lnTo>
                    <a:pt x="3381" y="629"/>
                  </a:lnTo>
                  <a:lnTo>
                    <a:pt x="3172" y="809"/>
                  </a:lnTo>
                  <a:lnTo>
                    <a:pt x="2963" y="928"/>
                  </a:lnTo>
                  <a:lnTo>
                    <a:pt x="2723" y="1048"/>
                  </a:lnTo>
                  <a:lnTo>
                    <a:pt x="2484" y="1108"/>
                  </a:lnTo>
                  <a:lnTo>
                    <a:pt x="2215" y="1168"/>
                  </a:lnTo>
                  <a:lnTo>
                    <a:pt x="1945" y="1168"/>
                  </a:lnTo>
                  <a:lnTo>
                    <a:pt x="1706" y="1138"/>
                  </a:lnTo>
                  <a:lnTo>
                    <a:pt x="1467" y="1048"/>
                  </a:lnTo>
                  <a:lnTo>
                    <a:pt x="1227" y="958"/>
                  </a:lnTo>
                  <a:lnTo>
                    <a:pt x="1018" y="839"/>
                  </a:lnTo>
                  <a:lnTo>
                    <a:pt x="808" y="689"/>
                  </a:lnTo>
                  <a:lnTo>
                    <a:pt x="629" y="509"/>
                  </a:lnTo>
                  <a:lnTo>
                    <a:pt x="479" y="330"/>
                  </a:lnTo>
                  <a:lnTo>
                    <a:pt x="330" y="121"/>
                  </a:lnTo>
                  <a:lnTo>
                    <a:pt x="300" y="61"/>
                  </a:lnTo>
                  <a:lnTo>
                    <a:pt x="240" y="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3"/>
            <p:cNvSpPr/>
            <p:nvPr/>
          </p:nvSpPr>
          <p:spPr>
            <a:xfrm>
              <a:off x="6525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603" y="1"/>
                  </a:moveTo>
                  <a:lnTo>
                    <a:pt x="2304" y="31"/>
                  </a:lnTo>
                  <a:lnTo>
                    <a:pt x="2005" y="61"/>
                  </a:lnTo>
                  <a:lnTo>
                    <a:pt x="1706" y="91"/>
                  </a:lnTo>
                  <a:lnTo>
                    <a:pt x="1437" y="180"/>
                  </a:lnTo>
                  <a:lnTo>
                    <a:pt x="1137" y="270"/>
                  </a:lnTo>
                  <a:lnTo>
                    <a:pt x="868" y="390"/>
                  </a:lnTo>
                  <a:lnTo>
                    <a:pt x="599" y="539"/>
                  </a:lnTo>
                  <a:lnTo>
                    <a:pt x="360" y="719"/>
                  </a:lnTo>
                  <a:lnTo>
                    <a:pt x="120" y="898"/>
                  </a:lnTo>
                  <a:lnTo>
                    <a:pt x="30" y="1018"/>
                  </a:lnTo>
                  <a:lnTo>
                    <a:pt x="1" y="1138"/>
                  </a:lnTo>
                  <a:lnTo>
                    <a:pt x="30" y="1287"/>
                  </a:lnTo>
                  <a:lnTo>
                    <a:pt x="90" y="1377"/>
                  </a:lnTo>
                  <a:lnTo>
                    <a:pt x="180" y="1467"/>
                  </a:lnTo>
                  <a:lnTo>
                    <a:pt x="300" y="1527"/>
                  </a:lnTo>
                  <a:lnTo>
                    <a:pt x="419" y="1497"/>
                  </a:lnTo>
                  <a:lnTo>
                    <a:pt x="569" y="1437"/>
                  </a:lnTo>
                  <a:lnTo>
                    <a:pt x="748" y="1287"/>
                  </a:lnTo>
                  <a:lnTo>
                    <a:pt x="958" y="1138"/>
                  </a:lnTo>
                  <a:lnTo>
                    <a:pt x="1167" y="1018"/>
                  </a:lnTo>
                  <a:lnTo>
                    <a:pt x="1377" y="928"/>
                  </a:lnTo>
                  <a:lnTo>
                    <a:pt x="1616" y="839"/>
                  </a:lnTo>
                  <a:lnTo>
                    <a:pt x="1855" y="779"/>
                  </a:lnTo>
                  <a:lnTo>
                    <a:pt x="2065" y="749"/>
                  </a:lnTo>
                  <a:lnTo>
                    <a:pt x="2334" y="719"/>
                  </a:lnTo>
                  <a:lnTo>
                    <a:pt x="2574" y="689"/>
                  </a:lnTo>
                  <a:lnTo>
                    <a:pt x="2813" y="719"/>
                  </a:lnTo>
                  <a:lnTo>
                    <a:pt x="3052" y="749"/>
                  </a:lnTo>
                  <a:lnTo>
                    <a:pt x="3292" y="779"/>
                  </a:lnTo>
                  <a:lnTo>
                    <a:pt x="3501" y="868"/>
                  </a:lnTo>
                  <a:lnTo>
                    <a:pt x="3740" y="958"/>
                  </a:lnTo>
                  <a:lnTo>
                    <a:pt x="3950" y="1048"/>
                  </a:lnTo>
                  <a:lnTo>
                    <a:pt x="4159" y="1168"/>
                  </a:lnTo>
                  <a:lnTo>
                    <a:pt x="4309" y="1227"/>
                  </a:lnTo>
                  <a:lnTo>
                    <a:pt x="4428" y="1227"/>
                  </a:lnTo>
                  <a:lnTo>
                    <a:pt x="4548" y="1168"/>
                  </a:lnTo>
                  <a:lnTo>
                    <a:pt x="4638" y="1078"/>
                  </a:lnTo>
                  <a:lnTo>
                    <a:pt x="4698" y="958"/>
                  </a:lnTo>
                  <a:lnTo>
                    <a:pt x="4728" y="839"/>
                  </a:lnTo>
                  <a:lnTo>
                    <a:pt x="4668" y="719"/>
                  </a:lnTo>
                  <a:lnTo>
                    <a:pt x="4578" y="629"/>
                  </a:lnTo>
                  <a:lnTo>
                    <a:pt x="4309" y="450"/>
                  </a:lnTo>
                  <a:lnTo>
                    <a:pt x="4039" y="330"/>
                  </a:lnTo>
                  <a:lnTo>
                    <a:pt x="3770" y="210"/>
                  </a:lnTo>
                  <a:lnTo>
                    <a:pt x="3471" y="121"/>
                  </a:lnTo>
                  <a:lnTo>
                    <a:pt x="3202" y="61"/>
                  </a:lnTo>
                  <a:lnTo>
                    <a:pt x="2903" y="31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3"/>
            <p:cNvSpPr/>
            <p:nvPr/>
          </p:nvSpPr>
          <p:spPr>
            <a:xfrm>
              <a:off x="6344450" y="3164875"/>
              <a:ext cx="118200" cy="38175"/>
            </a:xfrm>
            <a:custGeom>
              <a:avLst/>
              <a:gdLst/>
              <a:ahLst/>
              <a:cxnLst/>
              <a:rect l="l" t="t" r="r" b="b"/>
              <a:pathLst>
                <a:path w="4728" h="1527" extrusionOk="0">
                  <a:moveTo>
                    <a:pt x="2124" y="1"/>
                  </a:moveTo>
                  <a:lnTo>
                    <a:pt x="1825" y="31"/>
                  </a:lnTo>
                  <a:lnTo>
                    <a:pt x="1526" y="61"/>
                  </a:lnTo>
                  <a:lnTo>
                    <a:pt x="1227" y="121"/>
                  </a:lnTo>
                  <a:lnTo>
                    <a:pt x="958" y="210"/>
                  </a:lnTo>
                  <a:lnTo>
                    <a:pt x="658" y="330"/>
                  </a:lnTo>
                  <a:lnTo>
                    <a:pt x="389" y="450"/>
                  </a:lnTo>
                  <a:lnTo>
                    <a:pt x="150" y="629"/>
                  </a:lnTo>
                  <a:lnTo>
                    <a:pt x="30" y="719"/>
                  </a:lnTo>
                  <a:lnTo>
                    <a:pt x="0" y="839"/>
                  </a:lnTo>
                  <a:lnTo>
                    <a:pt x="0" y="958"/>
                  </a:lnTo>
                  <a:lnTo>
                    <a:pt x="60" y="1078"/>
                  </a:lnTo>
                  <a:lnTo>
                    <a:pt x="150" y="1168"/>
                  </a:lnTo>
                  <a:lnTo>
                    <a:pt x="270" y="1227"/>
                  </a:lnTo>
                  <a:lnTo>
                    <a:pt x="419" y="1227"/>
                  </a:lnTo>
                  <a:lnTo>
                    <a:pt x="539" y="1168"/>
                  </a:lnTo>
                  <a:lnTo>
                    <a:pt x="748" y="1048"/>
                  </a:lnTo>
                  <a:lnTo>
                    <a:pt x="988" y="958"/>
                  </a:lnTo>
                  <a:lnTo>
                    <a:pt x="1197" y="868"/>
                  </a:lnTo>
                  <a:lnTo>
                    <a:pt x="1436" y="779"/>
                  </a:lnTo>
                  <a:lnTo>
                    <a:pt x="1676" y="749"/>
                  </a:lnTo>
                  <a:lnTo>
                    <a:pt x="1915" y="719"/>
                  </a:lnTo>
                  <a:lnTo>
                    <a:pt x="2154" y="689"/>
                  </a:lnTo>
                  <a:lnTo>
                    <a:pt x="2394" y="719"/>
                  </a:lnTo>
                  <a:lnTo>
                    <a:pt x="2633" y="749"/>
                  </a:lnTo>
                  <a:lnTo>
                    <a:pt x="2872" y="779"/>
                  </a:lnTo>
                  <a:lnTo>
                    <a:pt x="3112" y="839"/>
                  </a:lnTo>
                  <a:lnTo>
                    <a:pt x="3351" y="928"/>
                  </a:lnTo>
                  <a:lnTo>
                    <a:pt x="3561" y="1018"/>
                  </a:lnTo>
                  <a:lnTo>
                    <a:pt x="3770" y="1138"/>
                  </a:lnTo>
                  <a:lnTo>
                    <a:pt x="3979" y="1287"/>
                  </a:lnTo>
                  <a:lnTo>
                    <a:pt x="4159" y="1437"/>
                  </a:lnTo>
                  <a:lnTo>
                    <a:pt x="4279" y="1497"/>
                  </a:lnTo>
                  <a:lnTo>
                    <a:pt x="4428" y="1527"/>
                  </a:lnTo>
                  <a:lnTo>
                    <a:pt x="4548" y="1467"/>
                  </a:lnTo>
                  <a:lnTo>
                    <a:pt x="4638" y="1377"/>
                  </a:lnTo>
                  <a:lnTo>
                    <a:pt x="4697" y="1287"/>
                  </a:lnTo>
                  <a:lnTo>
                    <a:pt x="4727" y="1138"/>
                  </a:lnTo>
                  <a:lnTo>
                    <a:pt x="4697" y="1018"/>
                  </a:lnTo>
                  <a:lnTo>
                    <a:pt x="4608" y="898"/>
                  </a:lnTo>
                  <a:lnTo>
                    <a:pt x="4368" y="719"/>
                  </a:lnTo>
                  <a:lnTo>
                    <a:pt x="4099" y="539"/>
                  </a:lnTo>
                  <a:lnTo>
                    <a:pt x="3860" y="390"/>
                  </a:lnTo>
                  <a:lnTo>
                    <a:pt x="3590" y="270"/>
                  </a:lnTo>
                  <a:lnTo>
                    <a:pt x="3291" y="180"/>
                  </a:lnTo>
                  <a:lnTo>
                    <a:pt x="3022" y="91"/>
                  </a:lnTo>
                  <a:lnTo>
                    <a:pt x="2723" y="61"/>
                  </a:lnTo>
                  <a:lnTo>
                    <a:pt x="2424" y="31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3"/>
            <p:cNvSpPr/>
            <p:nvPr/>
          </p:nvSpPr>
          <p:spPr>
            <a:xfrm>
              <a:off x="6446175" y="3425175"/>
              <a:ext cx="99500" cy="20225"/>
            </a:xfrm>
            <a:custGeom>
              <a:avLst/>
              <a:gdLst/>
              <a:ahLst/>
              <a:cxnLst/>
              <a:rect l="l" t="t" r="r" b="b"/>
              <a:pathLst>
                <a:path w="3980" h="809" extrusionOk="0">
                  <a:moveTo>
                    <a:pt x="150" y="0"/>
                  </a:moveTo>
                  <a:lnTo>
                    <a:pt x="90" y="30"/>
                  </a:lnTo>
                  <a:lnTo>
                    <a:pt x="30" y="60"/>
                  </a:lnTo>
                  <a:lnTo>
                    <a:pt x="0" y="120"/>
                  </a:lnTo>
                  <a:lnTo>
                    <a:pt x="0" y="210"/>
                  </a:lnTo>
                  <a:lnTo>
                    <a:pt x="0" y="270"/>
                  </a:lnTo>
                  <a:lnTo>
                    <a:pt x="30" y="329"/>
                  </a:lnTo>
                  <a:lnTo>
                    <a:pt x="90" y="389"/>
                  </a:lnTo>
                  <a:lnTo>
                    <a:pt x="569" y="569"/>
                  </a:lnTo>
                  <a:lnTo>
                    <a:pt x="1017" y="688"/>
                  </a:lnTo>
                  <a:lnTo>
                    <a:pt x="1496" y="778"/>
                  </a:lnTo>
                  <a:lnTo>
                    <a:pt x="1975" y="808"/>
                  </a:lnTo>
                  <a:lnTo>
                    <a:pt x="2483" y="778"/>
                  </a:lnTo>
                  <a:lnTo>
                    <a:pt x="2962" y="688"/>
                  </a:lnTo>
                  <a:lnTo>
                    <a:pt x="3411" y="569"/>
                  </a:lnTo>
                  <a:lnTo>
                    <a:pt x="3860" y="389"/>
                  </a:lnTo>
                  <a:lnTo>
                    <a:pt x="3949" y="329"/>
                  </a:lnTo>
                  <a:lnTo>
                    <a:pt x="3979" y="270"/>
                  </a:lnTo>
                  <a:lnTo>
                    <a:pt x="3979" y="210"/>
                  </a:lnTo>
                  <a:lnTo>
                    <a:pt x="3949" y="150"/>
                  </a:lnTo>
                  <a:lnTo>
                    <a:pt x="3919" y="90"/>
                  </a:lnTo>
                  <a:lnTo>
                    <a:pt x="3860" y="30"/>
                  </a:lnTo>
                  <a:lnTo>
                    <a:pt x="3800" y="30"/>
                  </a:lnTo>
                  <a:lnTo>
                    <a:pt x="3710" y="60"/>
                  </a:lnTo>
                  <a:lnTo>
                    <a:pt x="3291" y="210"/>
                  </a:lnTo>
                  <a:lnTo>
                    <a:pt x="2872" y="329"/>
                  </a:lnTo>
                  <a:lnTo>
                    <a:pt x="2424" y="419"/>
                  </a:lnTo>
                  <a:lnTo>
                    <a:pt x="1975" y="419"/>
                  </a:lnTo>
                  <a:lnTo>
                    <a:pt x="1526" y="389"/>
                  </a:lnTo>
                  <a:lnTo>
                    <a:pt x="1077" y="329"/>
                  </a:lnTo>
                  <a:lnTo>
                    <a:pt x="658" y="210"/>
                  </a:lnTo>
                  <a:lnTo>
                    <a:pt x="240" y="30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3"/>
            <p:cNvSpPr/>
            <p:nvPr/>
          </p:nvSpPr>
          <p:spPr>
            <a:xfrm>
              <a:off x="6452900" y="3330925"/>
              <a:ext cx="34425" cy="63600"/>
            </a:xfrm>
            <a:custGeom>
              <a:avLst/>
              <a:gdLst/>
              <a:ahLst/>
              <a:cxnLst/>
              <a:rect l="l" t="t" r="r" b="b"/>
              <a:pathLst>
                <a:path w="1377" h="2544" extrusionOk="0">
                  <a:moveTo>
                    <a:pt x="539" y="1"/>
                  </a:moveTo>
                  <a:lnTo>
                    <a:pt x="479" y="31"/>
                  </a:lnTo>
                  <a:lnTo>
                    <a:pt x="330" y="210"/>
                  </a:lnTo>
                  <a:lnTo>
                    <a:pt x="210" y="360"/>
                  </a:lnTo>
                  <a:lnTo>
                    <a:pt x="120" y="539"/>
                  </a:lnTo>
                  <a:lnTo>
                    <a:pt x="60" y="749"/>
                  </a:lnTo>
                  <a:lnTo>
                    <a:pt x="30" y="928"/>
                  </a:lnTo>
                  <a:lnTo>
                    <a:pt x="0" y="1138"/>
                  </a:lnTo>
                  <a:lnTo>
                    <a:pt x="30" y="1347"/>
                  </a:lnTo>
                  <a:lnTo>
                    <a:pt x="60" y="1526"/>
                  </a:lnTo>
                  <a:lnTo>
                    <a:pt x="120" y="1736"/>
                  </a:lnTo>
                  <a:lnTo>
                    <a:pt x="240" y="1885"/>
                  </a:lnTo>
                  <a:lnTo>
                    <a:pt x="330" y="2035"/>
                  </a:lnTo>
                  <a:lnTo>
                    <a:pt x="479" y="2185"/>
                  </a:lnTo>
                  <a:lnTo>
                    <a:pt x="629" y="2304"/>
                  </a:lnTo>
                  <a:lnTo>
                    <a:pt x="778" y="2424"/>
                  </a:lnTo>
                  <a:lnTo>
                    <a:pt x="958" y="2484"/>
                  </a:lnTo>
                  <a:lnTo>
                    <a:pt x="1167" y="2544"/>
                  </a:lnTo>
                  <a:lnTo>
                    <a:pt x="1227" y="2544"/>
                  </a:lnTo>
                  <a:lnTo>
                    <a:pt x="1287" y="2514"/>
                  </a:lnTo>
                  <a:lnTo>
                    <a:pt x="1347" y="2454"/>
                  </a:lnTo>
                  <a:lnTo>
                    <a:pt x="1377" y="2394"/>
                  </a:lnTo>
                  <a:lnTo>
                    <a:pt x="1347" y="2304"/>
                  </a:lnTo>
                  <a:lnTo>
                    <a:pt x="1317" y="2244"/>
                  </a:lnTo>
                  <a:lnTo>
                    <a:pt x="1257" y="2215"/>
                  </a:lnTo>
                  <a:lnTo>
                    <a:pt x="1197" y="2185"/>
                  </a:lnTo>
                  <a:lnTo>
                    <a:pt x="1077" y="2125"/>
                  </a:lnTo>
                  <a:lnTo>
                    <a:pt x="928" y="2065"/>
                  </a:lnTo>
                  <a:lnTo>
                    <a:pt x="718" y="1915"/>
                  </a:lnTo>
                  <a:lnTo>
                    <a:pt x="539" y="1676"/>
                  </a:lnTo>
                  <a:lnTo>
                    <a:pt x="479" y="1556"/>
                  </a:lnTo>
                  <a:lnTo>
                    <a:pt x="419" y="1437"/>
                  </a:lnTo>
                  <a:lnTo>
                    <a:pt x="389" y="1287"/>
                  </a:lnTo>
                  <a:lnTo>
                    <a:pt x="389" y="1138"/>
                  </a:lnTo>
                  <a:lnTo>
                    <a:pt x="389" y="988"/>
                  </a:lnTo>
                  <a:lnTo>
                    <a:pt x="419" y="838"/>
                  </a:lnTo>
                  <a:lnTo>
                    <a:pt x="449" y="689"/>
                  </a:lnTo>
                  <a:lnTo>
                    <a:pt x="509" y="569"/>
                  </a:lnTo>
                  <a:lnTo>
                    <a:pt x="599" y="449"/>
                  </a:lnTo>
                  <a:lnTo>
                    <a:pt x="689" y="330"/>
                  </a:lnTo>
                  <a:lnTo>
                    <a:pt x="748" y="270"/>
                  </a:lnTo>
                  <a:lnTo>
                    <a:pt x="778" y="210"/>
                  </a:lnTo>
                  <a:lnTo>
                    <a:pt x="778" y="150"/>
                  </a:lnTo>
                  <a:lnTo>
                    <a:pt x="718" y="60"/>
                  </a:lnTo>
                  <a:lnTo>
                    <a:pt x="689" y="3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3"/>
            <p:cNvSpPr/>
            <p:nvPr/>
          </p:nvSpPr>
          <p:spPr>
            <a:xfrm>
              <a:off x="6325750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1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69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7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6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5" y="2245"/>
                  </a:lnTo>
                  <a:lnTo>
                    <a:pt x="5475" y="2514"/>
                  </a:lnTo>
                  <a:lnTo>
                    <a:pt x="5505" y="2783"/>
                  </a:lnTo>
                  <a:lnTo>
                    <a:pt x="5475" y="3053"/>
                  </a:lnTo>
                  <a:lnTo>
                    <a:pt x="5445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6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7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69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1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3" y="5476"/>
                  </a:lnTo>
                  <a:lnTo>
                    <a:pt x="2214" y="5446"/>
                  </a:lnTo>
                  <a:lnTo>
                    <a:pt x="1975" y="5386"/>
                  </a:lnTo>
                  <a:lnTo>
                    <a:pt x="1706" y="5296"/>
                  </a:lnTo>
                  <a:lnTo>
                    <a:pt x="1466" y="5177"/>
                  </a:lnTo>
                  <a:lnTo>
                    <a:pt x="1257" y="5027"/>
                  </a:lnTo>
                  <a:lnTo>
                    <a:pt x="1047" y="4878"/>
                  </a:lnTo>
                  <a:lnTo>
                    <a:pt x="868" y="4698"/>
                  </a:lnTo>
                  <a:lnTo>
                    <a:pt x="688" y="4519"/>
                  </a:lnTo>
                  <a:lnTo>
                    <a:pt x="509" y="4309"/>
                  </a:lnTo>
                  <a:lnTo>
                    <a:pt x="389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0" y="3053"/>
                  </a:lnTo>
                  <a:lnTo>
                    <a:pt x="60" y="2783"/>
                  </a:lnTo>
                  <a:lnTo>
                    <a:pt x="60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89" y="1497"/>
                  </a:lnTo>
                  <a:lnTo>
                    <a:pt x="509" y="1257"/>
                  </a:lnTo>
                  <a:lnTo>
                    <a:pt x="688" y="1048"/>
                  </a:lnTo>
                  <a:lnTo>
                    <a:pt x="868" y="869"/>
                  </a:lnTo>
                  <a:lnTo>
                    <a:pt x="1047" y="689"/>
                  </a:lnTo>
                  <a:lnTo>
                    <a:pt x="1257" y="539"/>
                  </a:lnTo>
                  <a:lnTo>
                    <a:pt x="1466" y="390"/>
                  </a:lnTo>
                  <a:lnTo>
                    <a:pt x="1706" y="270"/>
                  </a:lnTo>
                  <a:lnTo>
                    <a:pt x="1975" y="180"/>
                  </a:lnTo>
                  <a:lnTo>
                    <a:pt x="2214" y="121"/>
                  </a:lnTo>
                  <a:lnTo>
                    <a:pt x="2513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4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6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8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29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0" y="2215"/>
                  </a:lnTo>
                  <a:lnTo>
                    <a:pt x="0" y="2514"/>
                  </a:lnTo>
                  <a:lnTo>
                    <a:pt x="0" y="2783"/>
                  </a:lnTo>
                  <a:lnTo>
                    <a:pt x="0" y="3082"/>
                  </a:lnTo>
                  <a:lnTo>
                    <a:pt x="60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29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8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6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4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1" y="5506"/>
                  </a:lnTo>
                  <a:lnTo>
                    <a:pt x="3591" y="5446"/>
                  </a:lnTo>
                  <a:lnTo>
                    <a:pt x="3860" y="5356"/>
                  </a:lnTo>
                  <a:lnTo>
                    <a:pt x="4099" y="5237"/>
                  </a:lnTo>
                  <a:lnTo>
                    <a:pt x="4338" y="5087"/>
                  </a:lnTo>
                  <a:lnTo>
                    <a:pt x="4548" y="4937"/>
                  </a:lnTo>
                  <a:lnTo>
                    <a:pt x="4727" y="4758"/>
                  </a:lnTo>
                  <a:lnTo>
                    <a:pt x="4907" y="4548"/>
                  </a:lnTo>
                  <a:lnTo>
                    <a:pt x="5086" y="4339"/>
                  </a:lnTo>
                  <a:lnTo>
                    <a:pt x="5206" y="4100"/>
                  </a:lnTo>
                  <a:lnTo>
                    <a:pt x="5326" y="3860"/>
                  </a:lnTo>
                  <a:lnTo>
                    <a:pt x="5445" y="3621"/>
                  </a:lnTo>
                  <a:lnTo>
                    <a:pt x="5505" y="3352"/>
                  </a:lnTo>
                  <a:lnTo>
                    <a:pt x="5535" y="3082"/>
                  </a:lnTo>
                  <a:lnTo>
                    <a:pt x="5565" y="2783"/>
                  </a:lnTo>
                  <a:lnTo>
                    <a:pt x="5535" y="2514"/>
                  </a:lnTo>
                  <a:lnTo>
                    <a:pt x="5505" y="2215"/>
                  </a:lnTo>
                  <a:lnTo>
                    <a:pt x="5445" y="1946"/>
                  </a:lnTo>
                  <a:lnTo>
                    <a:pt x="5326" y="1706"/>
                  </a:lnTo>
                  <a:lnTo>
                    <a:pt x="5206" y="1467"/>
                  </a:lnTo>
                  <a:lnTo>
                    <a:pt x="5086" y="1228"/>
                  </a:lnTo>
                  <a:lnTo>
                    <a:pt x="4907" y="1018"/>
                  </a:lnTo>
                  <a:lnTo>
                    <a:pt x="4727" y="809"/>
                  </a:lnTo>
                  <a:lnTo>
                    <a:pt x="4548" y="629"/>
                  </a:lnTo>
                  <a:lnTo>
                    <a:pt x="4338" y="480"/>
                  </a:lnTo>
                  <a:lnTo>
                    <a:pt x="4099" y="330"/>
                  </a:lnTo>
                  <a:lnTo>
                    <a:pt x="3860" y="210"/>
                  </a:lnTo>
                  <a:lnTo>
                    <a:pt x="3591" y="121"/>
                  </a:lnTo>
                  <a:lnTo>
                    <a:pt x="3351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3"/>
            <p:cNvSpPr/>
            <p:nvPr/>
          </p:nvSpPr>
          <p:spPr>
            <a:xfrm>
              <a:off x="6514225" y="3200775"/>
              <a:ext cx="139150" cy="139150"/>
            </a:xfrm>
            <a:custGeom>
              <a:avLst/>
              <a:gdLst/>
              <a:ahLst/>
              <a:cxnLst/>
              <a:rect l="l" t="t" r="r" b="b"/>
              <a:pathLst>
                <a:path w="5566" h="5566" extrusionOk="0">
                  <a:moveTo>
                    <a:pt x="2783" y="61"/>
                  </a:moveTo>
                  <a:lnTo>
                    <a:pt x="3052" y="91"/>
                  </a:lnTo>
                  <a:lnTo>
                    <a:pt x="3322" y="121"/>
                  </a:lnTo>
                  <a:lnTo>
                    <a:pt x="3591" y="180"/>
                  </a:lnTo>
                  <a:lnTo>
                    <a:pt x="3830" y="270"/>
                  </a:lnTo>
                  <a:lnTo>
                    <a:pt x="4070" y="390"/>
                  </a:lnTo>
                  <a:lnTo>
                    <a:pt x="4309" y="539"/>
                  </a:lnTo>
                  <a:lnTo>
                    <a:pt x="4518" y="689"/>
                  </a:lnTo>
                  <a:lnTo>
                    <a:pt x="4698" y="869"/>
                  </a:lnTo>
                  <a:lnTo>
                    <a:pt x="4877" y="1048"/>
                  </a:lnTo>
                  <a:lnTo>
                    <a:pt x="5027" y="1257"/>
                  </a:lnTo>
                  <a:lnTo>
                    <a:pt x="5177" y="1497"/>
                  </a:lnTo>
                  <a:lnTo>
                    <a:pt x="5296" y="1736"/>
                  </a:lnTo>
                  <a:lnTo>
                    <a:pt x="5386" y="1975"/>
                  </a:lnTo>
                  <a:lnTo>
                    <a:pt x="5446" y="2245"/>
                  </a:lnTo>
                  <a:lnTo>
                    <a:pt x="5476" y="2514"/>
                  </a:lnTo>
                  <a:lnTo>
                    <a:pt x="5506" y="2783"/>
                  </a:lnTo>
                  <a:lnTo>
                    <a:pt x="5476" y="3053"/>
                  </a:lnTo>
                  <a:lnTo>
                    <a:pt x="5446" y="3322"/>
                  </a:lnTo>
                  <a:lnTo>
                    <a:pt x="5386" y="3591"/>
                  </a:lnTo>
                  <a:lnTo>
                    <a:pt x="5296" y="3830"/>
                  </a:lnTo>
                  <a:lnTo>
                    <a:pt x="5177" y="4070"/>
                  </a:lnTo>
                  <a:lnTo>
                    <a:pt x="5027" y="4309"/>
                  </a:lnTo>
                  <a:lnTo>
                    <a:pt x="4877" y="4519"/>
                  </a:lnTo>
                  <a:lnTo>
                    <a:pt x="4698" y="4698"/>
                  </a:lnTo>
                  <a:lnTo>
                    <a:pt x="4518" y="4878"/>
                  </a:lnTo>
                  <a:lnTo>
                    <a:pt x="4309" y="5027"/>
                  </a:lnTo>
                  <a:lnTo>
                    <a:pt x="4070" y="5177"/>
                  </a:lnTo>
                  <a:lnTo>
                    <a:pt x="3830" y="5296"/>
                  </a:lnTo>
                  <a:lnTo>
                    <a:pt x="3591" y="5386"/>
                  </a:lnTo>
                  <a:lnTo>
                    <a:pt x="3322" y="5446"/>
                  </a:lnTo>
                  <a:lnTo>
                    <a:pt x="3052" y="5476"/>
                  </a:lnTo>
                  <a:lnTo>
                    <a:pt x="2783" y="5506"/>
                  </a:lnTo>
                  <a:lnTo>
                    <a:pt x="2514" y="5476"/>
                  </a:lnTo>
                  <a:lnTo>
                    <a:pt x="2245" y="5446"/>
                  </a:lnTo>
                  <a:lnTo>
                    <a:pt x="1975" y="5386"/>
                  </a:lnTo>
                  <a:lnTo>
                    <a:pt x="1736" y="5296"/>
                  </a:lnTo>
                  <a:lnTo>
                    <a:pt x="1497" y="5177"/>
                  </a:lnTo>
                  <a:lnTo>
                    <a:pt x="1257" y="5027"/>
                  </a:lnTo>
                  <a:lnTo>
                    <a:pt x="1048" y="4878"/>
                  </a:lnTo>
                  <a:lnTo>
                    <a:pt x="868" y="4698"/>
                  </a:lnTo>
                  <a:lnTo>
                    <a:pt x="689" y="4519"/>
                  </a:lnTo>
                  <a:lnTo>
                    <a:pt x="539" y="4309"/>
                  </a:lnTo>
                  <a:lnTo>
                    <a:pt x="390" y="4070"/>
                  </a:lnTo>
                  <a:lnTo>
                    <a:pt x="270" y="3830"/>
                  </a:lnTo>
                  <a:lnTo>
                    <a:pt x="180" y="3591"/>
                  </a:lnTo>
                  <a:lnTo>
                    <a:pt x="120" y="3322"/>
                  </a:lnTo>
                  <a:lnTo>
                    <a:pt x="61" y="3053"/>
                  </a:lnTo>
                  <a:lnTo>
                    <a:pt x="61" y="2783"/>
                  </a:lnTo>
                  <a:lnTo>
                    <a:pt x="61" y="2514"/>
                  </a:lnTo>
                  <a:lnTo>
                    <a:pt x="120" y="2245"/>
                  </a:lnTo>
                  <a:lnTo>
                    <a:pt x="180" y="1975"/>
                  </a:lnTo>
                  <a:lnTo>
                    <a:pt x="270" y="1736"/>
                  </a:lnTo>
                  <a:lnTo>
                    <a:pt x="390" y="1497"/>
                  </a:lnTo>
                  <a:lnTo>
                    <a:pt x="539" y="1257"/>
                  </a:lnTo>
                  <a:lnTo>
                    <a:pt x="689" y="1048"/>
                  </a:lnTo>
                  <a:lnTo>
                    <a:pt x="868" y="869"/>
                  </a:lnTo>
                  <a:lnTo>
                    <a:pt x="1048" y="689"/>
                  </a:lnTo>
                  <a:lnTo>
                    <a:pt x="1257" y="539"/>
                  </a:lnTo>
                  <a:lnTo>
                    <a:pt x="1497" y="390"/>
                  </a:lnTo>
                  <a:lnTo>
                    <a:pt x="1736" y="270"/>
                  </a:lnTo>
                  <a:lnTo>
                    <a:pt x="1975" y="180"/>
                  </a:lnTo>
                  <a:lnTo>
                    <a:pt x="2245" y="121"/>
                  </a:lnTo>
                  <a:lnTo>
                    <a:pt x="2514" y="91"/>
                  </a:lnTo>
                  <a:lnTo>
                    <a:pt x="2783" y="61"/>
                  </a:lnTo>
                  <a:close/>
                  <a:moveTo>
                    <a:pt x="2783" y="1"/>
                  </a:moveTo>
                  <a:lnTo>
                    <a:pt x="2484" y="31"/>
                  </a:lnTo>
                  <a:lnTo>
                    <a:pt x="2215" y="61"/>
                  </a:lnTo>
                  <a:lnTo>
                    <a:pt x="1945" y="121"/>
                  </a:lnTo>
                  <a:lnTo>
                    <a:pt x="1706" y="210"/>
                  </a:lnTo>
                  <a:lnTo>
                    <a:pt x="1467" y="330"/>
                  </a:lnTo>
                  <a:lnTo>
                    <a:pt x="1227" y="480"/>
                  </a:lnTo>
                  <a:lnTo>
                    <a:pt x="1018" y="629"/>
                  </a:lnTo>
                  <a:lnTo>
                    <a:pt x="809" y="809"/>
                  </a:lnTo>
                  <a:lnTo>
                    <a:pt x="629" y="1018"/>
                  </a:lnTo>
                  <a:lnTo>
                    <a:pt x="479" y="1228"/>
                  </a:lnTo>
                  <a:lnTo>
                    <a:pt x="330" y="1467"/>
                  </a:lnTo>
                  <a:lnTo>
                    <a:pt x="210" y="1706"/>
                  </a:lnTo>
                  <a:lnTo>
                    <a:pt x="120" y="1946"/>
                  </a:lnTo>
                  <a:lnTo>
                    <a:pt x="61" y="2215"/>
                  </a:lnTo>
                  <a:lnTo>
                    <a:pt x="31" y="2514"/>
                  </a:lnTo>
                  <a:lnTo>
                    <a:pt x="1" y="2783"/>
                  </a:lnTo>
                  <a:lnTo>
                    <a:pt x="31" y="3082"/>
                  </a:lnTo>
                  <a:lnTo>
                    <a:pt x="61" y="3352"/>
                  </a:lnTo>
                  <a:lnTo>
                    <a:pt x="120" y="3621"/>
                  </a:lnTo>
                  <a:lnTo>
                    <a:pt x="210" y="3860"/>
                  </a:lnTo>
                  <a:lnTo>
                    <a:pt x="330" y="4100"/>
                  </a:lnTo>
                  <a:lnTo>
                    <a:pt x="479" y="4339"/>
                  </a:lnTo>
                  <a:lnTo>
                    <a:pt x="629" y="4548"/>
                  </a:lnTo>
                  <a:lnTo>
                    <a:pt x="809" y="4758"/>
                  </a:lnTo>
                  <a:lnTo>
                    <a:pt x="1018" y="4937"/>
                  </a:lnTo>
                  <a:lnTo>
                    <a:pt x="1227" y="5087"/>
                  </a:lnTo>
                  <a:lnTo>
                    <a:pt x="1467" y="5237"/>
                  </a:lnTo>
                  <a:lnTo>
                    <a:pt x="1706" y="5356"/>
                  </a:lnTo>
                  <a:lnTo>
                    <a:pt x="1945" y="5446"/>
                  </a:lnTo>
                  <a:lnTo>
                    <a:pt x="2215" y="5506"/>
                  </a:lnTo>
                  <a:lnTo>
                    <a:pt x="2484" y="5536"/>
                  </a:lnTo>
                  <a:lnTo>
                    <a:pt x="2783" y="5566"/>
                  </a:lnTo>
                  <a:lnTo>
                    <a:pt x="3052" y="5536"/>
                  </a:lnTo>
                  <a:lnTo>
                    <a:pt x="3352" y="5506"/>
                  </a:lnTo>
                  <a:lnTo>
                    <a:pt x="3621" y="5446"/>
                  </a:lnTo>
                  <a:lnTo>
                    <a:pt x="3860" y="5356"/>
                  </a:lnTo>
                  <a:lnTo>
                    <a:pt x="4100" y="5237"/>
                  </a:lnTo>
                  <a:lnTo>
                    <a:pt x="4339" y="5087"/>
                  </a:lnTo>
                  <a:lnTo>
                    <a:pt x="4548" y="4937"/>
                  </a:lnTo>
                  <a:lnTo>
                    <a:pt x="4758" y="4758"/>
                  </a:lnTo>
                  <a:lnTo>
                    <a:pt x="4937" y="4548"/>
                  </a:lnTo>
                  <a:lnTo>
                    <a:pt x="5087" y="4339"/>
                  </a:lnTo>
                  <a:lnTo>
                    <a:pt x="5236" y="4100"/>
                  </a:lnTo>
                  <a:lnTo>
                    <a:pt x="5356" y="3860"/>
                  </a:lnTo>
                  <a:lnTo>
                    <a:pt x="5446" y="3621"/>
                  </a:lnTo>
                  <a:lnTo>
                    <a:pt x="5506" y="3352"/>
                  </a:lnTo>
                  <a:lnTo>
                    <a:pt x="5536" y="3082"/>
                  </a:lnTo>
                  <a:lnTo>
                    <a:pt x="5566" y="2783"/>
                  </a:lnTo>
                  <a:lnTo>
                    <a:pt x="5536" y="2514"/>
                  </a:lnTo>
                  <a:lnTo>
                    <a:pt x="5506" y="2215"/>
                  </a:lnTo>
                  <a:lnTo>
                    <a:pt x="5446" y="1946"/>
                  </a:lnTo>
                  <a:lnTo>
                    <a:pt x="5356" y="1706"/>
                  </a:lnTo>
                  <a:lnTo>
                    <a:pt x="5236" y="1467"/>
                  </a:lnTo>
                  <a:lnTo>
                    <a:pt x="5087" y="1228"/>
                  </a:lnTo>
                  <a:lnTo>
                    <a:pt x="4937" y="1018"/>
                  </a:lnTo>
                  <a:lnTo>
                    <a:pt x="4758" y="809"/>
                  </a:lnTo>
                  <a:lnTo>
                    <a:pt x="4548" y="629"/>
                  </a:lnTo>
                  <a:lnTo>
                    <a:pt x="4339" y="480"/>
                  </a:lnTo>
                  <a:lnTo>
                    <a:pt x="4100" y="330"/>
                  </a:lnTo>
                  <a:lnTo>
                    <a:pt x="3860" y="210"/>
                  </a:lnTo>
                  <a:lnTo>
                    <a:pt x="3621" y="121"/>
                  </a:lnTo>
                  <a:lnTo>
                    <a:pt x="3352" y="61"/>
                  </a:lnTo>
                  <a:lnTo>
                    <a:pt x="3052" y="31"/>
                  </a:lnTo>
                  <a:lnTo>
                    <a:pt x="2783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43"/>
            <p:cNvSpPr/>
            <p:nvPr/>
          </p:nvSpPr>
          <p:spPr>
            <a:xfrm>
              <a:off x="6463375" y="3258375"/>
              <a:ext cx="52375" cy="11250"/>
            </a:xfrm>
            <a:custGeom>
              <a:avLst/>
              <a:gdLst/>
              <a:ahLst/>
              <a:cxnLst/>
              <a:rect l="l" t="t" r="r" b="b"/>
              <a:pathLst>
                <a:path w="2095" h="450" extrusionOk="0">
                  <a:moveTo>
                    <a:pt x="898" y="1"/>
                  </a:moveTo>
                  <a:lnTo>
                    <a:pt x="658" y="31"/>
                  </a:lnTo>
                  <a:lnTo>
                    <a:pt x="449" y="60"/>
                  </a:lnTo>
                  <a:lnTo>
                    <a:pt x="210" y="120"/>
                  </a:lnTo>
                  <a:lnTo>
                    <a:pt x="0" y="210"/>
                  </a:lnTo>
                  <a:lnTo>
                    <a:pt x="30" y="270"/>
                  </a:lnTo>
                  <a:lnTo>
                    <a:pt x="240" y="180"/>
                  </a:lnTo>
                  <a:lnTo>
                    <a:pt x="449" y="120"/>
                  </a:lnTo>
                  <a:lnTo>
                    <a:pt x="658" y="90"/>
                  </a:lnTo>
                  <a:lnTo>
                    <a:pt x="898" y="60"/>
                  </a:lnTo>
                  <a:lnTo>
                    <a:pt x="1197" y="90"/>
                  </a:lnTo>
                  <a:lnTo>
                    <a:pt x="1526" y="180"/>
                  </a:lnTo>
                  <a:lnTo>
                    <a:pt x="1795" y="300"/>
                  </a:lnTo>
                  <a:lnTo>
                    <a:pt x="2065" y="449"/>
                  </a:lnTo>
                  <a:lnTo>
                    <a:pt x="2095" y="419"/>
                  </a:lnTo>
                  <a:lnTo>
                    <a:pt x="1825" y="240"/>
                  </a:lnTo>
                  <a:lnTo>
                    <a:pt x="1526" y="120"/>
                  </a:lnTo>
                  <a:lnTo>
                    <a:pt x="1227" y="31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rgbClr val="2A4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43"/>
            <p:cNvSpPr/>
            <p:nvPr/>
          </p:nvSpPr>
          <p:spPr>
            <a:xfrm>
              <a:off x="5755050" y="3693675"/>
              <a:ext cx="236375" cy="141400"/>
            </a:xfrm>
            <a:custGeom>
              <a:avLst/>
              <a:gdLst/>
              <a:ahLst/>
              <a:cxnLst/>
              <a:rect l="l" t="t" r="r" b="b"/>
              <a:pathLst>
                <a:path w="9455" h="5656" extrusionOk="0">
                  <a:moveTo>
                    <a:pt x="6583" y="1"/>
                  </a:moveTo>
                  <a:lnTo>
                    <a:pt x="6224" y="31"/>
                  </a:lnTo>
                  <a:lnTo>
                    <a:pt x="5865" y="91"/>
                  </a:lnTo>
                  <a:lnTo>
                    <a:pt x="5206" y="210"/>
                  </a:lnTo>
                  <a:lnTo>
                    <a:pt x="4548" y="360"/>
                  </a:lnTo>
                  <a:lnTo>
                    <a:pt x="3890" y="510"/>
                  </a:lnTo>
                  <a:lnTo>
                    <a:pt x="3232" y="599"/>
                  </a:lnTo>
                  <a:lnTo>
                    <a:pt x="2903" y="629"/>
                  </a:lnTo>
                  <a:lnTo>
                    <a:pt x="2544" y="629"/>
                  </a:lnTo>
                  <a:lnTo>
                    <a:pt x="2394" y="659"/>
                  </a:lnTo>
                  <a:lnTo>
                    <a:pt x="2185" y="689"/>
                  </a:lnTo>
                  <a:lnTo>
                    <a:pt x="1975" y="779"/>
                  </a:lnTo>
                  <a:lnTo>
                    <a:pt x="1766" y="898"/>
                  </a:lnTo>
                  <a:lnTo>
                    <a:pt x="1287" y="1198"/>
                  </a:lnTo>
                  <a:lnTo>
                    <a:pt x="838" y="1557"/>
                  </a:lnTo>
                  <a:lnTo>
                    <a:pt x="629" y="1766"/>
                  </a:lnTo>
                  <a:lnTo>
                    <a:pt x="419" y="1975"/>
                  </a:lnTo>
                  <a:lnTo>
                    <a:pt x="270" y="2185"/>
                  </a:lnTo>
                  <a:lnTo>
                    <a:pt x="150" y="2364"/>
                  </a:lnTo>
                  <a:lnTo>
                    <a:pt x="60" y="2574"/>
                  </a:lnTo>
                  <a:lnTo>
                    <a:pt x="1" y="2753"/>
                  </a:lnTo>
                  <a:lnTo>
                    <a:pt x="1" y="2903"/>
                  </a:lnTo>
                  <a:lnTo>
                    <a:pt x="90" y="3053"/>
                  </a:lnTo>
                  <a:lnTo>
                    <a:pt x="180" y="3142"/>
                  </a:lnTo>
                  <a:lnTo>
                    <a:pt x="390" y="3292"/>
                  </a:lnTo>
                  <a:lnTo>
                    <a:pt x="1078" y="3651"/>
                  </a:lnTo>
                  <a:lnTo>
                    <a:pt x="2035" y="4100"/>
                  </a:lnTo>
                  <a:lnTo>
                    <a:pt x="3112" y="4548"/>
                  </a:lnTo>
                  <a:lnTo>
                    <a:pt x="4249" y="4997"/>
                  </a:lnTo>
                  <a:lnTo>
                    <a:pt x="5296" y="5356"/>
                  </a:lnTo>
                  <a:lnTo>
                    <a:pt x="5745" y="5506"/>
                  </a:lnTo>
                  <a:lnTo>
                    <a:pt x="6164" y="5596"/>
                  </a:lnTo>
                  <a:lnTo>
                    <a:pt x="6493" y="5655"/>
                  </a:lnTo>
                  <a:lnTo>
                    <a:pt x="6732" y="5655"/>
                  </a:lnTo>
                  <a:lnTo>
                    <a:pt x="6972" y="5626"/>
                  </a:lnTo>
                  <a:lnTo>
                    <a:pt x="7211" y="5566"/>
                  </a:lnTo>
                  <a:lnTo>
                    <a:pt x="7660" y="5416"/>
                  </a:lnTo>
                  <a:lnTo>
                    <a:pt x="7869" y="5326"/>
                  </a:lnTo>
                  <a:lnTo>
                    <a:pt x="8079" y="5207"/>
                  </a:lnTo>
                  <a:lnTo>
                    <a:pt x="8288" y="5057"/>
                  </a:lnTo>
                  <a:lnTo>
                    <a:pt x="8468" y="4907"/>
                  </a:lnTo>
                  <a:lnTo>
                    <a:pt x="8647" y="4758"/>
                  </a:lnTo>
                  <a:lnTo>
                    <a:pt x="8797" y="4578"/>
                  </a:lnTo>
                  <a:lnTo>
                    <a:pt x="8946" y="4369"/>
                  </a:lnTo>
                  <a:lnTo>
                    <a:pt x="9066" y="4160"/>
                  </a:lnTo>
                  <a:lnTo>
                    <a:pt x="9156" y="3950"/>
                  </a:lnTo>
                  <a:lnTo>
                    <a:pt x="9245" y="3741"/>
                  </a:lnTo>
                  <a:lnTo>
                    <a:pt x="9305" y="3501"/>
                  </a:lnTo>
                  <a:lnTo>
                    <a:pt x="9335" y="3232"/>
                  </a:lnTo>
                  <a:lnTo>
                    <a:pt x="9425" y="2514"/>
                  </a:lnTo>
                  <a:lnTo>
                    <a:pt x="9455" y="2065"/>
                  </a:lnTo>
                  <a:lnTo>
                    <a:pt x="9455" y="1826"/>
                  </a:lnTo>
                  <a:lnTo>
                    <a:pt x="9455" y="1616"/>
                  </a:lnTo>
                  <a:lnTo>
                    <a:pt x="9395" y="1407"/>
                  </a:lnTo>
                  <a:lnTo>
                    <a:pt x="9335" y="1168"/>
                  </a:lnTo>
                  <a:lnTo>
                    <a:pt x="9245" y="958"/>
                  </a:lnTo>
                  <a:lnTo>
                    <a:pt x="9096" y="779"/>
                  </a:lnTo>
                  <a:lnTo>
                    <a:pt x="8916" y="599"/>
                  </a:lnTo>
                  <a:lnTo>
                    <a:pt x="8707" y="450"/>
                  </a:lnTo>
                  <a:lnTo>
                    <a:pt x="8438" y="300"/>
                  </a:lnTo>
                  <a:lnTo>
                    <a:pt x="8109" y="180"/>
                  </a:lnTo>
                  <a:lnTo>
                    <a:pt x="7690" y="91"/>
                  </a:lnTo>
                  <a:lnTo>
                    <a:pt x="7301" y="31"/>
                  </a:lnTo>
                  <a:lnTo>
                    <a:pt x="694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3"/>
            <p:cNvSpPr/>
            <p:nvPr/>
          </p:nvSpPr>
          <p:spPr>
            <a:xfrm>
              <a:off x="566830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0" y="0"/>
                  </a:moveTo>
                  <a:lnTo>
                    <a:pt x="1017" y="3501"/>
                  </a:lnTo>
                  <a:lnTo>
                    <a:pt x="3560" y="4997"/>
                  </a:lnTo>
                  <a:lnTo>
                    <a:pt x="3830" y="5086"/>
                  </a:lnTo>
                  <a:lnTo>
                    <a:pt x="4069" y="5146"/>
                  </a:lnTo>
                  <a:lnTo>
                    <a:pt x="4458" y="5146"/>
                  </a:lnTo>
                  <a:lnTo>
                    <a:pt x="4608" y="5086"/>
                  </a:lnTo>
                  <a:lnTo>
                    <a:pt x="4727" y="4997"/>
                  </a:lnTo>
                  <a:lnTo>
                    <a:pt x="4787" y="4907"/>
                  </a:lnTo>
                  <a:lnTo>
                    <a:pt x="4877" y="4817"/>
                  </a:lnTo>
                  <a:lnTo>
                    <a:pt x="4937" y="4578"/>
                  </a:lnTo>
                  <a:lnTo>
                    <a:pt x="4967" y="4338"/>
                  </a:lnTo>
                  <a:lnTo>
                    <a:pt x="4937" y="4129"/>
                  </a:lnTo>
                  <a:lnTo>
                    <a:pt x="1765" y="2483"/>
                  </a:lnTo>
                  <a:lnTo>
                    <a:pt x="1586" y="1915"/>
                  </a:lnTo>
                  <a:lnTo>
                    <a:pt x="1197" y="688"/>
                  </a:lnTo>
                  <a:lnTo>
                    <a:pt x="1137" y="539"/>
                  </a:lnTo>
                  <a:lnTo>
                    <a:pt x="1047" y="419"/>
                  </a:lnTo>
                  <a:lnTo>
                    <a:pt x="987" y="299"/>
                  </a:lnTo>
                  <a:lnTo>
                    <a:pt x="898" y="210"/>
                  </a:lnTo>
                  <a:lnTo>
                    <a:pt x="688" y="90"/>
                  </a:lnTo>
                  <a:lnTo>
                    <a:pt x="479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3"/>
            <p:cNvSpPr/>
            <p:nvPr/>
          </p:nvSpPr>
          <p:spPr>
            <a:xfrm>
              <a:off x="5659325" y="3721350"/>
              <a:ext cx="137650" cy="67350"/>
            </a:xfrm>
            <a:custGeom>
              <a:avLst/>
              <a:gdLst/>
              <a:ahLst/>
              <a:cxnLst/>
              <a:rect l="l" t="t" r="r" b="b"/>
              <a:pathLst>
                <a:path w="5506" h="2694" extrusionOk="0">
                  <a:moveTo>
                    <a:pt x="539" y="1"/>
                  </a:moveTo>
                  <a:lnTo>
                    <a:pt x="359" y="31"/>
                  </a:lnTo>
                  <a:lnTo>
                    <a:pt x="210" y="91"/>
                  </a:lnTo>
                  <a:lnTo>
                    <a:pt x="90" y="121"/>
                  </a:lnTo>
                  <a:lnTo>
                    <a:pt x="0" y="210"/>
                  </a:lnTo>
                  <a:lnTo>
                    <a:pt x="2035" y="2454"/>
                  </a:lnTo>
                  <a:lnTo>
                    <a:pt x="5236" y="2693"/>
                  </a:lnTo>
                  <a:lnTo>
                    <a:pt x="5355" y="2634"/>
                  </a:lnTo>
                  <a:lnTo>
                    <a:pt x="5415" y="2574"/>
                  </a:lnTo>
                  <a:lnTo>
                    <a:pt x="5475" y="2484"/>
                  </a:lnTo>
                  <a:lnTo>
                    <a:pt x="5505" y="2394"/>
                  </a:lnTo>
                  <a:lnTo>
                    <a:pt x="5505" y="2215"/>
                  </a:lnTo>
                  <a:lnTo>
                    <a:pt x="5475" y="2005"/>
                  </a:lnTo>
                  <a:lnTo>
                    <a:pt x="5385" y="1826"/>
                  </a:lnTo>
                  <a:lnTo>
                    <a:pt x="5326" y="1676"/>
                  </a:lnTo>
                  <a:lnTo>
                    <a:pt x="5236" y="1527"/>
                  </a:lnTo>
                  <a:lnTo>
                    <a:pt x="2244" y="1437"/>
                  </a:lnTo>
                  <a:lnTo>
                    <a:pt x="1885" y="1078"/>
                  </a:lnTo>
                  <a:lnTo>
                    <a:pt x="1137" y="300"/>
                  </a:lnTo>
                  <a:lnTo>
                    <a:pt x="1047" y="180"/>
                  </a:lnTo>
                  <a:lnTo>
                    <a:pt x="928" y="121"/>
                  </a:lnTo>
                  <a:lnTo>
                    <a:pt x="748" y="31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3"/>
            <p:cNvSpPr/>
            <p:nvPr/>
          </p:nvSpPr>
          <p:spPr>
            <a:xfrm>
              <a:off x="5701200" y="3621125"/>
              <a:ext cx="124175" cy="129425"/>
            </a:xfrm>
            <a:custGeom>
              <a:avLst/>
              <a:gdLst/>
              <a:ahLst/>
              <a:cxnLst/>
              <a:rect l="l" t="t" r="r" b="b"/>
              <a:pathLst>
                <a:path w="4967" h="5177" extrusionOk="0">
                  <a:moveTo>
                    <a:pt x="150" y="1"/>
                  </a:moveTo>
                  <a:lnTo>
                    <a:pt x="1" y="31"/>
                  </a:lnTo>
                  <a:lnTo>
                    <a:pt x="1048" y="3501"/>
                  </a:lnTo>
                  <a:lnTo>
                    <a:pt x="3561" y="5027"/>
                  </a:lnTo>
                  <a:lnTo>
                    <a:pt x="3860" y="5117"/>
                  </a:lnTo>
                  <a:lnTo>
                    <a:pt x="4099" y="5177"/>
                  </a:lnTo>
                  <a:lnTo>
                    <a:pt x="4309" y="5177"/>
                  </a:lnTo>
                  <a:lnTo>
                    <a:pt x="4488" y="5147"/>
                  </a:lnTo>
                  <a:lnTo>
                    <a:pt x="4608" y="5087"/>
                  </a:lnTo>
                  <a:lnTo>
                    <a:pt x="4728" y="5027"/>
                  </a:lnTo>
                  <a:lnTo>
                    <a:pt x="4817" y="4937"/>
                  </a:lnTo>
                  <a:lnTo>
                    <a:pt x="4877" y="4818"/>
                  </a:lnTo>
                  <a:lnTo>
                    <a:pt x="4937" y="4578"/>
                  </a:lnTo>
                  <a:lnTo>
                    <a:pt x="4967" y="4369"/>
                  </a:lnTo>
                  <a:lnTo>
                    <a:pt x="4967" y="4130"/>
                  </a:lnTo>
                  <a:lnTo>
                    <a:pt x="1796" y="2514"/>
                  </a:lnTo>
                  <a:lnTo>
                    <a:pt x="1586" y="1946"/>
                  </a:lnTo>
                  <a:lnTo>
                    <a:pt x="1197" y="719"/>
                  </a:lnTo>
                  <a:lnTo>
                    <a:pt x="1137" y="539"/>
                  </a:lnTo>
                  <a:lnTo>
                    <a:pt x="1078" y="420"/>
                  </a:lnTo>
                  <a:lnTo>
                    <a:pt x="988" y="300"/>
                  </a:lnTo>
                  <a:lnTo>
                    <a:pt x="898" y="210"/>
                  </a:lnTo>
                  <a:lnTo>
                    <a:pt x="719" y="91"/>
                  </a:lnTo>
                  <a:lnTo>
                    <a:pt x="509" y="31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3"/>
            <p:cNvSpPr/>
            <p:nvPr/>
          </p:nvSpPr>
          <p:spPr>
            <a:xfrm>
              <a:off x="5796950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4129" y="1"/>
                  </a:moveTo>
                  <a:lnTo>
                    <a:pt x="0" y="10652"/>
                  </a:lnTo>
                  <a:lnTo>
                    <a:pt x="6492" y="10652"/>
                  </a:lnTo>
                  <a:lnTo>
                    <a:pt x="7629" y="1676"/>
                  </a:lnTo>
                  <a:lnTo>
                    <a:pt x="412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3"/>
            <p:cNvSpPr/>
            <p:nvPr/>
          </p:nvSpPr>
          <p:spPr>
            <a:xfrm>
              <a:off x="5825350" y="3581500"/>
              <a:ext cx="159350" cy="187750"/>
            </a:xfrm>
            <a:custGeom>
              <a:avLst/>
              <a:gdLst/>
              <a:ahLst/>
              <a:cxnLst/>
              <a:rect l="l" t="t" r="r" b="b"/>
              <a:pathLst>
                <a:path w="6374" h="7510" extrusionOk="0">
                  <a:moveTo>
                    <a:pt x="180" y="0"/>
                  </a:moveTo>
                  <a:lnTo>
                    <a:pt x="91" y="210"/>
                  </a:lnTo>
                  <a:lnTo>
                    <a:pt x="1" y="449"/>
                  </a:lnTo>
                  <a:lnTo>
                    <a:pt x="1" y="658"/>
                  </a:lnTo>
                  <a:lnTo>
                    <a:pt x="31" y="898"/>
                  </a:lnTo>
                  <a:lnTo>
                    <a:pt x="121" y="1137"/>
                  </a:lnTo>
                  <a:lnTo>
                    <a:pt x="210" y="1376"/>
                  </a:lnTo>
                  <a:lnTo>
                    <a:pt x="360" y="1616"/>
                  </a:lnTo>
                  <a:lnTo>
                    <a:pt x="510" y="1825"/>
                  </a:lnTo>
                  <a:lnTo>
                    <a:pt x="869" y="2274"/>
                  </a:lnTo>
                  <a:lnTo>
                    <a:pt x="1287" y="2693"/>
                  </a:lnTo>
                  <a:lnTo>
                    <a:pt x="1706" y="3052"/>
                  </a:lnTo>
                  <a:lnTo>
                    <a:pt x="2095" y="3321"/>
                  </a:lnTo>
                  <a:lnTo>
                    <a:pt x="2005" y="3860"/>
                  </a:lnTo>
                  <a:lnTo>
                    <a:pt x="1976" y="4368"/>
                  </a:lnTo>
                  <a:lnTo>
                    <a:pt x="2005" y="4847"/>
                  </a:lnTo>
                  <a:lnTo>
                    <a:pt x="2095" y="5326"/>
                  </a:lnTo>
                  <a:lnTo>
                    <a:pt x="2215" y="5744"/>
                  </a:lnTo>
                  <a:lnTo>
                    <a:pt x="2394" y="6133"/>
                  </a:lnTo>
                  <a:lnTo>
                    <a:pt x="2604" y="6492"/>
                  </a:lnTo>
                  <a:lnTo>
                    <a:pt x="2873" y="6792"/>
                  </a:lnTo>
                  <a:lnTo>
                    <a:pt x="3142" y="7061"/>
                  </a:lnTo>
                  <a:lnTo>
                    <a:pt x="3471" y="7240"/>
                  </a:lnTo>
                  <a:lnTo>
                    <a:pt x="3831" y="7390"/>
                  </a:lnTo>
                  <a:lnTo>
                    <a:pt x="4190" y="7480"/>
                  </a:lnTo>
                  <a:lnTo>
                    <a:pt x="4578" y="7510"/>
                  </a:lnTo>
                  <a:lnTo>
                    <a:pt x="4967" y="7480"/>
                  </a:lnTo>
                  <a:lnTo>
                    <a:pt x="5386" y="7360"/>
                  </a:lnTo>
                  <a:lnTo>
                    <a:pt x="5805" y="7151"/>
                  </a:lnTo>
                  <a:lnTo>
                    <a:pt x="5955" y="7061"/>
                  </a:lnTo>
                  <a:lnTo>
                    <a:pt x="6104" y="6911"/>
                  </a:lnTo>
                  <a:lnTo>
                    <a:pt x="6224" y="6762"/>
                  </a:lnTo>
                  <a:lnTo>
                    <a:pt x="6284" y="6582"/>
                  </a:lnTo>
                  <a:lnTo>
                    <a:pt x="6344" y="6373"/>
                  </a:lnTo>
                  <a:lnTo>
                    <a:pt x="6374" y="6103"/>
                  </a:lnTo>
                  <a:lnTo>
                    <a:pt x="6374" y="5864"/>
                  </a:lnTo>
                  <a:lnTo>
                    <a:pt x="6374" y="5625"/>
                  </a:lnTo>
                  <a:lnTo>
                    <a:pt x="6284" y="5326"/>
                  </a:lnTo>
                  <a:lnTo>
                    <a:pt x="6134" y="5026"/>
                  </a:lnTo>
                  <a:lnTo>
                    <a:pt x="5955" y="4787"/>
                  </a:lnTo>
                  <a:lnTo>
                    <a:pt x="5745" y="4548"/>
                  </a:lnTo>
                  <a:lnTo>
                    <a:pt x="5476" y="4308"/>
                  </a:lnTo>
                  <a:lnTo>
                    <a:pt x="5237" y="4099"/>
                  </a:lnTo>
                  <a:lnTo>
                    <a:pt x="4698" y="3710"/>
                  </a:lnTo>
                  <a:lnTo>
                    <a:pt x="3531" y="2902"/>
                  </a:lnTo>
                  <a:lnTo>
                    <a:pt x="2305" y="2005"/>
                  </a:lnTo>
                  <a:lnTo>
                    <a:pt x="1706" y="1526"/>
                  </a:lnTo>
                  <a:lnTo>
                    <a:pt x="1138" y="1047"/>
                  </a:lnTo>
                  <a:lnTo>
                    <a:pt x="629" y="539"/>
                  </a:lnTo>
                  <a:lnTo>
                    <a:pt x="390" y="26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3"/>
            <p:cNvSpPr/>
            <p:nvPr/>
          </p:nvSpPr>
          <p:spPr>
            <a:xfrm>
              <a:off x="5767025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1975" y="1"/>
                  </a:moveTo>
                  <a:lnTo>
                    <a:pt x="0" y="3022"/>
                  </a:lnTo>
                  <a:lnTo>
                    <a:pt x="479" y="5924"/>
                  </a:lnTo>
                  <a:lnTo>
                    <a:pt x="569" y="6224"/>
                  </a:lnTo>
                  <a:lnTo>
                    <a:pt x="688" y="6433"/>
                  </a:lnTo>
                  <a:lnTo>
                    <a:pt x="838" y="6613"/>
                  </a:lnTo>
                  <a:lnTo>
                    <a:pt x="958" y="6702"/>
                  </a:lnTo>
                  <a:lnTo>
                    <a:pt x="1077" y="6792"/>
                  </a:lnTo>
                  <a:lnTo>
                    <a:pt x="1227" y="6822"/>
                  </a:lnTo>
                  <a:lnTo>
                    <a:pt x="1347" y="6822"/>
                  </a:lnTo>
                  <a:lnTo>
                    <a:pt x="1466" y="6792"/>
                  </a:lnTo>
                  <a:lnTo>
                    <a:pt x="1706" y="6702"/>
                  </a:lnTo>
                  <a:lnTo>
                    <a:pt x="1885" y="6583"/>
                  </a:lnTo>
                  <a:lnTo>
                    <a:pt x="2035" y="6433"/>
                  </a:lnTo>
                  <a:lnTo>
                    <a:pt x="1227" y="2963"/>
                  </a:lnTo>
                  <a:lnTo>
                    <a:pt x="1556" y="2454"/>
                  </a:lnTo>
                  <a:lnTo>
                    <a:pt x="2244" y="1347"/>
                  </a:lnTo>
                  <a:lnTo>
                    <a:pt x="2304" y="1197"/>
                  </a:lnTo>
                  <a:lnTo>
                    <a:pt x="2364" y="1048"/>
                  </a:lnTo>
                  <a:lnTo>
                    <a:pt x="2394" y="928"/>
                  </a:lnTo>
                  <a:lnTo>
                    <a:pt x="2424" y="808"/>
                  </a:lnTo>
                  <a:lnTo>
                    <a:pt x="2364" y="569"/>
                  </a:lnTo>
                  <a:lnTo>
                    <a:pt x="2304" y="390"/>
                  </a:lnTo>
                  <a:lnTo>
                    <a:pt x="2184" y="210"/>
                  </a:lnTo>
                  <a:lnTo>
                    <a:pt x="2095" y="9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3"/>
            <p:cNvSpPr/>
            <p:nvPr/>
          </p:nvSpPr>
          <p:spPr>
            <a:xfrm>
              <a:off x="5873975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120" y="1"/>
                  </a:moveTo>
                  <a:lnTo>
                    <a:pt x="60" y="30"/>
                  </a:lnTo>
                  <a:lnTo>
                    <a:pt x="31" y="90"/>
                  </a:lnTo>
                  <a:lnTo>
                    <a:pt x="1" y="150"/>
                  </a:lnTo>
                  <a:lnTo>
                    <a:pt x="1" y="479"/>
                  </a:lnTo>
                  <a:lnTo>
                    <a:pt x="60" y="808"/>
                  </a:lnTo>
                  <a:lnTo>
                    <a:pt x="120" y="1108"/>
                  </a:lnTo>
                  <a:lnTo>
                    <a:pt x="210" y="1407"/>
                  </a:lnTo>
                  <a:lnTo>
                    <a:pt x="360" y="1706"/>
                  </a:lnTo>
                  <a:lnTo>
                    <a:pt x="509" y="1975"/>
                  </a:lnTo>
                  <a:lnTo>
                    <a:pt x="719" y="2214"/>
                  </a:lnTo>
                  <a:lnTo>
                    <a:pt x="928" y="2454"/>
                  </a:lnTo>
                  <a:lnTo>
                    <a:pt x="1197" y="2663"/>
                  </a:lnTo>
                  <a:lnTo>
                    <a:pt x="1467" y="2843"/>
                  </a:lnTo>
                  <a:lnTo>
                    <a:pt x="1736" y="2962"/>
                  </a:lnTo>
                  <a:lnTo>
                    <a:pt x="2035" y="3082"/>
                  </a:lnTo>
                  <a:lnTo>
                    <a:pt x="2364" y="3172"/>
                  </a:lnTo>
                  <a:lnTo>
                    <a:pt x="2663" y="3202"/>
                  </a:lnTo>
                  <a:lnTo>
                    <a:pt x="2992" y="3232"/>
                  </a:lnTo>
                  <a:lnTo>
                    <a:pt x="3322" y="3202"/>
                  </a:lnTo>
                  <a:lnTo>
                    <a:pt x="3381" y="3172"/>
                  </a:lnTo>
                  <a:lnTo>
                    <a:pt x="3441" y="3142"/>
                  </a:lnTo>
                  <a:lnTo>
                    <a:pt x="3471" y="3082"/>
                  </a:lnTo>
                  <a:lnTo>
                    <a:pt x="3471" y="2992"/>
                  </a:lnTo>
                  <a:lnTo>
                    <a:pt x="3441" y="2933"/>
                  </a:lnTo>
                  <a:lnTo>
                    <a:pt x="3411" y="2873"/>
                  </a:lnTo>
                  <a:lnTo>
                    <a:pt x="3322" y="2843"/>
                  </a:lnTo>
                  <a:lnTo>
                    <a:pt x="2693" y="2843"/>
                  </a:lnTo>
                  <a:lnTo>
                    <a:pt x="2424" y="2813"/>
                  </a:lnTo>
                  <a:lnTo>
                    <a:pt x="2155" y="2723"/>
                  </a:lnTo>
                  <a:lnTo>
                    <a:pt x="1886" y="2633"/>
                  </a:lnTo>
                  <a:lnTo>
                    <a:pt x="1646" y="2514"/>
                  </a:lnTo>
                  <a:lnTo>
                    <a:pt x="1407" y="2364"/>
                  </a:lnTo>
                  <a:lnTo>
                    <a:pt x="1197" y="2185"/>
                  </a:lnTo>
                  <a:lnTo>
                    <a:pt x="1018" y="1975"/>
                  </a:lnTo>
                  <a:lnTo>
                    <a:pt x="838" y="1766"/>
                  </a:lnTo>
                  <a:lnTo>
                    <a:pt x="689" y="1526"/>
                  </a:lnTo>
                  <a:lnTo>
                    <a:pt x="569" y="1287"/>
                  </a:lnTo>
                  <a:lnTo>
                    <a:pt x="479" y="1018"/>
                  </a:lnTo>
                  <a:lnTo>
                    <a:pt x="420" y="748"/>
                  </a:lnTo>
                  <a:lnTo>
                    <a:pt x="390" y="479"/>
                  </a:lnTo>
                  <a:lnTo>
                    <a:pt x="390" y="210"/>
                  </a:lnTo>
                  <a:lnTo>
                    <a:pt x="360" y="120"/>
                  </a:lnTo>
                  <a:lnTo>
                    <a:pt x="330" y="6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3"/>
            <p:cNvSpPr/>
            <p:nvPr/>
          </p:nvSpPr>
          <p:spPr>
            <a:xfrm>
              <a:off x="5805925" y="3758000"/>
              <a:ext cx="127175" cy="48650"/>
            </a:xfrm>
            <a:custGeom>
              <a:avLst/>
              <a:gdLst/>
              <a:ahLst/>
              <a:cxnLst/>
              <a:rect l="l" t="t" r="r" b="b"/>
              <a:pathLst>
                <a:path w="5087" h="1946" extrusionOk="0">
                  <a:moveTo>
                    <a:pt x="180" y="1"/>
                  </a:moveTo>
                  <a:lnTo>
                    <a:pt x="120" y="31"/>
                  </a:lnTo>
                  <a:lnTo>
                    <a:pt x="60" y="61"/>
                  </a:lnTo>
                  <a:lnTo>
                    <a:pt x="0" y="121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30" y="300"/>
                  </a:lnTo>
                  <a:lnTo>
                    <a:pt x="60" y="360"/>
                  </a:lnTo>
                  <a:lnTo>
                    <a:pt x="150" y="390"/>
                  </a:lnTo>
                  <a:lnTo>
                    <a:pt x="2902" y="599"/>
                  </a:lnTo>
                  <a:lnTo>
                    <a:pt x="3171" y="629"/>
                  </a:lnTo>
                  <a:lnTo>
                    <a:pt x="3471" y="659"/>
                  </a:lnTo>
                  <a:lnTo>
                    <a:pt x="3800" y="749"/>
                  </a:lnTo>
                  <a:lnTo>
                    <a:pt x="4069" y="839"/>
                  </a:lnTo>
                  <a:lnTo>
                    <a:pt x="4338" y="988"/>
                  </a:lnTo>
                  <a:lnTo>
                    <a:pt x="4458" y="1078"/>
                  </a:lnTo>
                  <a:lnTo>
                    <a:pt x="4548" y="1198"/>
                  </a:lnTo>
                  <a:lnTo>
                    <a:pt x="4608" y="1317"/>
                  </a:lnTo>
                  <a:lnTo>
                    <a:pt x="4667" y="1437"/>
                  </a:lnTo>
                  <a:lnTo>
                    <a:pt x="4727" y="1587"/>
                  </a:lnTo>
                  <a:lnTo>
                    <a:pt x="4727" y="1736"/>
                  </a:lnTo>
                  <a:lnTo>
                    <a:pt x="4727" y="1826"/>
                  </a:lnTo>
                  <a:lnTo>
                    <a:pt x="4787" y="1886"/>
                  </a:lnTo>
                  <a:lnTo>
                    <a:pt x="4847" y="1916"/>
                  </a:lnTo>
                  <a:lnTo>
                    <a:pt x="4907" y="1946"/>
                  </a:lnTo>
                  <a:lnTo>
                    <a:pt x="4967" y="1946"/>
                  </a:lnTo>
                  <a:lnTo>
                    <a:pt x="5026" y="1916"/>
                  </a:lnTo>
                  <a:lnTo>
                    <a:pt x="5086" y="1856"/>
                  </a:lnTo>
                  <a:lnTo>
                    <a:pt x="5086" y="1796"/>
                  </a:lnTo>
                  <a:lnTo>
                    <a:pt x="5086" y="1616"/>
                  </a:lnTo>
                  <a:lnTo>
                    <a:pt x="5056" y="1467"/>
                  </a:lnTo>
                  <a:lnTo>
                    <a:pt x="5026" y="1317"/>
                  </a:lnTo>
                  <a:lnTo>
                    <a:pt x="4967" y="1168"/>
                  </a:lnTo>
                  <a:lnTo>
                    <a:pt x="4787" y="928"/>
                  </a:lnTo>
                  <a:lnTo>
                    <a:pt x="4578" y="719"/>
                  </a:lnTo>
                  <a:lnTo>
                    <a:pt x="4308" y="569"/>
                  </a:lnTo>
                  <a:lnTo>
                    <a:pt x="4039" y="420"/>
                  </a:lnTo>
                  <a:lnTo>
                    <a:pt x="3740" y="330"/>
                  </a:lnTo>
                  <a:lnTo>
                    <a:pt x="3441" y="270"/>
                  </a:lnTo>
                  <a:lnTo>
                    <a:pt x="2663" y="210"/>
                  </a:lnTo>
                  <a:lnTo>
                    <a:pt x="1885" y="15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3"/>
            <p:cNvSpPr/>
            <p:nvPr/>
          </p:nvSpPr>
          <p:spPr>
            <a:xfrm>
              <a:off x="597870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6582" y="1"/>
                  </a:moveTo>
                  <a:lnTo>
                    <a:pt x="0" y="16067"/>
                  </a:lnTo>
                  <a:lnTo>
                    <a:pt x="7869" y="16067"/>
                  </a:lnTo>
                  <a:lnTo>
                    <a:pt x="8736" y="15080"/>
                  </a:lnTo>
                  <a:lnTo>
                    <a:pt x="8886" y="16067"/>
                  </a:lnTo>
                  <a:lnTo>
                    <a:pt x="9065" y="15828"/>
                  </a:lnTo>
                  <a:lnTo>
                    <a:pt x="9245" y="15499"/>
                  </a:lnTo>
                  <a:lnTo>
                    <a:pt x="9484" y="15050"/>
                  </a:lnTo>
                  <a:lnTo>
                    <a:pt x="9724" y="14481"/>
                  </a:lnTo>
                  <a:lnTo>
                    <a:pt x="9933" y="13763"/>
                  </a:lnTo>
                  <a:lnTo>
                    <a:pt x="10053" y="13374"/>
                  </a:lnTo>
                  <a:lnTo>
                    <a:pt x="10143" y="12926"/>
                  </a:lnTo>
                  <a:lnTo>
                    <a:pt x="10202" y="12477"/>
                  </a:lnTo>
                  <a:lnTo>
                    <a:pt x="10262" y="11998"/>
                  </a:lnTo>
                  <a:lnTo>
                    <a:pt x="10322" y="11460"/>
                  </a:lnTo>
                  <a:lnTo>
                    <a:pt x="10322" y="10921"/>
                  </a:lnTo>
                  <a:lnTo>
                    <a:pt x="10322" y="10323"/>
                  </a:lnTo>
                  <a:lnTo>
                    <a:pt x="10292" y="9724"/>
                  </a:lnTo>
                  <a:lnTo>
                    <a:pt x="10202" y="9066"/>
                  </a:lnTo>
                  <a:lnTo>
                    <a:pt x="10113" y="8378"/>
                  </a:lnTo>
                  <a:lnTo>
                    <a:pt x="9963" y="7690"/>
                  </a:lnTo>
                  <a:lnTo>
                    <a:pt x="9784" y="6942"/>
                  </a:lnTo>
                  <a:lnTo>
                    <a:pt x="9574" y="6194"/>
                  </a:lnTo>
                  <a:lnTo>
                    <a:pt x="9305" y="5386"/>
                  </a:lnTo>
                  <a:lnTo>
                    <a:pt x="9006" y="4578"/>
                  </a:lnTo>
                  <a:lnTo>
                    <a:pt x="8617" y="3711"/>
                  </a:lnTo>
                  <a:lnTo>
                    <a:pt x="8198" y="2843"/>
                  </a:lnTo>
                  <a:lnTo>
                    <a:pt x="7719" y="1916"/>
                  </a:lnTo>
                  <a:lnTo>
                    <a:pt x="7181" y="988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3"/>
            <p:cNvSpPr/>
            <p:nvPr/>
          </p:nvSpPr>
          <p:spPr>
            <a:xfrm>
              <a:off x="613950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150" y="1"/>
                  </a:moveTo>
                  <a:lnTo>
                    <a:pt x="1" y="390"/>
                  </a:lnTo>
                  <a:lnTo>
                    <a:pt x="479" y="1587"/>
                  </a:lnTo>
                  <a:lnTo>
                    <a:pt x="988" y="2753"/>
                  </a:lnTo>
                  <a:lnTo>
                    <a:pt x="1497" y="3950"/>
                  </a:lnTo>
                  <a:lnTo>
                    <a:pt x="1945" y="5147"/>
                  </a:lnTo>
                  <a:lnTo>
                    <a:pt x="2155" y="5715"/>
                  </a:lnTo>
                  <a:lnTo>
                    <a:pt x="2364" y="6314"/>
                  </a:lnTo>
                  <a:lnTo>
                    <a:pt x="2514" y="6912"/>
                  </a:lnTo>
                  <a:lnTo>
                    <a:pt x="2663" y="7510"/>
                  </a:lnTo>
                  <a:lnTo>
                    <a:pt x="2753" y="8079"/>
                  </a:lnTo>
                  <a:lnTo>
                    <a:pt x="2813" y="8677"/>
                  </a:lnTo>
                  <a:lnTo>
                    <a:pt x="2813" y="9276"/>
                  </a:lnTo>
                  <a:lnTo>
                    <a:pt x="2783" y="9874"/>
                  </a:lnTo>
                  <a:lnTo>
                    <a:pt x="2454" y="11549"/>
                  </a:lnTo>
                  <a:lnTo>
                    <a:pt x="2245" y="12357"/>
                  </a:lnTo>
                  <a:lnTo>
                    <a:pt x="2035" y="13165"/>
                  </a:lnTo>
                  <a:lnTo>
                    <a:pt x="1915" y="13554"/>
                  </a:lnTo>
                  <a:lnTo>
                    <a:pt x="1736" y="13913"/>
                  </a:lnTo>
                  <a:lnTo>
                    <a:pt x="1586" y="14302"/>
                  </a:lnTo>
                  <a:lnTo>
                    <a:pt x="1377" y="14661"/>
                  </a:lnTo>
                  <a:lnTo>
                    <a:pt x="1167" y="15020"/>
                  </a:lnTo>
                  <a:lnTo>
                    <a:pt x="928" y="15379"/>
                  </a:lnTo>
                  <a:lnTo>
                    <a:pt x="629" y="15738"/>
                  </a:lnTo>
                  <a:lnTo>
                    <a:pt x="330" y="16067"/>
                  </a:lnTo>
                  <a:lnTo>
                    <a:pt x="1437" y="16067"/>
                  </a:lnTo>
                  <a:lnTo>
                    <a:pt x="2304" y="15080"/>
                  </a:lnTo>
                  <a:lnTo>
                    <a:pt x="2454" y="16067"/>
                  </a:lnTo>
                  <a:lnTo>
                    <a:pt x="2633" y="15828"/>
                  </a:lnTo>
                  <a:lnTo>
                    <a:pt x="2813" y="15499"/>
                  </a:lnTo>
                  <a:lnTo>
                    <a:pt x="3052" y="15050"/>
                  </a:lnTo>
                  <a:lnTo>
                    <a:pt x="3292" y="14481"/>
                  </a:lnTo>
                  <a:lnTo>
                    <a:pt x="3501" y="13763"/>
                  </a:lnTo>
                  <a:lnTo>
                    <a:pt x="3621" y="13374"/>
                  </a:lnTo>
                  <a:lnTo>
                    <a:pt x="3711" y="12926"/>
                  </a:lnTo>
                  <a:lnTo>
                    <a:pt x="3770" y="12477"/>
                  </a:lnTo>
                  <a:lnTo>
                    <a:pt x="3830" y="11998"/>
                  </a:lnTo>
                  <a:lnTo>
                    <a:pt x="3890" y="11460"/>
                  </a:lnTo>
                  <a:lnTo>
                    <a:pt x="3890" y="10921"/>
                  </a:lnTo>
                  <a:lnTo>
                    <a:pt x="3890" y="10323"/>
                  </a:lnTo>
                  <a:lnTo>
                    <a:pt x="3860" y="9724"/>
                  </a:lnTo>
                  <a:lnTo>
                    <a:pt x="3770" y="9066"/>
                  </a:lnTo>
                  <a:lnTo>
                    <a:pt x="3681" y="8378"/>
                  </a:lnTo>
                  <a:lnTo>
                    <a:pt x="3531" y="7690"/>
                  </a:lnTo>
                  <a:lnTo>
                    <a:pt x="3352" y="6942"/>
                  </a:lnTo>
                  <a:lnTo>
                    <a:pt x="3142" y="6194"/>
                  </a:lnTo>
                  <a:lnTo>
                    <a:pt x="2873" y="5386"/>
                  </a:lnTo>
                  <a:lnTo>
                    <a:pt x="2574" y="4578"/>
                  </a:lnTo>
                  <a:lnTo>
                    <a:pt x="2185" y="3711"/>
                  </a:lnTo>
                  <a:lnTo>
                    <a:pt x="1766" y="2843"/>
                  </a:lnTo>
                  <a:lnTo>
                    <a:pt x="1287" y="1916"/>
                  </a:lnTo>
                  <a:lnTo>
                    <a:pt x="749" y="98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3"/>
            <p:cNvSpPr/>
            <p:nvPr/>
          </p:nvSpPr>
          <p:spPr>
            <a:xfrm>
              <a:off x="7041550" y="3693675"/>
              <a:ext cx="237125" cy="141400"/>
            </a:xfrm>
            <a:custGeom>
              <a:avLst/>
              <a:gdLst/>
              <a:ahLst/>
              <a:cxnLst/>
              <a:rect l="l" t="t" r="r" b="b"/>
              <a:pathLst>
                <a:path w="9485" h="5656" extrusionOk="0">
                  <a:moveTo>
                    <a:pt x="2543" y="1"/>
                  </a:moveTo>
                  <a:lnTo>
                    <a:pt x="2154" y="31"/>
                  </a:lnTo>
                  <a:lnTo>
                    <a:pt x="1765" y="91"/>
                  </a:lnTo>
                  <a:lnTo>
                    <a:pt x="1376" y="180"/>
                  </a:lnTo>
                  <a:lnTo>
                    <a:pt x="1047" y="300"/>
                  </a:lnTo>
                  <a:lnTo>
                    <a:pt x="778" y="450"/>
                  </a:lnTo>
                  <a:lnTo>
                    <a:pt x="539" y="599"/>
                  </a:lnTo>
                  <a:lnTo>
                    <a:pt x="389" y="779"/>
                  </a:lnTo>
                  <a:lnTo>
                    <a:pt x="240" y="958"/>
                  </a:lnTo>
                  <a:lnTo>
                    <a:pt x="150" y="1168"/>
                  </a:lnTo>
                  <a:lnTo>
                    <a:pt x="60" y="1407"/>
                  </a:lnTo>
                  <a:lnTo>
                    <a:pt x="30" y="1616"/>
                  </a:lnTo>
                  <a:lnTo>
                    <a:pt x="0" y="1826"/>
                  </a:lnTo>
                  <a:lnTo>
                    <a:pt x="0" y="2065"/>
                  </a:lnTo>
                  <a:lnTo>
                    <a:pt x="60" y="2514"/>
                  </a:lnTo>
                  <a:lnTo>
                    <a:pt x="150" y="3232"/>
                  </a:lnTo>
                  <a:lnTo>
                    <a:pt x="180" y="3501"/>
                  </a:lnTo>
                  <a:lnTo>
                    <a:pt x="240" y="3741"/>
                  </a:lnTo>
                  <a:lnTo>
                    <a:pt x="329" y="3950"/>
                  </a:lnTo>
                  <a:lnTo>
                    <a:pt x="419" y="4160"/>
                  </a:lnTo>
                  <a:lnTo>
                    <a:pt x="539" y="4369"/>
                  </a:lnTo>
                  <a:lnTo>
                    <a:pt x="688" y="4578"/>
                  </a:lnTo>
                  <a:lnTo>
                    <a:pt x="838" y="4758"/>
                  </a:lnTo>
                  <a:lnTo>
                    <a:pt x="1017" y="4907"/>
                  </a:lnTo>
                  <a:lnTo>
                    <a:pt x="1197" y="5057"/>
                  </a:lnTo>
                  <a:lnTo>
                    <a:pt x="1406" y="5207"/>
                  </a:lnTo>
                  <a:lnTo>
                    <a:pt x="1586" y="5326"/>
                  </a:lnTo>
                  <a:lnTo>
                    <a:pt x="1825" y="5416"/>
                  </a:lnTo>
                  <a:lnTo>
                    <a:pt x="2274" y="5566"/>
                  </a:lnTo>
                  <a:lnTo>
                    <a:pt x="2513" y="5626"/>
                  </a:lnTo>
                  <a:lnTo>
                    <a:pt x="2753" y="5655"/>
                  </a:lnTo>
                  <a:lnTo>
                    <a:pt x="2992" y="5655"/>
                  </a:lnTo>
                  <a:lnTo>
                    <a:pt x="3321" y="5596"/>
                  </a:lnTo>
                  <a:lnTo>
                    <a:pt x="3710" y="5506"/>
                  </a:lnTo>
                  <a:lnTo>
                    <a:pt x="4189" y="5356"/>
                  </a:lnTo>
                  <a:lnTo>
                    <a:pt x="5236" y="4997"/>
                  </a:lnTo>
                  <a:lnTo>
                    <a:pt x="6343" y="4548"/>
                  </a:lnTo>
                  <a:lnTo>
                    <a:pt x="7450" y="4100"/>
                  </a:lnTo>
                  <a:lnTo>
                    <a:pt x="8377" y="3651"/>
                  </a:lnTo>
                  <a:lnTo>
                    <a:pt x="9065" y="3292"/>
                  </a:lnTo>
                  <a:lnTo>
                    <a:pt x="9305" y="3142"/>
                  </a:lnTo>
                  <a:lnTo>
                    <a:pt x="9395" y="3053"/>
                  </a:lnTo>
                  <a:lnTo>
                    <a:pt x="9454" y="2903"/>
                  </a:lnTo>
                  <a:lnTo>
                    <a:pt x="9484" y="2753"/>
                  </a:lnTo>
                  <a:lnTo>
                    <a:pt x="9424" y="2574"/>
                  </a:lnTo>
                  <a:lnTo>
                    <a:pt x="9335" y="2364"/>
                  </a:lnTo>
                  <a:lnTo>
                    <a:pt x="9215" y="2185"/>
                  </a:lnTo>
                  <a:lnTo>
                    <a:pt x="9036" y="1975"/>
                  </a:lnTo>
                  <a:lnTo>
                    <a:pt x="8856" y="1766"/>
                  </a:lnTo>
                  <a:lnTo>
                    <a:pt x="8647" y="1557"/>
                  </a:lnTo>
                  <a:lnTo>
                    <a:pt x="8198" y="1198"/>
                  </a:lnTo>
                  <a:lnTo>
                    <a:pt x="7719" y="898"/>
                  </a:lnTo>
                  <a:lnTo>
                    <a:pt x="7480" y="779"/>
                  </a:lnTo>
                  <a:lnTo>
                    <a:pt x="7270" y="689"/>
                  </a:lnTo>
                  <a:lnTo>
                    <a:pt x="7091" y="659"/>
                  </a:lnTo>
                  <a:lnTo>
                    <a:pt x="6941" y="629"/>
                  </a:lnTo>
                  <a:lnTo>
                    <a:pt x="6582" y="629"/>
                  </a:lnTo>
                  <a:lnTo>
                    <a:pt x="6253" y="599"/>
                  </a:lnTo>
                  <a:lnTo>
                    <a:pt x="5595" y="510"/>
                  </a:lnTo>
                  <a:lnTo>
                    <a:pt x="4937" y="360"/>
                  </a:lnTo>
                  <a:lnTo>
                    <a:pt x="4278" y="210"/>
                  </a:lnTo>
                  <a:lnTo>
                    <a:pt x="3590" y="91"/>
                  </a:lnTo>
                  <a:lnTo>
                    <a:pt x="3261" y="3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3"/>
            <p:cNvSpPr/>
            <p:nvPr/>
          </p:nvSpPr>
          <p:spPr>
            <a:xfrm>
              <a:off x="7241250" y="3645075"/>
              <a:ext cx="124175" cy="128675"/>
            </a:xfrm>
            <a:custGeom>
              <a:avLst/>
              <a:gdLst/>
              <a:ahLst/>
              <a:cxnLst/>
              <a:rect l="l" t="t" r="r" b="b"/>
              <a:pathLst>
                <a:path w="4967" h="5147" extrusionOk="0">
                  <a:moveTo>
                    <a:pt x="4668" y="0"/>
                  </a:moveTo>
                  <a:lnTo>
                    <a:pt x="4458" y="30"/>
                  </a:lnTo>
                  <a:lnTo>
                    <a:pt x="4279" y="90"/>
                  </a:lnTo>
                  <a:lnTo>
                    <a:pt x="4069" y="210"/>
                  </a:lnTo>
                  <a:lnTo>
                    <a:pt x="3980" y="299"/>
                  </a:lnTo>
                  <a:lnTo>
                    <a:pt x="3890" y="419"/>
                  </a:lnTo>
                  <a:lnTo>
                    <a:pt x="3830" y="539"/>
                  </a:lnTo>
                  <a:lnTo>
                    <a:pt x="3770" y="688"/>
                  </a:lnTo>
                  <a:lnTo>
                    <a:pt x="3381" y="1915"/>
                  </a:lnTo>
                  <a:lnTo>
                    <a:pt x="3172" y="2483"/>
                  </a:lnTo>
                  <a:lnTo>
                    <a:pt x="30" y="4129"/>
                  </a:lnTo>
                  <a:lnTo>
                    <a:pt x="0" y="4338"/>
                  </a:lnTo>
                  <a:lnTo>
                    <a:pt x="30" y="4578"/>
                  </a:lnTo>
                  <a:lnTo>
                    <a:pt x="90" y="4817"/>
                  </a:lnTo>
                  <a:lnTo>
                    <a:pt x="150" y="4907"/>
                  </a:lnTo>
                  <a:lnTo>
                    <a:pt x="240" y="4997"/>
                  </a:lnTo>
                  <a:lnTo>
                    <a:pt x="359" y="5086"/>
                  </a:lnTo>
                  <a:lnTo>
                    <a:pt x="509" y="5146"/>
                  </a:lnTo>
                  <a:lnTo>
                    <a:pt x="868" y="5146"/>
                  </a:lnTo>
                  <a:lnTo>
                    <a:pt x="1137" y="5086"/>
                  </a:lnTo>
                  <a:lnTo>
                    <a:pt x="1407" y="4997"/>
                  </a:lnTo>
                  <a:lnTo>
                    <a:pt x="3920" y="3501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3"/>
            <p:cNvSpPr/>
            <p:nvPr/>
          </p:nvSpPr>
          <p:spPr>
            <a:xfrm>
              <a:off x="7236000" y="3721350"/>
              <a:ext cx="138400" cy="67350"/>
            </a:xfrm>
            <a:custGeom>
              <a:avLst/>
              <a:gdLst/>
              <a:ahLst/>
              <a:cxnLst/>
              <a:rect l="l" t="t" r="r" b="b"/>
              <a:pathLst>
                <a:path w="5536" h="2694" extrusionOk="0">
                  <a:moveTo>
                    <a:pt x="4997" y="1"/>
                  </a:moveTo>
                  <a:lnTo>
                    <a:pt x="4788" y="31"/>
                  </a:lnTo>
                  <a:lnTo>
                    <a:pt x="4578" y="121"/>
                  </a:lnTo>
                  <a:lnTo>
                    <a:pt x="4489" y="180"/>
                  </a:lnTo>
                  <a:lnTo>
                    <a:pt x="4399" y="300"/>
                  </a:lnTo>
                  <a:lnTo>
                    <a:pt x="3651" y="1078"/>
                  </a:lnTo>
                  <a:lnTo>
                    <a:pt x="3292" y="1437"/>
                  </a:lnTo>
                  <a:lnTo>
                    <a:pt x="300" y="1527"/>
                  </a:lnTo>
                  <a:lnTo>
                    <a:pt x="210" y="1676"/>
                  </a:lnTo>
                  <a:lnTo>
                    <a:pt x="121" y="1826"/>
                  </a:lnTo>
                  <a:lnTo>
                    <a:pt x="61" y="2005"/>
                  </a:lnTo>
                  <a:lnTo>
                    <a:pt x="1" y="2215"/>
                  </a:lnTo>
                  <a:lnTo>
                    <a:pt x="31" y="2394"/>
                  </a:lnTo>
                  <a:lnTo>
                    <a:pt x="61" y="2484"/>
                  </a:lnTo>
                  <a:lnTo>
                    <a:pt x="91" y="2574"/>
                  </a:lnTo>
                  <a:lnTo>
                    <a:pt x="180" y="2634"/>
                  </a:lnTo>
                  <a:lnTo>
                    <a:pt x="300" y="2693"/>
                  </a:lnTo>
                  <a:lnTo>
                    <a:pt x="3501" y="2454"/>
                  </a:lnTo>
                  <a:lnTo>
                    <a:pt x="5536" y="210"/>
                  </a:lnTo>
                  <a:lnTo>
                    <a:pt x="5446" y="121"/>
                  </a:lnTo>
                  <a:lnTo>
                    <a:pt x="5326" y="91"/>
                  </a:lnTo>
                  <a:lnTo>
                    <a:pt x="5147" y="31"/>
                  </a:lnTo>
                  <a:lnTo>
                    <a:pt x="4997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3"/>
            <p:cNvSpPr/>
            <p:nvPr/>
          </p:nvSpPr>
          <p:spPr>
            <a:xfrm>
              <a:off x="7208325" y="3621125"/>
              <a:ext cx="123450" cy="129425"/>
            </a:xfrm>
            <a:custGeom>
              <a:avLst/>
              <a:gdLst/>
              <a:ahLst/>
              <a:cxnLst/>
              <a:rect l="l" t="t" r="r" b="b"/>
              <a:pathLst>
                <a:path w="4938" h="5177" extrusionOk="0">
                  <a:moveTo>
                    <a:pt x="4638" y="1"/>
                  </a:moveTo>
                  <a:lnTo>
                    <a:pt x="4459" y="31"/>
                  </a:lnTo>
                  <a:lnTo>
                    <a:pt x="4249" y="91"/>
                  </a:lnTo>
                  <a:lnTo>
                    <a:pt x="4070" y="210"/>
                  </a:lnTo>
                  <a:lnTo>
                    <a:pt x="3980" y="300"/>
                  </a:lnTo>
                  <a:lnTo>
                    <a:pt x="3890" y="420"/>
                  </a:lnTo>
                  <a:lnTo>
                    <a:pt x="3831" y="539"/>
                  </a:lnTo>
                  <a:lnTo>
                    <a:pt x="3771" y="719"/>
                  </a:lnTo>
                  <a:lnTo>
                    <a:pt x="3352" y="1946"/>
                  </a:lnTo>
                  <a:lnTo>
                    <a:pt x="3172" y="2514"/>
                  </a:lnTo>
                  <a:lnTo>
                    <a:pt x="1" y="4130"/>
                  </a:lnTo>
                  <a:lnTo>
                    <a:pt x="1" y="4369"/>
                  </a:lnTo>
                  <a:lnTo>
                    <a:pt x="1" y="4578"/>
                  </a:lnTo>
                  <a:lnTo>
                    <a:pt x="91" y="4818"/>
                  </a:lnTo>
                  <a:lnTo>
                    <a:pt x="151" y="4937"/>
                  </a:lnTo>
                  <a:lnTo>
                    <a:pt x="240" y="5027"/>
                  </a:lnTo>
                  <a:lnTo>
                    <a:pt x="330" y="5087"/>
                  </a:lnTo>
                  <a:lnTo>
                    <a:pt x="480" y="5147"/>
                  </a:lnTo>
                  <a:lnTo>
                    <a:pt x="659" y="5177"/>
                  </a:lnTo>
                  <a:lnTo>
                    <a:pt x="869" y="5177"/>
                  </a:lnTo>
                  <a:lnTo>
                    <a:pt x="1108" y="5117"/>
                  </a:lnTo>
                  <a:lnTo>
                    <a:pt x="1407" y="5027"/>
                  </a:lnTo>
                  <a:lnTo>
                    <a:pt x="3920" y="3501"/>
                  </a:lnTo>
                  <a:lnTo>
                    <a:pt x="4937" y="31"/>
                  </a:lnTo>
                  <a:lnTo>
                    <a:pt x="4788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3"/>
            <p:cNvSpPr/>
            <p:nvPr/>
          </p:nvSpPr>
          <p:spPr>
            <a:xfrm>
              <a:off x="7046025" y="3738550"/>
              <a:ext cx="190750" cy="266300"/>
            </a:xfrm>
            <a:custGeom>
              <a:avLst/>
              <a:gdLst/>
              <a:ahLst/>
              <a:cxnLst/>
              <a:rect l="l" t="t" r="r" b="b"/>
              <a:pathLst>
                <a:path w="7630" h="10652" extrusionOk="0">
                  <a:moveTo>
                    <a:pt x="3501" y="1"/>
                  </a:moveTo>
                  <a:lnTo>
                    <a:pt x="1" y="1676"/>
                  </a:lnTo>
                  <a:lnTo>
                    <a:pt x="1138" y="10652"/>
                  </a:lnTo>
                  <a:lnTo>
                    <a:pt x="7630" y="10652"/>
                  </a:lnTo>
                  <a:lnTo>
                    <a:pt x="350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3"/>
            <p:cNvSpPr/>
            <p:nvPr/>
          </p:nvSpPr>
          <p:spPr>
            <a:xfrm>
              <a:off x="7049025" y="3581500"/>
              <a:ext cx="159325" cy="187750"/>
            </a:xfrm>
            <a:custGeom>
              <a:avLst/>
              <a:gdLst/>
              <a:ahLst/>
              <a:cxnLst/>
              <a:rect l="l" t="t" r="r" b="b"/>
              <a:pathLst>
                <a:path w="6373" h="7510" extrusionOk="0">
                  <a:moveTo>
                    <a:pt x="6164" y="0"/>
                  </a:moveTo>
                  <a:lnTo>
                    <a:pt x="5984" y="269"/>
                  </a:lnTo>
                  <a:lnTo>
                    <a:pt x="5745" y="539"/>
                  </a:lnTo>
                  <a:lnTo>
                    <a:pt x="5236" y="1047"/>
                  </a:lnTo>
                  <a:lnTo>
                    <a:pt x="4668" y="1526"/>
                  </a:lnTo>
                  <a:lnTo>
                    <a:pt x="4069" y="2005"/>
                  </a:lnTo>
                  <a:lnTo>
                    <a:pt x="2843" y="2902"/>
                  </a:lnTo>
                  <a:lnTo>
                    <a:pt x="1676" y="3710"/>
                  </a:lnTo>
                  <a:lnTo>
                    <a:pt x="1137" y="4099"/>
                  </a:lnTo>
                  <a:lnTo>
                    <a:pt x="868" y="4308"/>
                  </a:lnTo>
                  <a:lnTo>
                    <a:pt x="629" y="4548"/>
                  </a:lnTo>
                  <a:lnTo>
                    <a:pt x="419" y="4787"/>
                  </a:lnTo>
                  <a:lnTo>
                    <a:pt x="240" y="5026"/>
                  </a:lnTo>
                  <a:lnTo>
                    <a:pt x="90" y="5326"/>
                  </a:lnTo>
                  <a:lnTo>
                    <a:pt x="0" y="5625"/>
                  </a:lnTo>
                  <a:lnTo>
                    <a:pt x="0" y="5864"/>
                  </a:lnTo>
                  <a:lnTo>
                    <a:pt x="0" y="6103"/>
                  </a:lnTo>
                  <a:lnTo>
                    <a:pt x="30" y="6373"/>
                  </a:lnTo>
                  <a:lnTo>
                    <a:pt x="90" y="6582"/>
                  </a:lnTo>
                  <a:lnTo>
                    <a:pt x="150" y="6762"/>
                  </a:lnTo>
                  <a:lnTo>
                    <a:pt x="270" y="6911"/>
                  </a:lnTo>
                  <a:lnTo>
                    <a:pt x="389" y="7061"/>
                  </a:lnTo>
                  <a:lnTo>
                    <a:pt x="569" y="7151"/>
                  </a:lnTo>
                  <a:lnTo>
                    <a:pt x="988" y="7360"/>
                  </a:lnTo>
                  <a:lnTo>
                    <a:pt x="1407" y="7480"/>
                  </a:lnTo>
                  <a:lnTo>
                    <a:pt x="1795" y="7510"/>
                  </a:lnTo>
                  <a:lnTo>
                    <a:pt x="2184" y="7480"/>
                  </a:lnTo>
                  <a:lnTo>
                    <a:pt x="2543" y="7390"/>
                  </a:lnTo>
                  <a:lnTo>
                    <a:pt x="2902" y="7240"/>
                  </a:lnTo>
                  <a:lnTo>
                    <a:pt x="3202" y="7061"/>
                  </a:lnTo>
                  <a:lnTo>
                    <a:pt x="3501" y="6792"/>
                  </a:lnTo>
                  <a:lnTo>
                    <a:pt x="3740" y="6492"/>
                  </a:lnTo>
                  <a:lnTo>
                    <a:pt x="3979" y="6133"/>
                  </a:lnTo>
                  <a:lnTo>
                    <a:pt x="4129" y="5744"/>
                  </a:lnTo>
                  <a:lnTo>
                    <a:pt x="4279" y="5326"/>
                  </a:lnTo>
                  <a:lnTo>
                    <a:pt x="4339" y="4847"/>
                  </a:lnTo>
                  <a:lnTo>
                    <a:pt x="4368" y="4368"/>
                  </a:lnTo>
                  <a:lnTo>
                    <a:pt x="4368" y="3860"/>
                  </a:lnTo>
                  <a:lnTo>
                    <a:pt x="4279" y="3321"/>
                  </a:lnTo>
                  <a:lnTo>
                    <a:pt x="4638" y="3052"/>
                  </a:lnTo>
                  <a:lnTo>
                    <a:pt x="5057" y="2693"/>
                  </a:lnTo>
                  <a:lnTo>
                    <a:pt x="5475" y="2274"/>
                  </a:lnTo>
                  <a:lnTo>
                    <a:pt x="5864" y="1825"/>
                  </a:lnTo>
                  <a:lnTo>
                    <a:pt x="6014" y="1616"/>
                  </a:lnTo>
                  <a:lnTo>
                    <a:pt x="6164" y="1376"/>
                  </a:lnTo>
                  <a:lnTo>
                    <a:pt x="6253" y="1137"/>
                  </a:lnTo>
                  <a:lnTo>
                    <a:pt x="6343" y="898"/>
                  </a:lnTo>
                  <a:lnTo>
                    <a:pt x="6373" y="658"/>
                  </a:lnTo>
                  <a:lnTo>
                    <a:pt x="6343" y="449"/>
                  </a:lnTo>
                  <a:lnTo>
                    <a:pt x="6283" y="210"/>
                  </a:lnTo>
                  <a:lnTo>
                    <a:pt x="6164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3"/>
            <p:cNvSpPr/>
            <p:nvPr/>
          </p:nvSpPr>
          <p:spPr>
            <a:xfrm>
              <a:off x="7206100" y="3568025"/>
              <a:ext cx="60600" cy="170550"/>
            </a:xfrm>
            <a:custGeom>
              <a:avLst/>
              <a:gdLst/>
              <a:ahLst/>
              <a:cxnLst/>
              <a:rect l="l" t="t" r="r" b="b"/>
              <a:pathLst>
                <a:path w="2424" h="6822" extrusionOk="0">
                  <a:moveTo>
                    <a:pt x="419" y="1"/>
                  </a:moveTo>
                  <a:lnTo>
                    <a:pt x="329" y="90"/>
                  </a:lnTo>
                  <a:lnTo>
                    <a:pt x="210" y="210"/>
                  </a:lnTo>
                  <a:lnTo>
                    <a:pt x="120" y="390"/>
                  </a:lnTo>
                  <a:lnTo>
                    <a:pt x="30" y="569"/>
                  </a:lnTo>
                  <a:lnTo>
                    <a:pt x="0" y="808"/>
                  </a:lnTo>
                  <a:lnTo>
                    <a:pt x="30" y="928"/>
                  </a:lnTo>
                  <a:lnTo>
                    <a:pt x="60" y="1048"/>
                  </a:lnTo>
                  <a:lnTo>
                    <a:pt x="90" y="1197"/>
                  </a:lnTo>
                  <a:lnTo>
                    <a:pt x="180" y="1347"/>
                  </a:lnTo>
                  <a:lnTo>
                    <a:pt x="868" y="2454"/>
                  </a:lnTo>
                  <a:lnTo>
                    <a:pt x="1167" y="2963"/>
                  </a:lnTo>
                  <a:lnTo>
                    <a:pt x="389" y="6433"/>
                  </a:lnTo>
                  <a:lnTo>
                    <a:pt x="539" y="6583"/>
                  </a:lnTo>
                  <a:lnTo>
                    <a:pt x="718" y="6702"/>
                  </a:lnTo>
                  <a:lnTo>
                    <a:pt x="958" y="6792"/>
                  </a:lnTo>
                  <a:lnTo>
                    <a:pt x="1077" y="6822"/>
                  </a:lnTo>
                  <a:lnTo>
                    <a:pt x="1197" y="6822"/>
                  </a:lnTo>
                  <a:lnTo>
                    <a:pt x="1317" y="6792"/>
                  </a:lnTo>
                  <a:lnTo>
                    <a:pt x="1466" y="6702"/>
                  </a:lnTo>
                  <a:lnTo>
                    <a:pt x="1586" y="6613"/>
                  </a:lnTo>
                  <a:lnTo>
                    <a:pt x="1706" y="6433"/>
                  </a:lnTo>
                  <a:lnTo>
                    <a:pt x="1825" y="6224"/>
                  </a:lnTo>
                  <a:lnTo>
                    <a:pt x="1945" y="5924"/>
                  </a:lnTo>
                  <a:lnTo>
                    <a:pt x="2424" y="3022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3"/>
            <p:cNvSpPr/>
            <p:nvPr/>
          </p:nvSpPr>
          <p:spPr>
            <a:xfrm>
              <a:off x="7072950" y="3678725"/>
              <a:ext cx="86800" cy="80800"/>
            </a:xfrm>
            <a:custGeom>
              <a:avLst/>
              <a:gdLst/>
              <a:ahLst/>
              <a:cxnLst/>
              <a:rect l="l" t="t" r="r" b="b"/>
              <a:pathLst>
                <a:path w="3472" h="3232" extrusionOk="0">
                  <a:moveTo>
                    <a:pt x="3202" y="1"/>
                  </a:moveTo>
                  <a:lnTo>
                    <a:pt x="3142" y="60"/>
                  </a:lnTo>
                  <a:lnTo>
                    <a:pt x="3112" y="120"/>
                  </a:lnTo>
                  <a:lnTo>
                    <a:pt x="3082" y="210"/>
                  </a:lnTo>
                  <a:lnTo>
                    <a:pt x="3082" y="479"/>
                  </a:lnTo>
                  <a:lnTo>
                    <a:pt x="3052" y="748"/>
                  </a:lnTo>
                  <a:lnTo>
                    <a:pt x="2993" y="1018"/>
                  </a:lnTo>
                  <a:lnTo>
                    <a:pt x="2903" y="1287"/>
                  </a:lnTo>
                  <a:lnTo>
                    <a:pt x="2783" y="1526"/>
                  </a:lnTo>
                  <a:lnTo>
                    <a:pt x="2634" y="1766"/>
                  </a:lnTo>
                  <a:lnTo>
                    <a:pt x="2454" y="1975"/>
                  </a:lnTo>
                  <a:lnTo>
                    <a:pt x="2275" y="2185"/>
                  </a:lnTo>
                  <a:lnTo>
                    <a:pt x="2035" y="2364"/>
                  </a:lnTo>
                  <a:lnTo>
                    <a:pt x="1826" y="2514"/>
                  </a:lnTo>
                  <a:lnTo>
                    <a:pt x="1556" y="2633"/>
                  </a:lnTo>
                  <a:lnTo>
                    <a:pt x="1317" y="2723"/>
                  </a:lnTo>
                  <a:lnTo>
                    <a:pt x="1048" y="2813"/>
                  </a:lnTo>
                  <a:lnTo>
                    <a:pt x="779" y="2843"/>
                  </a:lnTo>
                  <a:lnTo>
                    <a:pt x="120" y="2843"/>
                  </a:lnTo>
                  <a:lnTo>
                    <a:pt x="61" y="2873"/>
                  </a:lnTo>
                  <a:lnTo>
                    <a:pt x="31" y="2933"/>
                  </a:lnTo>
                  <a:lnTo>
                    <a:pt x="1" y="2992"/>
                  </a:lnTo>
                  <a:lnTo>
                    <a:pt x="1" y="3082"/>
                  </a:lnTo>
                  <a:lnTo>
                    <a:pt x="31" y="3142"/>
                  </a:lnTo>
                  <a:lnTo>
                    <a:pt x="90" y="3172"/>
                  </a:lnTo>
                  <a:lnTo>
                    <a:pt x="150" y="3202"/>
                  </a:lnTo>
                  <a:lnTo>
                    <a:pt x="479" y="3232"/>
                  </a:lnTo>
                  <a:lnTo>
                    <a:pt x="809" y="3202"/>
                  </a:lnTo>
                  <a:lnTo>
                    <a:pt x="1108" y="3172"/>
                  </a:lnTo>
                  <a:lnTo>
                    <a:pt x="1407" y="3082"/>
                  </a:lnTo>
                  <a:lnTo>
                    <a:pt x="1706" y="2962"/>
                  </a:lnTo>
                  <a:lnTo>
                    <a:pt x="2005" y="2843"/>
                  </a:lnTo>
                  <a:lnTo>
                    <a:pt x="2275" y="2663"/>
                  </a:lnTo>
                  <a:lnTo>
                    <a:pt x="2514" y="2454"/>
                  </a:lnTo>
                  <a:lnTo>
                    <a:pt x="2753" y="2214"/>
                  </a:lnTo>
                  <a:lnTo>
                    <a:pt x="2933" y="1975"/>
                  </a:lnTo>
                  <a:lnTo>
                    <a:pt x="3112" y="1706"/>
                  </a:lnTo>
                  <a:lnTo>
                    <a:pt x="3232" y="1407"/>
                  </a:lnTo>
                  <a:lnTo>
                    <a:pt x="3352" y="1108"/>
                  </a:lnTo>
                  <a:lnTo>
                    <a:pt x="3411" y="808"/>
                  </a:lnTo>
                  <a:lnTo>
                    <a:pt x="3441" y="479"/>
                  </a:lnTo>
                  <a:lnTo>
                    <a:pt x="3471" y="150"/>
                  </a:lnTo>
                  <a:lnTo>
                    <a:pt x="3441" y="90"/>
                  </a:lnTo>
                  <a:lnTo>
                    <a:pt x="3411" y="30"/>
                  </a:lnTo>
                  <a:lnTo>
                    <a:pt x="3352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3"/>
            <p:cNvSpPr/>
            <p:nvPr/>
          </p:nvSpPr>
          <p:spPr>
            <a:xfrm>
              <a:off x="7099875" y="3758000"/>
              <a:ext cx="127925" cy="48650"/>
            </a:xfrm>
            <a:custGeom>
              <a:avLst/>
              <a:gdLst/>
              <a:ahLst/>
              <a:cxnLst/>
              <a:rect l="l" t="t" r="r" b="b"/>
              <a:pathLst>
                <a:path w="5117" h="1946" extrusionOk="0">
                  <a:moveTo>
                    <a:pt x="4907" y="1"/>
                  </a:moveTo>
                  <a:lnTo>
                    <a:pt x="3202" y="150"/>
                  </a:lnTo>
                  <a:lnTo>
                    <a:pt x="2454" y="210"/>
                  </a:lnTo>
                  <a:lnTo>
                    <a:pt x="1676" y="270"/>
                  </a:lnTo>
                  <a:lnTo>
                    <a:pt x="1377" y="330"/>
                  </a:lnTo>
                  <a:lnTo>
                    <a:pt x="1078" y="420"/>
                  </a:lnTo>
                  <a:lnTo>
                    <a:pt x="779" y="569"/>
                  </a:lnTo>
                  <a:lnTo>
                    <a:pt x="539" y="719"/>
                  </a:lnTo>
                  <a:lnTo>
                    <a:pt x="330" y="928"/>
                  </a:lnTo>
                  <a:lnTo>
                    <a:pt x="150" y="1168"/>
                  </a:lnTo>
                  <a:lnTo>
                    <a:pt x="91" y="1317"/>
                  </a:lnTo>
                  <a:lnTo>
                    <a:pt x="61" y="1467"/>
                  </a:lnTo>
                  <a:lnTo>
                    <a:pt x="31" y="1616"/>
                  </a:lnTo>
                  <a:lnTo>
                    <a:pt x="1" y="1796"/>
                  </a:lnTo>
                  <a:lnTo>
                    <a:pt x="31" y="1856"/>
                  </a:lnTo>
                  <a:lnTo>
                    <a:pt x="91" y="1916"/>
                  </a:lnTo>
                  <a:lnTo>
                    <a:pt x="150" y="1946"/>
                  </a:lnTo>
                  <a:lnTo>
                    <a:pt x="210" y="1946"/>
                  </a:lnTo>
                  <a:lnTo>
                    <a:pt x="270" y="1916"/>
                  </a:lnTo>
                  <a:lnTo>
                    <a:pt x="330" y="1886"/>
                  </a:lnTo>
                  <a:lnTo>
                    <a:pt x="360" y="1826"/>
                  </a:lnTo>
                  <a:lnTo>
                    <a:pt x="390" y="1736"/>
                  </a:lnTo>
                  <a:lnTo>
                    <a:pt x="390" y="1587"/>
                  </a:lnTo>
                  <a:lnTo>
                    <a:pt x="420" y="1437"/>
                  </a:lnTo>
                  <a:lnTo>
                    <a:pt x="479" y="1317"/>
                  </a:lnTo>
                  <a:lnTo>
                    <a:pt x="569" y="1198"/>
                  </a:lnTo>
                  <a:lnTo>
                    <a:pt x="659" y="1078"/>
                  </a:lnTo>
                  <a:lnTo>
                    <a:pt x="779" y="988"/>
                  </a:lnTo>
                  <a:lnTo>
                    <a:pt x="1018" y="839"/>
                  </a:lnTo>
                  <a:lnTo>
                    <a:pt x="1317" y="749"/>
                  </a:lnTo>
                  <a:lnTo>
                    <a:pt x="1616" y="659"/>
                  </a:lnTo>
                  <a:lnTo>
                    <a:pt x="1916" y="629"/>
                  </a:lnTo>
                  <a:lnTo>
                    <a:pt x="2215" y="599"/>
                  </a:lnTo>
                  <a:lnTo>
                    <a:pt x="4967" y="390"/>
                  </a:lnTo>
                  <a:lnTo>
                    <a:pt x="5027" y="360"/>
                  </a:lnTo>
                  <a:lnTo>
                    <a:pt x="5087" y="300"/>
                  </a:lnTo>
                  <a:lnTo>
                    <a:pt x="5117" y="240"/>
                  </a:lnTo>
                  <a:lnTo>
                    <a:pt x="5117" y="180"/>
                  </a:lnTo>
                  <a:lnTo>
                    <a:pt x="5087" y="121"/>
                  </a:lnTo>
                  <a:lnTo>
                    <a:pt x="5057" y="61"/>
                  </a:lnTo>
                  <a:lnTo>
                    <a:pt x="4997" y="31"/>
                  </a:lnTo>
                  <a:lnTo>
                    <a:pt x="4907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3"/>
            <p:cNvSpPr/>
            <p:nvPr/>
          </p:nvSpPr>
          <p:spPr>
            <a:xfrm>
              <a:off x="6796950" y="3601675"/>
              <a:ext cx="258075" cy="401675"/>
            </a:xfrm>
            <a:custGeom>
              <a:avLst/>
              <a:gdLst/>
              <a:ahLst/>
              <a:cxnLst/>
              <a:rect l="l" t="t" r="r" b="b"/>
              <a:pathLst>
                <a:path w="10323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10323" y="16067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3"/>
            <p:cNvSpPr/>
            <p:nvPr/>
          </p:nvSpPr>
          <p:spPr>
            <a:xfrm>
              <a:off x="6796950" y="3601675"/>
              <a:ext cx="97275" cy="401675"/>
            </a:xfrm>
            <a:custGeom>
              <a:avLst/>
              <a:gdLst/>
              <a:ahLst/>
              <a:cxnLst/>
              <a:rect l="l" t="t" r="r" b="b"/>
              <a:pathLst>
                <a:path w="3891" h="16067" extrusionOk="0">
                  <a:moveTo>
                    <a:pt x="3711" y="1"/>
                  </a:moveTo>
                  <a:lnTo>
                    <a:pt x="3112" y="988"/>
                  </a:lnTo>
                  <a:lnTo>
                    <a:pt x="2574" y="1916"/>
                  </a:lnTo>
                  <a:lnTo>
                    <a:pt x="2095" y="2843"/>
                  </a:lnTo>
                  <a:lnTo>
                    <a:pt x="1676" y="3711"/>
                  </a:lnTo>
                  <a:lnTo>
                    <a:pt x="1317" y="4578"/>
                  </a:lnTo>
                  <a:lnTo>
                    <a:pt x="1018" y="5386"/>
                  </a:lnTo>
                  <a:lnTo>
                    <a:pt x="749" y="6194"/>
                  </a:lnTo>
                  <a:lnTo>
                    <a:pt x="509" y="6942"/>
                  </a:lnTo>
                  <a:lnTo>
                    <a:pt x="330" y="7690"/>
                  </a:lnTo>
                  <a:lnTo>
                    <a:pt x="210" y="8378"/>
                  </a:lnTo>
                  <a:lnTo>
                    <a:pt x="91" y="9066"/>
                  </a:lnTo>
                  <a:lnTo>
                    <a:pt x="31" y="9724"/>
                  </a:lnTo>
                  <a:lnTo>
                    <a:pt x="1" y="10323"/>
                  </a:lnTo>
                  <a:lnTo>
                    <a:pt x="1" y="10921"/>
                  </a:lnTo>
                  <a:lnTo>
                    <a:pt x="1" y="11460"/>
                  </a:lnTo>
                  <a:lnTo>
                    <a:pt x="61" y="11998"/>
                  </a:lnTo>
                  <a:lnTo>
                    <a:pt x="121" y="12477"/>
                  </a:lnTo>
                  <a:lnTo>
                    <a:pt x="180" y="12926"/>
                  </a:lnTo>
                  <a:lnTo>
                    <a:pt x="270" y="13374"/>
                  </a:lnTo>
                  <a:lnTo>
                    <a:pt x="360" y="13763"/>
                  </a:lnTo>
                  <a:lnTo>
                    <a:pt x="599" y="14481"/>
                  </a:lnTo>
                  <a:lnTo>
                    <a:pt x="839" y="15050"/>
                  </a:lnTo>
                  <a:lnTo>
                    <a:pt x="1048" y="15499"/>
                  </a:lnTo>
                  <a:lnTo>
                    <a:pt x="1257" y="15828"/>
                  </a:lnTo>
                  <a:lnTo>
                    <a:pt x="1407" y="16067"/>
                  </a:lnTo>
                  <a:lnTo>
                    <a:pt x="1557" y="15080"/>
                  </a:lnTo>
                  <a:lnTo>
                    <a:pt x="2454" y="16067"/>
                  </a:lnTo>
                  <a:lnTo>
                    <a:pt x="3561" y="16067"/>
                  </a:lnTo>
                  <a:lnTo>
                    <a:pt x="3232" y="15738"/>
                  </a:lnTo>
                  <a:lnTo>
                    <a:pt x="2963" y="15379"/>
                  </a:lnTo>
                  <a:lnTo>
                    <a:pt x="2723" y="15020"/>
                  </a:lnTo>
                  <a:lnTo>
                    <a:pt x="2484" y="14661"/>
                  </a:lnTo>
                  <a:lnTo>
                    <a:pt x="2305" y="14302"/>
                  </a:lnTo>
                  <a:lnTo>
                    <a:pt x="2125" y="13913"/>
                  </a:lnTo>
                  <a:lnTo>
                    <a:pt x="1975" y="13554"/>
                  </a:lnTo>
                  <a:lnTo>
                    <a:pt x="1856" y="13165"/>
                  </a:lnTo>
                  <a:lnTo>
                    <a:pt x="1616" y="12357"/>
                  </a:lnTo>
                  <a:lnTo>
                    <a:pt x="1437" y="11549"/>
                  </a:lnTo>
                  <a:lnTo>
                    <a:pt x="1108" y="9874"/>
                  </a:lnTo>
                  <a:lnTo>
                    <a:pt x="1078" y="9276"/>
                  </a:lnTo>
                  <a:lnTo>
                    <a:pt x="1078" y="8677"/>
                  </a:lnTo>
                  <a:lnTo>
                    <a:pt x="1138" y="8079"/>
                  </a:lnTo>
                  <a:lnTo>
                    <a:pt x="1228" y="7510"/>
                  </a:lnTo>
                  <a:lnTo>
                    <a:pt x="1377" y="6912"/>
                  </a:lnTo>
                  <a:lnTo>
                    <a:pt x="1527" y="6314"/>
                  </a:lnTo>
                  <a:lnTo>
                    <a:pt x="1706" y="5715"/>
                  </a:lnTo>
                  <a:lnTo>
                    <a:pt x="1916" y="5147"/>
                  </a:lnTo>
                  <a:lnTo>
                    <a:pt x="2394" y="3950"/>
                  </a:lnTo>
                  <a:lnTo>
                    <a:pt x="2903" y="2753"/>
                  </a:lnTo>
                  <a:lnTo>
                    <a:pt x="3412" y="1587"/>
                  </a:lnTo>
                  <a:lnTo>
                    <a:pt x="3890" y="390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3"/>
            <p:cNvSpPr/>
            <p:nvPr/>
          </p:nvSpPr>
          <p:spPr>
            <a:xfrm>
              <a:off x="6372125" y="3645825"/>
              <a:ext cx="209450" cy="92025"/>
            </a:xfrm>
            <a:custGeom>
              <a:avLst/>
              <a:gdLst/>
              <a:ahLst/>
              <a:cxnLst/>
              <a:rect l="l" t="t" r="r" b="b"/>
              <a:pathLst>
                <a:path w="8378" h="3681" extrusionOk="0">
                  <a:moveTo>
                    <a:pt x="120" y="0"/>
                  </a:moveTo>
                  <a:lnTo>
                    <a:pt x="60" y="60"/>
                  </a:lnTo>
                  <a:lnTo>
                    <a:pt x="30" y="120"/>
                  </a:lnTo>
                  <a:lnTo>
                    <a:pt x="0" y="180"/>
                  </a:lnTo>
                  <a:lnTo>
                    <a:pt x="30" y="269"/>
                  </a:lnTo>
                  <a:lnTo>
                    <a:pt x="240" y="748"/>
                  </a:lnTo>
                  <a:lnTo>
                    <a:pt x="509" y="1227"/>
                  </a:lnTo>
                  <a:lnTo>
                    <a:pt x="838" y="1646"/>
                  </a:lnTo>
                  <a:lnTo>
                    <a:pt x="1227" y="2035"/>
                  </a:lnTo>
                  <a:lnTo>
                    <a:pt x="1646" y="2394"/>
                  </a:lnTo>
                  <a:lnTo>
                    <a:pt x="2065" y="2723"/>
                  </a:lnTo>
                  <a:lnTo>
                    <a:pt x="2543" y="2992"/>
                  </a:lnTo>
                  <a:lnTo>
                    <a:pt x="3052" y="3201"/>
                  </a:lnTo>
                  <a:lnTo>
                    <a:pt x="3351" y="3321"/>
                  </a:lnTo>
                  <a:lnTo>
                    <a:pt x="3680" y="3411"/>
                  </a:lnTo>
                  <a:lnTo>
                    <a:pt x="4308" y="3560"/>
                  </a:lnTo>
                  <a:lnTo>
                    <a:pt x="4967" y="3650"/>
                  </a:lnTo>
                  <a:lnTo>
                    <a:pt x="5625" y="3680"/>
                  </a:lnTo>
                  <a:lnTo>
                    <a:pt x="6283" y="3650"/>
                  </a:lnTo>
                  <a:lnTo>
                    <a:pt x="6941" y="3590"/>
                  </a:lnTo>
                  <a:lnTo>
                    <a:pt x="7600" y="3471"/>
                  </a:lnTo>
                  <a:lnTo>
                    <a:pt x="8228" y="3321"/>
                  </a:lnTo>
                  <a:lnTo>
                    <a:pt x="8318" y="3291"/>
                  </a:lnTo>
                  <a:lnTo>
                    <a:pt x="8347" y="3231"/>
                  </a:lnTo>
                  <a:lnTo>
                    <a:pt x="8377" y="3171"/>
                  </a:lnTo>
                  <a:lnTo>
                    <a:pt x="8377" y="3082"/>
                  </a:lnTo>
                  <a:lnTo>
                    <a:pt x="8347" y="3022"/>
                  </a:lnTo>
                  <a:lnTo>
                    <a:pt x="8318" y="2962"/>
                  </a:lnTo>
                  <a:lnTo>
                    <a:pt x="8258" y="2932"/>
                  </a:lnTo>
                  <a:lnTo>
                    <a:pt x="8168" y="2962"/>
                  </a:lnTo>
                  <a:lnTo>
                    <a:pt x="7570" y="3082"/>
                  </a:lnTo>
                  <a:lnTo>
                    <a:pt x="6941" y="3201"/>
                  </a:lnTo>
                  <a:lnTo>
                    <a:pt x="6313" y="3261"/>
                  </a:lnTo>
                  <a:lnTo>
                    <a:pt x="5715" y="3291"/>
                  </a:lnTo>
                  <a:lnTo>
                    <a:pt x="5086" y="3291"/>
                  </a:lnTo>
                  <a:lnTo>
                    <a:pt x="4458" y="3201"/>
                  </a:lnTo>
                  <a:lnTo>
                    <a:pt x="3860" y="3082"/>
                  </a:lnTo>
                  <a:lnTo>
                    <a:pt x="3261" y="2872"/>
                  </a:lnTo>
                  <a:lnTo>
                    <a:pt x="2783" y="2663"/>
                  </a:lnTo>
                  <a:lnTo>
                    <a:pt x="2334" y="2424"/>
                  </a:lnTo>
                  <a:lnTo>
                    <a:pt x="1885" y="2124"/>
                  </a:lnTo>
                  <a:lnTo>
                    <a:pt x="1496" y="1795"/>
                  </a:lnTo>
                  <a:lnTo>
                    <a:pt x="1137" y="1436"/>
                  </a:lnTo>
                  <a:lnTo>
                    <a:pt x="838" y="1017"/>
                  </a:lnTo>
                  <a:lnTo>
                    <a:pt x="569" y="569"/>
                  </a:lnTo>
                  <a:lnTo>
                    <a:pt x="359" y="90"/>
                  </a:lnTo>
                  <a:lnTo>
                    <a:pt x="329" y="3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6" name="Google Shape;5936;p43"/>
          <p:cNvSpPr txBox="1">
            <a:spLocks noGrp="1"/>
          </p:cNvSpPr>
          <p:nvPr>
            <p:ph type="title"/>
          </p:nvPr>
        </p:nvSpPr>
        <p:spPr>
          <a:xfrm>
            <a:off x="763887" y="2037018"/>
            <a:ext cx="4720934" cy="19363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err="1"/>
              <a:t>Problématique</a:t>
            </a:r>
            <a:r>
              <a:rPr lang="en"/>
              <a:t> et solution</a:t>
            </a:r>
            <a:endParaRPr lang="en-US"/>
          </a:p>
        </p:txBody>
      </p:sp>
      <p:sp>
        <p:nvSpPr>
          <p:cNvPr id="5937" name="Google Shape;5937;p43"/>
          <p:cNvSpPr txBox="1">
            <a:spLocks noGrp="1"/>
          </p:cNvSpPr>
          <p:nvPr>
            <p:ph type="title" idx="2"/>
          </p:nvPr>
        </p:nvSpPr>
        <p:spPr>
          <a:xfrm>
            <a:off x="1024800" y="9795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5939" name="Google Shape;5939;p43"/>
          <p:cNvGrpSpPr/>
          <p:nvPr/>
        </p:nvGrpSpPr>
        <p:grpSpPr>
          <a:xfrm>
            <a:off x="3429008" y="1405063"/>
            <a:ext cx="359096" cy="317833"/>
            <a:chOff x="2626350" y="1752000"/>
            <a:chExt cx="169050" cy="149625"/>
          </a:xfrm>
        </p:grpSpPr>
        <p:sp>
          <p:nvSpPr>
            <p:cNvPr id="5940" name="Google Shape;5940;p43"/>
            <p:cNvSpPr/>
            <p:nvPr/>
          </p:nvSpPr>
          <p:spPr>
            <a:xfrm>
              <a:off x="2626350" y="1752000"/>
              <a:ext cx="169050" cy="149625"/>
            </a:xfrm>
            <a:custGeom>
              <a:avLst/>
              <a:gdLst/>
              <a:ahLst/>
              <a:cxnLst/>
              <a:rect l="l" t="t" r="r" b="b"/>
              <a:pathLst>
                <a:path w="6762" h="5985" extrusionOk="0">
                  <a:moveTo>
                    <a:pt x="2364" y="1"/>
                  </a:moveTo>
                  <a:lnTo>
                    <a:pt x="2184" y="31"/>
                  </a:lnTo>
                  <a:lnTo>
                    <a:pt x="2005" y="90"/>
                  </a:lnTo>
                  <a:lnTo>
                    <a:pt x="1855" y="210"/>
                  </a:lnTo>
                  <a:lnTo>
                    <a:pt x="1765" y="330"/>
                  </a:lnTo>
                  <a:lnTo>
                    <a:pt x="1676" y="479"/>
                  </a:lnTo>
                  <a:lnTo>
                    <a:pt x="1616" y="629"/>
                  </a:lnTo>
                  <a:lnTo>
                    <a:pt x="1556" y="808"/>
                  </a:lnTo>
                  <a:lnTo>
                    <a:pt x="1526" y="958"/>
                  </a:lnTo>
                  <a:lnTo>
                    <a:pt x="1556" y="1137"/>
                  </a:lnTo>
                  <a:lnTo>
                    <a:pt x="1556" y="1317"/>
                  </a:lnTo>
                  <a:lnTo>
                    <a:pt x="1676" y="1676"/>
                  </a:lnTo>
                  <a:lnTo>
                    <a:pt x="1825" y="2035"/>
                  </a:lnTo>
                  <a:lnTo>
                    <a:pt x="2005" y="2364"/>
                  </a:lnTo>
                  <a:lnTo>
                    <a:pt x="2214" y="2663"/>
                  </a:lnTo>
                  <a:lnTo>
                    <a:pt x="2035" y="2574"/>
                  </a:lnTo>
                  <a:lnTo>
                    <a:pt x="1855" y="2484"/>
                  </a:lnTo>
                  <a:lnTo>
                    <a:pt x="1676" y="2394"/>
                  </a:lnTo>
                  <a:lnTo>
                    <a:pt x="1466" y="2334"/>
                  </a:lnTo>
                  <a:lnTo>
                    <a:pt x="1257" y="2304"/>
                  </a:lnTo>
                  <a:lnTo>
                    <a:pt x="1047" y="2304"/>
                  </a:lnTo>
                  <a:lnTo>
                    <a:pt x="838" y="2334"/>
                  </a:lnTo>
                  <a:lnTo>
                    <a:pt x="658" y="2394"/>
                  </a:lnTo>
                  <a:lnTo>
                    <a:pt x="479" y="2514"/>
                  </a:lnTo>
                  <a:lnTo>
                    <a:pt x="299" y="2633"/>
                  </a:lnTo>
                  <a:lnTo>
                    <a:pt x="180" y="2813"/>
                  </a:lnTo>
                  <a:lnTo>
                    <a:pt x="90" y="2992"/>
                  </a:lnTo>
                  <a:lnTo>
                    <a:pt x="30" y="3202"/>
                  </a:lnTo>
                  <a:lnTo>
                    <a:pt x="0" y="3381"/>
                  </a:lnTo>
                  <a:lnTo>
                    <a:pt x="30" y="3591"/>
                  </a:lnTo>
                  <a:lnTo>
                    <a:pt x="120" y="3770"/>
                  </a:lnTo>
                  <a:lnTo>
                    <a:pt x="210" y="3890"/>
                  </a:lnTo>
                  <a:lnTo>
                    <a:pt x="299" y="4010"/>
                  </a:lnTo>
                  <a:lnTo>
                    <a:pt x="449" y="4069"/>
                  </a:lnTo>
                  <a:lnTo>
                    <a:pt x="599" y="4159"/>
                  </a:lnTo>
                  <a:lnTo>
                    <a:pt x="748" y="4189"/>
                  </a:lnTo>
                  <a:lnTo>
                    <a:pt x="898" y="4219"/>
                  </a:lnTo>
                  <a:lnTo>
                    <a:pt x="1047" y="4219"/>
                  </a:lnTo>
                  <a:lnTo>
                    <a:pt x="1227" y="4189"/>
                  </a:lnTo>
                  <a:lnTo>
                    <a:pt x="1526" y="4159"/>
                  </a:lnTo>
                  <a:lnTo>
                    <a:pt x="1795" y="4069"/>
                  </a:lnTo>
                  <a:lnTo>
                    <a:pt x="2095" y="3950"/>
                  </a:lnTo>
                  <a:lnTo>
                    <a:pt x="2364" y="3830"/>
                  </a:lnTo>
                  <a:lnTo>
                    <a:pt x="2364" y="3830"/>
                  </a:lnTo>
                  <a:lnTo>
                    <a:pt x="2244" y="3920"/>
                  </a:lnTo>
                  <a:lnTo>
                    <a:pt x="2124" y="4069"/>
                  </a:lnTo>
                  <a:lnTo>
                    <a:pt x="2035" y="4189"/>
                  </a:lnTo>
                  <a:lnTo>
                    <a:pt x="1975" y="4339"/>
                  </a:lnTo>
                  <a:lnTo>
                    <a:pt x="1915" y="4488"/>
                  </a:lnTo>
                  <a:lnTo>
                    <a:pt x="1885" y="4638"/>
                  </a:lnTo>
                  <a:lnTo>
                    <a:pt x="1855" y="4817"/>
                  </a:lnTo>
                  <a:lnTo>
                    <a:pt x="1855" y="4967"/>
                  </a:lnTo>
                  <a:lnTo>
                    <a:pt x="1885" y="5117"/>
                  </a:lnTo>
                  <a:lnTo>
                    <a:pt x="1945" y="5296"/>
                  </a:lnTo>
                  <a:lnTo>
                    <a:pt x="2005" y="5446"/>
                  </a:lnTo>
                  <a:lnTo>
                    <a:pt x="2095" y="5565"/>
                  </a:lnTo>
                  <a:lnTo>
                    <a:pt x="2214" y="5685"/>
                  </a:lnTo>
                  <a:lnTo>
                    <a:pt x="2334" y="5805"/>
                  </a:lnTo>
                  <a:lnTo>
                    <a:pt x="2454" y="5894"/>
                  </a:lnTo>
                  <a:lnTo>
                    <a:pt x="2603" y="5954"/>
                  </a:lnTo>
                  <a:lnTo>
                    <a:pt x="2753" y="5984"/>
                  </a:lnTo>
                  <a:lnTo>
                    <a:pt x="3082" y="5984"/>
                  </a:lnTo>
                  <a:lnTo>
                    <a:pt x="3261" y="5954"/>
                  </a:lnTo>
                  <a:lnTo>
                    <a:pt x="3411" y="5865"/>
                  </a:lnTo>
                  <a:lnTo>
                    <a:pt x="3531" y="5805"/>
                  </a:lnTo>
                  <a:lnTo>
                    <a:pt x="3650" y="5685"/>
                  </a:lnTo>
                  <a:lnTo>
                    <a:pt x="3740" y="5565"/>
                  </a:lnTo>
                  <a:lnTo>
                    <a:pt x="3830" y="5416"/>
                  </a:lnTo>
                  <a:lnTo>
                    <a:pt x="3890" y="5266"/>
                  </a:lnTo>
                  <a:lnTo>
                    <a:pt x="3920" y="5087"/>
                  </a:lnTo>
                  <a:lnTo>
                    <a:pt x="3949" y="4937"/>
                  </a:lnTo>
                  <a:lnTo>
                    <a:pt x="3949" y="4787"/>
                  </a:lnTo>
                  <a:lnTo>
                    <a:pt x="3890" y="4638"/>
                  </a:lnTo>
                  <a:lnTo>
                    <a:pt x="3830" y="4518"/>
                  </a:lnTo>
                  <a:lnTo>
                    <a:pt x="3949" y="4638"/>
                  </a:lnTo>
                  <a:lnTo>
                    <a:pt x="4189" y="4877"/>
                  </a:lnTo>
                  <a:lnTo>
                    <a:pt x="4488" y="5027"/>
                  </a:lnTo>
                  <a:lnTo>
                    <a:pt x="4787" y="5147"/>
                  </a:lnTo>
                  <a:lnTo>
                    <a:pt x="4967" y="5176"/>
                  </a:lnTo>
                  <a:lnTo>
                    <a:pt x="5116" y="5206"/>
                  </a:lnTo>
                  <a:lnTo>
                    <a:pt x="5296" y="5206"/>
                  </a:lnTo>
                  <a:lnTo>
                    <a:pt x="5445" y="5176"/>
                  </a:lnTo>
                  <a:lnTo>
                    <a:pt x="5625" y="5147"/>
                  </a:lnTo>
                  <a:lnTo>
                    <a:pt x="5774" y="5087"/>
                  </a:lnTo>
                  <a:lnTo>
                    <a:pt x="5924" y="4997"/>
                  </a:lnTo>
                  <a:lnTo>
                    <a:pt x="6044" y="4877"/>
                  </a:lnTo>
                  <a:lnTo>
                    <a:pt x="6163" y="4758"/>
                  </a:lnTo>
                  <a:lnTo>
                    <a:pt x="6253" y="4638"/>
                  </a:lnTo>
                  <a:lnTo>
                    <a:pt x="6313" y="4488"/>
                  </a:lnTo>
                  <a:lnTo>
                    <a:pt x="6373" y="4309"/>
                  </a:lnTo>
                  <a:lnTo>
                    <a:pt x="6373" y="4159"/>
                  </a:lnTo>
                  <a:lnTo>
                    <a:pt x="6373" y="3980"/>
                  </a:lnTo>
                  <a:lnTo>
                    <a:pt x="6343" y="3830"/>
                  </a:lnTo>
                  <a:lnTo>
                    <a:pt x="6253" y="3681"/>
                  </a:lnTo>
                  <a:lnTo>
                    <a:pt x="6044" y="3381"/>
                  </a:lnTo>
                  <a:lnTo>
                    <a:pt x="5924" y="3262"/>
                  </a:lnTo>
                  <a:lnTo>
                    <a:pt x="5804" y="3172"/>
                  </a:lnTo>
                  <a:lnTo>
                    <a:pt x="5655" y="3082"/>
                  </a:lnTo>
                  <a:lnTo>
                    <a:pt x="5505" y="3022"/>
                  </a:lnTo>
                  <a:lnTo>
                    <a:pt x="5356" y="2962"/>
                  </a:lnTo>
                  <a:lnTo>
                    <a:pt x="5176" y="2933"/>
                  </a:lnTo>
                  <a:lnTo>
                    <a:pt x="5685" y="2813"/>
                  </a:lnTo>
                  <a:lnTo>
                    <a:pt x="5924" y="2723"/>
                  </a:lnTo>
                  <a:lnTo>
                    <a:pt x="6163" y="2603"/>
                  </a:lnTo>
                  <a:lnTo>
                    <a:pt x="6373" y="2454"/>
                  </a:lnTo>
                  <a:lnTo>
                    <a:pt x="6552" y="2274"/>
                  </a:lnTo>
                  <a:lnTo>
                    <a:pt x="6702" y="2065"/>
                  </a:lnTo>
                  <a:lnTo>
                    <a:pt x="6732" y="1945"/>
                  </a:lnTo>
                  <a:lnTo>
                    <a:pt x="6762" y="1796"/>
                  </a:lnTo>
                  <a:lnTo>
                    <a:pt x="6762" y="1646"/>
                  </a:lnTo>
                  <a:lnTo>
                    <a:pt x="6732" y="1497"/>
                  </a:lnTo>
                  <a:lnTo>
                    <a:pt x="6672" y="1347"/>
                  </a:lnTo>
                  <a:lnTo>
                    <a:pt x="6582" y="1197"/>
                  </a:lnTo>
                  <a:lnTo>
                    <a:pt x="6493" y="1078"/>
                  </a:lnTo>
                  <a:lnTo>
                    <a:pt x="6343" y="988"/>
                  </a:lnTo>
                  <a:lnTo>
                    <a:pt x="6223" y="898"/>
                  </a:lnTo>
                  <a:lnTo>
                    <a:pt x="6074" y="838"/>
                  </a:lnTo>
                  <a:lnTo>
                    <a:pt x="5924" y="808"/>
                  </a:lnTo>
                  <a:lnTo>
                    <a:pt x="5745" y="778"/>
                  </a:lnTo>
                  <a:lnTo>
                    <a:pt x="5595" y="808"/>
                  </a:lnTo>
                  <a:lnTo>
                    <a:pt x="5445" y="808"/>
                  </a:lnTo>
                  <a:lnTo>
                    <a:pt x="5146" y="928"/>
                  </a:lnTo>
                  <a:lnTo>
                    <a:pt x="4877" y="1108"/>
                  </a:lnTo>
                  <a:lnTo>
                    <a:pt x="4638" y="1317"/>
                  </a:lnTo>
                  <a:lnTo>
                    <a:pt x="4428" y="1556"/>
                  </a:lnTo>
                  <a:lnTo>
                    <a:pt x="4279" y="1826"/>
                  </a:lnTo>
                  <a:lnTo>
                    <a:pt x="4129" y="2125"/>
                  </a:lnTo>
                  <a:lnTo>
                    <a:pt x="4039" y="1706"/>
                  </a:lnTo>
                  <a:lnTo>
                    <a:pt x="3860" y="1287"/>
                  </a:lnTo>
                  <a:lnTo>
                    <a:pt x="3650" y="868"/>
                  </a:lnTo>
                  <a:lnTo>
                    <a:pt x="3411" y="479"/>
                  </a:lnTo>
                  <a:lnTo>
                    <a:pt x="3291" y="360"/>
                  </a:lnTo>
                  <a:lnTo>
                    <a:pt x="3112" y="210"/>
                  </a:lnTo>
                  <a:lnTo>
                    <a:pt x="2962" y="120"/>
                  </a:lnTo>
                  <a:lnTo>
                    <a:pt x="2753" y="31"/>
                  </a:lnTo>
                  <a:lnTo>
                    <a:pt x="2573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3"/>
            <p:cNvSpPr/>
            <p:nvPr/>
          </p:nvSpPr>
          <p:spPr>
            <a:xfrm>
              <a:off x="2685425" y="1805100"/>
              <a:ext cx="56125" cy="56875"/>
            </a:xfrm>
            <a:custGeom>
              <a:avLst/>
              <a:gdLst/>
              <a:ahLst/>
              <a:cxnLst/>
              <a:rect l="l" t="t" r="r" b="b"/>
              <a:pathLst>
                <a:path w="2245" h="2275" extrusionOk="0">
                  <a:moveTo>
                    <a:pt x="1108" y="1"/>
                  </a:moveTo>
                  <a:lnTo>
                    <a:pt x="898" y="31"/>
                  </a:lnTo>
                  <a:lnTo>
                    <a:pt x="689" y="61"/>
                  </a:lnTo>
                  <a:lnTo>
                    <a:pt x="479" y="180"/>
                  </a:lnTo>
                  <a:lnTo>
                    <a:pt x="270" y="330"/>
                  </a:lnTo>
                  <a:lnTo>
                    <a:pt x="150" y="539"/>
                  </a:lnTo>
                  <a:lnTo>
                    <a:pt x="31" y="779"/>
                  </a:lnTo>
                  <a:lnTo>
                    <a:pt x="1" y="1018"/>
                  </a:lnTo>
                  <a:lnTo>
                    <a:pt x="1" y="1257"/>
                  </a:lnTo>
                  <a:lnTo>
                    <a:pt x="61" y="1497"/>
                  </a:lnTo>
                  <a:lnTo>
                    <a:pt x="150" y="1706"/>
                  </a:lnTo>
                  <a:lnTo>
                    <a:pt x="270" y="1916"/>
                  </a:lnTo>
                  <a:lnTo>
                    <a:pt x="450" y="2095"/>
                  </a:lnTo>
                  <a:lnTo>
                    <a:pt x="689" y="2215"/>
                  </a:lnTo>
                  <a:lnTo>
                    <a:pt x="809" y="2245"/>
                  </a:lnTo>
                  <a:lnTo>
                    <a:pt x="928" y="2275"/>
                  </a:lnTo>
                  <a:lnTo>
                    <a:pt x="1227" y="2275"/>
                  </a:lnTo>
                  <a:lnTo>
                    <a:pt x="1377" y="2245"/>
                  </a:lnTo>
                  <a:lnTo>
                    <a:pt x="1527" y="2185"/>
                  </a:lnTo>
                  <a:lnTo>
                    <a:pt x="1646" y="2125"/>
                  </a:lnTo>
                  <a:lnTo>
                    <a:pt x="1766" y="2035"/>
                  </a:lnTo>
                  <a:lnTo>
                    <a:pt x="1975" y="1826"/>
                  </a:lnTo>
                  <a:lnTo>
                    <a:pt x="2125" y="1586"/>
                  </a:lnTo>
                  <a:lnTo>
                    <a:pt x="2215" y="1317"/>
                  </a:lnTo>
                  <a:lnTo>
                    <a:pt x="2245" y="1168"/>
                  </a:lnTo>
                  <a:lnTo>
                    <a:pt x="2245" y="1048"/>
                  </a:lnTo>
                  <a:lnTo>
                    <a:pt x="2215" y="898"/>
                  </a:lnTo>
                  <a:lnTo>
                    <a:pt x="2185" y="749"/>
                  </a:lnTo>
                  <a:lnTo>
                    <a:pt x="2125" y="599"/>
                  </a:lnTo>
                  <a:lnTo>
                    <a:pt x="2035" y="479"/>
                  </a:lnTo>
                  <a:lnTo>
                    <a:pt x="1916" y="300"/>
                  </a:lnTo>
                  <a:lnTo>
                    <a:pt x="1736" y="180"/>
                  </a:lnTo>
                  <a:lnTo>
                    <a:pt x="1527" y="91"/>
                  </a:lnTo>
                  <a:lnTo>
                    <a:pt x="1317" y="31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2" name="Google Shape;5942;p43"/>
          <p:cNvGrpSpPr/>
          <p:nvPr/>
        </p:nvGrpSpPr>
        <p:grpSpPr>
          <a:xfrm>
            <a:off x="4070900" y="630011"/>
            <a:ext cx="252777" cy="251609"/>
            <a:chOff x="1898575" y="1639050"/>
            <a:chExt cx="154850" cy="154125"/>
          </a:xfrm>
        </p:grpSpPr>
        <p:sp>
          <p:nvSpPr>
            <p:cNvPr id="5943" name="Google Shape;5943;p43"/>
            <p:cNvSpPr/>
            <p:nvPr/>
          </p:nvSpPr>
          <p:spPr>
            <a:xfrm>
              <a:off x="1898575" y="1639050"/>
              <a:ext cx="154850" cy="154125"/>
            </a:xfrm>
            <a:custGeom>
              <a:avLst/>
              <a:gdLst/>
              <a:ahLst/>
              <a:cxnLst/>
              <a:rect l="l" t="t" r="r" b="b"/>
              <a:pathLst>
                <a:path w="6194" h="6165" extrusionOk="0">
                  <a:moveTo>
                    <a:pt x="1497" y="1"/>
                  </a:moveTo>
                  <a:lnTo>
                    <a:pt x="1317" y="31"/>
                  </a:lnTo>
                  <a:lnTo>
                    <a:pt x="1108" y="61"/>
                  </a:lnTo>
                  <a:lnTo>
                    <a:pt x="928" y="151"/>
                  </a:lnTo>
                  <a:lnTo>
                    <a:pt x="779" y="270"/>
                  </a:lnTo>
                  <a:lnTo>
                    <a:pt x="629" y="450"/>
                  </a:lnTo>
                  <a:lnTo>
                    <a:pt x="569" y="569"/>
                  </a:lnTo>
                  <a:lnTo>
                    <a:pt x="539" y="719"/>
                  </a:lnTo>
                  <a:lnTo>
                    <a:pt x="539" y="899"/>
                  </a:lnTo>
                  <a:lnTo>
                    <a:pt x="569" y="1048"/>
                  </a:lnTo>
                  <a:lnTo>
                    <a:pt x="599" y="1198"/>
                  </a:lnTo>
                  <a:lnTo>
                    <a:pt x="659" y="1347"/>
                  </a:lnTo>
                  <a:lnTo>
                    <a:pt x="749" y="1497"/>
                  </a:lnTo>
                  <a:lnTo>
                    <a:pt x="838" y="1617"/>
                  </a:lnTo>
                  <a:lnTo>
                    <a:pt x="1018" y="1856"/>
                  </a:lnTo>
                  <a:lnTo>
                    <a:pt x="1257" y="2065"/>
                  </a:lnTo>
                  <a:lnTo>
                    <a:pt x="1467" y="2245"/>
                  </a:lnTo>
                  <a:lnTo>
                    <a:pt x="1736" y="2394"/>
                  </a:lnTo>
                  <a:lnTo>
                    <a:pt x="1586" y="2365"/>
                  </a:lnTo>
                  <a:lnTo>
                    <a:pt x="1407" y="2335"/>
                  </a:lnTo>
                  <a:lnTo>
                    <a:pt x="1257" y="2305"/>
                  </a:lnTo>
                  <a:lnTo>
                    <a:pt x="1108" y="2335"/>
                  </a:lnTo>
                  <a:lnTo>
                    <a:pt x="928" y="2365"/>
                  </a:lnTo>
                  <a:lnTo>
                    <a:pt x="779" y="2394"/>
                  </a:lnTo>
                  <a:lnTo>
                    <a:pt x="629" y="2484"/>
                  </a:lnTo>
                  <a:lnTo>
                    <a:pt x="479" y="2544"/>
                  </a:lnTo>
                  <a:lnTo>
                    <a:pt x="360" y="2664"/>
                  </a:lnTo>
                  <a:lnTo>
                    <a:pt x="270" y="2783"/>
                  </a:lnTo>
                  <a:lnTo>
                    <a:pt x="180" y="2903"/>
                  </a:lnTo>
                  <a:lnTo>
                    <a:pt x="90" y="3053"/>
                  </a:lnTo>
                  <a:lnTo>
                    <a:pt x="31" y="3202"/>
                  </a:lnTo>
                  <a:lnTo>
                    <a:pt x="1" y="3382"/>
                  </a:lnTo>
                  <a:lnTo>
                    <a:pt x="1" y="3531"/>
                  </a:lnTo>
                  <a:lnTo>
                    <a:pt x="31" y="3711"/>
                  </a:lnTo>
                  <a:lnTo>
                    <a:pt x="61" y="3860"/>
                  </a:lnTo>
                  <a:lnTo>
                    <a:pt x="150" y="4010"/>
                  </a:lnTo>
                  <a:lnTo>
                    <a:pt x="240" y="4130"/>
                  </a:lnTo>
                  <a:lnTo>
                    <a:pt x="360" y="4249"/>
                  </a:lnTo>
                  <a:lnTo>
                    <a:pt x="479" y="4339"/>
                  </a:lnTo>
                  <a:lnTo>
                    <a:pt x="629" y="4429"/>
                  </a:lnTo>
                  <a:lnTo>
                    <a:pt x="779" y="4459"/>
                  </a:lnTo>
                  <a:lnTo>
                    <a:pt x="928" y="4489"/>
                  </a:lnTo>
                  <a:lnTo>
                    <a:pt x="1108" y="4489"/>
                  </a:lnTo>
                  <a:lnTo>
                    <a:pt x="1257" y="4459"/>
                  </a:lnTo>
                  <a:lnTo>
                    <a:pt x="1437" y="4399"/>
                  </a:lnTo>
                  <a:lnTo>
                    <a:pt x="1586" y="4339"/>
                  </a:lnTo>
                  <a:lnTo>
                    <a:pt x="1706" y="4249"/>
                  </a:lnTo>
                  <a:lnTo>
                    <a:pt x="1796" y="4160"/>
                  </a:lnTo>
                  <a:lnTo>
                    <a:pt x="1866" y="4043"/>
                  </a:lnTo>
                  <a:lnTo>
                    <a:pt x="1826" y="4190"/>
                  </a:lnTo>
                  <a:lnTo>
                    <a:pt x="1766" y="4519"/>
                  </a:lnTo>
                  <a:lnTo>
                    <a:pt x="1766" y="4848"/>
                  </a:lnTo>
                  <a:lnTo>
                    <a:pt x="1826" y="5177"/>
                  </a:lnTo>
                  <a:lnTo>
                    <a:pt x="1856" y="5326"/>
                  </a:lnTo>
                  <a:lnTo>
                    <a:pt x="1945" y="5476"/>
                  </a:lnTo>
                  <a:lnTo>
                    <a:pt x="2035" y="5626"/>
                  </a:lnTo>
                  <a:lnTo>
                    <a:pt x="2125" y="5775"/>
                  </a:lnTo>
                  <a:lnTo>
                    <a:pt x="2245" y="5895"/>
                  </a:lnTo>
                  <a:lnTo>
                    <a:pt x="2364" y="5985"/>
                  </a:lnTo>
                  <a:lnTo>
                    <a:pt x="2514" y="6074"/>
                  </a:lnTo>
                  <a:lnTo>
                    <a:pt x="2663" y="6134"/>
                  </a:lnTo>
                  <a:lnTo>
                    <a:pt x="2843" y="6164"/>
                  </a:lnTo>
                  <a:lnTo>
                    <a:pt x="3172" y="6164"/>
                  </a:lnTo>
                  <a:lnTo>
                    <a:pt x="3322" y="6104"/>
                  </a:lnTo>
                  <a:lnTo>
                    <a:pt x="3471" y="6044"/>
                  </a:lnTo>
                  <a:lnTo>
                    <a:pt x="3621" y="5955"/>
                  </a:lnTo>
                  <a:lnTo>
                    <a:pt x="3740" y="5835"/>
                  </a:lnTo>
                  <a:lnTo>
                    <a:pt x="3830" y="5715"/>
                  </a:lnTo>
                  <a:lnTo>
                    <a:pt x="3980" y="5386"/>
                  </a:lnTo>
                  <a:lnTo>
                    <a:pt x="4010" y="5207"/>
                  </a:lnTo>
                  <a:lnTo>
                    <a:pt x="4040" y="5057"/>
                  </a:lnTo>
                  <a:lnTo>
                    <a:pt x="4040" y="4908"/>
                  </a:lnTo>
                  <a:lnTo>
                    <a:pt x="4040" y="4728"/>
                  </a:lnTo>
                  <a:lnTo>
                    <a:pt x="3980" y="4549"/>
                  </a:lnTo>
                  <a:lnTo>
                    <a:pt x="3920" y="4399"/>
                  </a:lnTo>
                  <a:lnTo>
                    <a:pt x="4279" y="4758"/>
                  </a:lnTo>
                  <a:lnTo>
                    <a:pt x="4488" y="4937"/>
                  </a:lnTo>
                  <a:lnTo>
                    <a:pt x="4698" y="5087"/>
                  </a:lnTo>
                  <a:lnTo>
                    <a:pt x="4937" y="5207"/>
                  </a:lnTo>
                  <a:lnTo>
                    <a:pt x="5206" y="5267"/>
                  </a:lnTo>
                  <a:lnTo>
                    <a:pt x="5446" y="5267"/>
                  </a:lnTo>
                  <a:lnTo>
                    <a:pt x="5566" y="5237"/>
                  </a:lnTo>
                  <a:lnTo>
                    <a:pt x="5685" y="5177"/>
                  </a:lnTo>
                  <a:lnTo>
                    <a:pt x="5835" y="5117"/>
                  </a:lnTo>
                  <a:lnTo>
                    <a:pt x="5954" y="4997"/>
                  </a:lnTo>
                  <a:lnTo>
                    <a:pt x="6044" y="4878"/>
                  </a:lnTo>
                  <a:lnTo>
                    <a:pt x="6134" y="4728"/>
                  </a:lnTo>
                  <a:lnTo>
                    <a:pt x="6164" y="4578"/>
                  </a:lnTo>
                  <a:lnTo>
                    <a:pt x="6194" y="4429"/>
                  </a:lnTo>
                  <a:lnTo>
                    <a:pt x="6194" y="4279"/>
                  </a:lnTo>
                  <a:lnTo>
                    <a:pt x="6194" y="4100"/>
                  </a:lnTo>
                  <a:lnTo>
                    <a:pt x="6134" y="3950"/>
                  </a:lnTo>
                  <a:lnTo>
                    <a:pt x="6074" y="3801"/>
                  </a:lnTo>
                  <a:lnTo>
                    <a:pt x="5984" y="3681"/>
                  </a:lnTo>
                  <a:lnTo>
                    <a:pt x="5895" y="3561"/>
                  </a:lnTo>
                  <a:lnTo>
                    <a:pt x="5625" y="3352"/>
                  </a:lnTo>
                  <a:lnTo>
                    <a:pt x="5356" y="3202"/>
                  </a:lnTo>
                  <a:lnTo>
                    <a:pt x="5057" y="3112"/>
                  </a:lnTo>
                  <a:lnTo>
                    <a:pt x="4728" y="3053"/>
                  </a:lnTo>
                  <a:lnTo>
                    <a:pt x="4399" y="3053"/>
                  </a:lnTo>
                  <a:lnTo>
                    <a:pt x="4100" y="3083"/>
                  </a:lnTo>
                  <a:lnTo>
                    <a:pt x="4399" y="2783"/>
                  </a:lnTo>
                  <a:lnTo>
                    <a:pt x="4698" y="2424"/>
                  </a:lnTo>
                  <a:lnTo>
                    <a:pt x="4967" y="2035"/>
                  </a:lnTo>
                  <a:lnTo>
                    <a:pt x="5147" y="1646"/>
                  </a:lnTo>
                  <a:lnTo>
                    <a:pt x="5206" y="1467"/>
                  </a:lnTo>
                  <a:lnTo>
                    <a:pt x="5236" y="1258"/>
                  </a:lnTo>
                  <a:lnTo>
                    <a:pt x="5236" y="1048"/>
                  </a:lnTo>
                  <a:lnTo>
                    <a:pt x="5206" y="839"/>
                  </a:lnTo>
                  <a:lnTo>
                    <a:pt x="5147" y="659"/>
                  </a:lnTo>
                  <a:lnTo>
                    <a:pt x="5057" y="480"/>
                  </a:lnTo>
                  <a:lnTo>
                    <a:pt x="4937" y="330"/>
                  </a:lnTo>
                  <a:lnTo>
                    <a:pt x="4758" y="240"/>
                  </a:lnTo>
                  <a:lnTo>
                    <a:pt x="4608" y="151"/>
                  </a:lnTo>
                  <a:lnTo>
                    <a:pt x="4459" y="121"/>
                  </a:lnTo>
                  <a:lnTo>
                    <a:pt x="4279" y="121"/>
                  </a:lnTo>
                  <a:lnTo>
                    <a:pt x="4100" y="151"/>
                  </a:lnTo>
                  <a:lnTo>
                    <a:pt x="3950" y="180"/>
                  </a:lnTo>
                  <a:lnTo>
                    <a:pt x="3770" y="270"/>
                  </a:lnTo>
                  <a:lnTo>
                    <a:pt x="3621" y="360"/>
                  </a:lnTo>
                  <a:lnTo>
                    <a:pt x="3501" y="450"/>
                  </a:lnTo>
                  <a:lnTo>
                    <a:pt x="3262" y="719"/>
                  </a:lnTo>
                  <a:lnTo>
                    <a:pt x="3022" y="1048"/>
                  </a:lnTo>
                  <a:lnTo>
                    <a:pt x="2813" y="1377"/>
                  </a:lnTo>
                  <a:lnTo>
                    <a:pt x="2663" y="1706"/>
                  </a:lnTo>
                  <a:lnTo>
                    <a:pt x="2663" y="1497"/>
                  </a:lnTo>
                  <a:lnTo>
                    <a:pt x="2663" y="1287"/>
                  </a:lnTo>
                  <a:lnTo>
                    <a:pt x="2604" y="1078"/>
                  </a:lnTo>
                  <a:lnTo>
                    <a:pt x="2544" y="899"/>
                  </a:lnTo>
                  <a:lnTo>
                    <a:pt x="2484" y="689"/>
                  </a:lnTo>
                  <a:lnTo>
                    <a:pt x="2364" y="510"/>
                  </a:lnTo>
                  <a:lnTo>
                    <a:pt x="2245" y="360"/>
                  </a:lnTo>
                  <a:lnTo>
                    <a:pt x="2095" y="210"/>
                  </a:lnTo>
                  <a:lnTo>
                    <a:pt x="1915" y="121"/>
                  </a:lnTo>
                  <a:lnTo>
                    <a:pt x="1706" y="31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3"/>
            <p:cNvSpPr/>
            <p:nvPr/>
          </p:nvSpPr>
          <p:spPr>
            <a:xfrm>
              <a:off x="1939725" y="1687675"/>
              <a:ext cx="56850" cy="56125"/>
            </a:xfrm>
            <a:custGeom>
              <a:avLst/>
              <a:gdLst/>
              <a:ahLst/>
              <a:cxnLst/>
              <a:rect l="l" t="t" r="r" b="b"/>
              <a:pathLst>
                <a:path w="2274" h="2245" extrusionOk="0">
                  <a:moveTo>
                    <a:pt x="1167" y="1"/>
                  </a:moveTo>
                  <a:lnTo>
                    <a:pt x="928" y="31"/>
                  </a:lnTo>
                  <a:lnTo>
                    <a:pt x="688" y="120"/>
                  </a:lnTo>
                  <a:lnTo>
                    <a:pt x="479" y="240"/>
                  </a:lnTo>
                  <a:lnTo>
                    <a:pt x="299" y="420"/>
                  </a:lnTo>
                  <a:lnTo>
                    <a:pt x="150" y="599"/>
                  </a:lnTo>
                  <a:lnTo>
                    <a:pt x="60" y="808"/>
                  </a:lnTo>
                  <a:lnTo>
                    <a:pt x="0" y="1078"/>
                  </a:lnTo>
                  <a:lnTo>
                    <a:pt x="0" y="1317"/>
                  </a:lnTo>
                  <a:lnTo>
                    <a:pt x="30" y="1437"/>
                  </a:lnTo>
                  <a:lnTo>
                    <a:pt x="60" y="1586"/>
                  </a:lnTo>
                  <a:lnTo>
                    <a:pt x="120" y="1706"/>
                  </a:lnTo>
                  <a:lnTo>
                    <a:pt x="210" y="1826"/>
                  </a:lnTo>
                  <a:lnTo>
                    <a:pt x="329" y="1915"/>
                  </a:lnTo>
                  <a:lnTo>
                    <a:pt x="449" y="2035"/>
                  </a:lnTo>
                  <a:lnTo>
                    <a:pt x="569" y="2095"/>
                  </a:lnTo>
                  <a:lnTo>
                    <a:pt x="688" y="2155"/>
                  </a:lnTo>
                  <a:lnTo>
                    <a:pt x="988" y="2245"/>
                  </a:lnTo>
                  <a:lnTo>
                    <a:pt x="1257" y="2245"/>
                  </a:lnTo>
                  <a:lnTo>
                    <a:pt x="1556" y="2185"/>
                  </a:lnTo>
                  <a:lnTo>
                    <a:pt x="1676" y="2155"/>
                  </a:lnTo>
                  <a:lnTo>
                    <a:pt x="1795" y="2065"/>
                  </a:lnTo>
                  <a:lnTo>
                    <a:pt x="1915" y="1975"/>
                  </a:lnTo>
                  <a:lnTo>
                    <a:pt x="2005" y="1885"/>
                  </a:lnTo>
                  <a:lnTo>
                    <a:pt x="2094" y="1766"/>
                  </a:lnTo>
                  <a:lnTo>
                    <a:pt x="2184" y="1616"/>
                  </a:lnTo>
                  <a:lnTo>
                    <a:pt x="2244" y="1407"/>
                  </a:lnTo>
                  <a:lnTo>
                    <a:pt x="2274" y="1197"/>
                  </a:lnTo>
                  <a:lnTo>
                    <a:pt x="2244" y="988"/>
                  </a:lnTo>
                  <a:lnTo>
                    <a:pt x="2214" y="779"/>
                  </a:lnTo>
                  <a:lnTo>
                    <a:pt x="2124" y="569"/>
                  </a:lnTo>
                  <a:lnTo>
                    <a:pt x="2005" y="390"/>
                  </a:lnTo>
                  <a:lnTo>
                    <a:pt x="1825" y="240"/>
                  </a:lnTo>
                  <a:lnTo>
                    <a:pt x="1646" y="120"/>
                  </a:lnTo>
                  <a:lnTo>
                    <a:pt x="1406" y="3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5" name="Google Shape;5945;p43"/>
          <p:cNvGrpSpPr/>
          <p:nvPr/>
        </p:nvGrpSpPr>
        <p:grpSpPr>
          <a:xfrm>
            <a:off x="7734043" y="1281035"/>
            <a:ext cx="252769" cy="234961"/>
            <a:chOff x="996550" y="1565775"/>
            <a:chExt cx="159325" cy="148100"/>
          </a:xfrm>
        </p:grpSpPr>
        <p:sp>
          <p:nvSpPr>
            <p:cNvPr id="5946" name="Google Shape;5946;p43"/>
            <p:cNvSpPr/>
            <p:nvPr/>
          </p:nvSpPr>
          <p:spPr>
            <a:xfrm>
              <a:off x="996550" y="1565775"/>
              <a:ext cx="159325" cy="148100"/>
            </a:xfrm>
            <a:custGeom>
              <a:avLst/>
              <a:gdLst/>
              <a:ahLst/>
              <a:cxnLst/>
              <a:rect l="l" t="t" r="r" b="b"/>
              <a:pathLst>
                <a:path w="6373" h="5924" extrusionOk="0">
                  <a:moveTo>
                    <a:pt x="2872" y="0"/>
                  </a:moveTo>
                  <a:lnTo>
                    <a:pt x="2723" y="60"/>
                  </a:lnTo>
                  <a:lnTo>
                    <a:pt x="2573" y="120"/>
                  </a:lnTo>
                  <a:lnTo>
                    <a:pt x="2453" y="209"/>
                  </a:lnTo>
                  <a:lnTo>
                    <a:pt x="2334" y="299"/>
                  </a:lnTo>
                  <a:lnTo>
                    <a:pt x="2214" y="419"/>
                  </a:lnTo>
                  <a:lnTo>
                    <a:pt x="2154" y="568"/>
                  </a:lnTo>
                  <a:lnTo>
                    <a:pt x="2094" y="718"/>
                  </a:lnTo>
                  <a:lnTo>
                    <a:pt x="2065" y="898"/>
                  </a:lnTo>
                  <a:lnTo>
                    <a:pt x="2065" y="1047"/>
                  </a:lnTo>
                  <a:lnTo>
                    <a:pt x="2065" y="1227"/>
                  </a:lnTo>
                  <a:lnTo>
                    <a:pt x="2094" y="1376"/>
                  </a:lnTo>
                  <a:lnTo>
                    <a:pt x="2154" y="1526"/>
                  </a:lnTo>
                  <a:lnTo>
                    <a:pt x="2244" y="1645"/>
                  </a:lnTo>
                  <a:lnTo>
                    <a:pt x="2330" y="1710"/>
                  </a:lnTo>
                  <a:lnTo>
                    <a:pt x="2214" y="1645"/>
                  </a:lnTo>
                  <a:lnTo>
                    <a:pt x="1885" y="1526"/>
                  </a:lnTo>
                  <a:lnTo>
                    <a:pt x="1556" y="1436"/>
                  </a:lnTo>
                  <a:lnTo>
                    <a:pt x="1227" y="1436"/>
                  </a:lnTo>
                  <a:lnTo>
                    <a:pt x="1077" y="1466"/>
                  </a:lnTo>
                  <a:lnTo>
                    <a:pt x="898" y="1496"/>
                  </a:lnTo>
                  <a:lnTo>
                    <a:pt x="748" y="1556"/>
                  </a:lnTo>
                  <a:lnTo>
                    <a:pt x="599" y="1616"/>
                  </a:lnTo>
                  <a:lnTo>
                    <a:pt x="449" y="1705"/>
                  </a:lnTo>
                  <a:lnTo>
                    <a:pt x="329" y="1825"/>
                  </a:lnTo>
                  <a:lnTo>
                    <a:pt x="210" y="1945"/>
                  </a:lnTo>
                  <a:lnTo>
                    <a:pt x="120" y="2094"/>
                  </a:lnTo>
                  <a:lnTo>
                    <a:pt x="60" y="2244"/>
                  </a:lnTo>
                  <a:lnTo>
                    <a:pt x="30" y="2393"/>
                  </a:lnTo>
                  <a:lnTo>
                    <a:pt x="0" y="2573"/>
                  </a:lnTo>
                  <a:lnTo>
                    <a:pt x="0" y="2723"/>
                  </a:lnTo>
                  <a:lnTo>
                    <a:pt x="30" y="2902"/>
                  </a:lnTo>
                  <a:lnTo>
                    <a:pt x="90" y="3052"/>
                  </a:lnTo>
                  <a:lnTo>
                    <a:pt x="180" y="3171"/>
                  </a:lnTo>
                  <a:lnTo>
                    <a:pt x="299" y="3291"/>
                  </a:lnTo>
                  <a:lnTo>
                    <a:pt x="599" y="3500"/>
                  </a:lnTo>
                  <a:lnTo>
                    <a:pt x="748" y="3590"/>
                  </a:lnTo>
                  <a:lnTo>
                    <a:pt x="898" y="3650"/>
                  </a:lnTo>
                  <a:lnTo>
                    <a:pt x="1047" y="3680"/>
                  </a:lnTo>
                  <a:lnTo>
                    <a:pt x="1227" y="3710"/>
                  </a:lnTo>
                  <a:lnTo>
                    <a:pt x="1406" y="3680"/>
                  </a:lnTo>
                  <a:lnTo>
                    <a:pt x="1586" y="3680"/>
                  </a:lnTo>
                  <a:lnTo>
                    <a:pt x="1137" y="3949"/>
                  </a:lnTo>
                  <a:lnTo>
                    <a:pt x="928" y="4099"/>
                  </a:lnTo>
                  <a:lnTo>
                    <a:pt x="748" y="4278"/>
                  </a:lnTo>
                  <a:lnTo>
                    <a:pt x="569" y="4488"/>
                  </a:lnTo>
                  <a:lnTo>
                    <a:pt x="479" y="4727"/>
                  </a:lnTo>
                  <a:lnTo>
                    <a:pt x="419" y="4996"/>
                  </a:lnTo>
                  <a:lnTo>
                    <a:pt x="419" y="5116"/>
                  </a:lnTo>
                  <a:lnTo>
                    <a:pt x="419" y="5236"/>
                  </a:lnTo>
                  <a:lnTo>
                    <a:pt x="479" y="5385"/>
                  </a:lnTo>
                  <a:lnTo>
                    <a:pt x="569" y="5535"/>
                  </a:lnTo>
                  <a:lnTo>
                    <a:pt x="658" y="5655"/>
                  </a:lnTo>
                  <a:lnTo>
                    <a:pt x="778" y="5744"/>
                  </a:lnTo>
                  <a:lnTo>
                    <a:pt x="928" y="5834"/>
                  </a:lnTo>
                  <a:lnTo>
                    <a:pt x="1077" y="5894"/>
                  </a:lnTo>
                  <a:lnTo>
                    <a:pt x="1227" y="5924"/>
                  </a:lnTo>
                  <a:lnTo>
                    <a:pt x="1556" y="5924"/>
                  </a:lnTo>
                  <a:lnTo>
                    <a:pt x="1706" y="5894"/>
                  </a:lnTo>
                  <a:lnTo>
                    <a:pt x="1855" y="5834"/>
                  </a:lnTo>
                  <a:lnTo>
                    <a:pt x="2005" y="5744"/>
                  </a:lnTo>
                  <a:lnTo>
                    <a:pt x="2244" y="5565"/>
                  </a:lnTo>
                  <a:lnTo>
                    <a:pt x="2453" y="5296"/>
                  </a:lnTo>
                  <a:lnTo>
                    <a:pt x="2603" y="5026"/>
                  </a:lnTo>
                  <a:lnTo>
                    <a:pt x="2723" y="4727"/>
                  </a:lnTo>
                  <a:lnTo>
                    <a:pt x="2783" y="4428"/>
                  </a:lnTo>
                  <a:lnTo>
                    <a:pt x="2813" y="4099"/>
                  </a:lnTo>
                  <a:lnTo>
                    <a:pt x="3052" y="4458"/>
                  </a:lnTo>
                  <a:lnTo>
                    <a:pt x="3351" y="4817"/>
                  </a:lnTo>
                  <a:lnTo>
                    <a:pt x="3680" y="5146"/>
                  </a:lnTo>
                  <a:lnTo>
                    <a:pt x="4009" y="5415"/>
                  </a:lnTo>
                  <a:lnTo>
                    <a:pt x="4189" y="5505"/>
                  </a:lnTo>
                  <a:lnTo>
                    <a:pt x="4368" y="5595"/>
                  </a:lnTo>
                  <a:lnTo>
                    <a:pt x="4578" y="5625"/>
                  </a:lnTo>
                  <a:lnTo>
                    <a:pt x="4787" y="5655"/>
                  </a:lnTo>
                  <a:lnTo>
                    <a:pt x="4967" y="5625"/>
                  </a:lnTo>
                  <a:lnTo>
                    <a:pt x="5176" y="5565"/>
                  </a:lnTo>
                  <a:lnTo>
                    <a:pt x="5326" y="5475"/>
                  </a:lnTo>
                  <a:lnTo>
                    <a:pt x="5475" y="5325"/>
                  </a:lnTo>
                  <a:lnTo>
                    <a:pt x="5565" y="5206"/>
                  </a:lnTo>
                  <a:lnTo>
                    <a:pt x="5655" y="5056"/>
                  </a:lnTo>
                  <a:lnTo>
                    <a:pt x="5685" y="4877"/>
                  </a:lnTo>
                  <a:lnTo>
                    <a:pt x="5685" y="4727"/>
                  </a:lnTo>
                  <a:lnTo>
                    <a:pt x="5685" y="4548"/>
                  </a:lnTo>
                  <a:lnTo>
                    <a:pt x="5655" y="4368"/>
                  </a:lnTo>
                  <a:lnTo>
                    <a:pt x="5595" y="4218"/>
                  </a:lnTo>
                  <a:lnTo>
                    <a:pt x="5505" y="4039"/>
                  </a:lnTo>
                  <a:lnTo>
                    <a:pt x="5296" y="3740"/>
                  </a:lnTo>
                  <a:lnTo>
                    <a:pt x="5026" y="3441"/>
                  </a:lnTo>
                  <a:lnTo>
                    <a:pt x="4757" y="3171"/>
                  </a:lnTo>
                  <a:lnTo>
                    <a:pt x="4458" y="2962"/>
                  </a:lnTo>
                  <a:lnTo>
                    <a:pt x="4667" y="3022"/>
                  </a:lnTo>
                  <a:lnTo>
                    <a:pt x="4877" y="3052"/>
                  </a:lnTo>
                  <a:lnTo>
                    <a:pt x="5296" y="3052"/>
                  </a:lnTo>
                  <a:lnTo>
                    <a:pt x="5475" y="2992"/>
                  </a:lnTo>
                  <a:lnTo>
                    <a:pt x="5685" y="2932"/>
                  </a:lnTo>
                  <a:lnTo>
                    <a:pt x="5864" y="2842"/>
                  </a:lnTo>
                  <a:lnTo>
                    <a:pt x="6044" y="2723"/>
                  </a:lnTo>
                  <a:lnTo>
                    <a:pt x="6163" y="2573"/>
                  </a:lnTo>
                  <a:lnTo>
                    <a:pt x="6283" y="2393"/>
                  </a:lnTo>
                  <a:lnTo>
                    <a:pt x="6343" y="2184"/>
                  </a:lnTo>
                  <a:lnTo>
                    <a:pt x="6373" y="1975"/>
                  </a:lnTo>
                  <a:lnTo>
                    <a:pt x="6373" y="1795"/>
                  </a:lnTo>
                  <a:lnTo>
                    <a:pt x="6343" y="1586"/>
                  </a:lnTo>
                  <a:lnTo>
                    <a:pt x="6253" y="1406"/>
                  </a:lnTo>
                  <a:lnTo>
                    <a:pt x="6104" y="1257"/>
                  </a:lnTo>
                  <a:lnTo>
                    <a:pt x="5984" y="1167"/>
                  </a:lnTo>
                  <a:lnTo>
                    <a:pt x="5834" y="1107"/>
                  </a:lnTo>
                  <a:lnTo>
                    <a:pt x="5685" y="1077"/>
                  </a:lnTo>
                  <a:lnTo>
                    <a:pt x="5535" y="1047"/>
                  </a:lnTo>
                  <a:lnTo>
                    <a:pt x="5385" y="1077"/>
                  </a:lnTo>
                  <a:lnTo>
                    <a:pt x="5206" y="1107"/>
                  </a:lnTo>
                  <a:lnTo>
                    <a:pt x="5056" y="1137"/>
                  </a:lnTo>
                  <a:lnTo>
                    <a:pt x="4937" y="1197"/>
                  </a:lnTo>
                  <a:lnTo>
                    <a:pt x="4667" y="1346"/>
                  </a:lnTo>
                  <a:lnTo>
                    <a:pt x="4398" y="1526"/>
                  </a:lnTo>
                  <a:lnTo>
                    <a:pt x="4189" y="1705"/>
                  </a:lnTo>
                  <a:lnTo>
                    <a:pt x="3979" y="1915"/>
                  </a:lnTo>
                  <a:lnTo>
                    <a:pt x="3979" y="1915"/>
                  </a:lnTo>
                  <a:lnTo>
                    <a:pt x="4039" y="1795"/>
                  </a:lnTo>
                  <a:lnTo>
                    <a:pt x="4099" y="1645"/>
                  </a:lnTo>
                  <a:lnTo>
                    <a:pt x="4159" y="1466"/>
                  </a:lnTo>
                  <a:lnTo>
                    <a:pt x="4159" y="1316"/>
                  </a:lnTo>
                  <a:lnTo>
                    <a:pt x="4189" y="1167"/>
                  </a:lnTo>
                  <a:lnTo>
                    <a:pt x="4159" y="987"/>
                  </a:lnTo>
                  <a:lnTo>
                    <a:pt x="4129" y="838"/>
                  </a:lnTo>
                  <a:lnTo>
                    <a:pt x="4069" y="688"/>
                  </a:lnTo>
                  <a:lnTo>
                    <a:pt x="3979" y="539"/>
                  </a:lnTo>
                  <a:lnTo>
                    <a:pt x="3890" y="419"/>
                  </a:lnTo>
                  <a:lnTo>
                    <a:pt x="3770" y="299"/>
                  </a:lnTo>
                  <a:lnTo>
                    <a:pt x="3650" y="180"/>
                  </a:lnTo>
                  <a:lnTo>
                    <a:pt x="3531" y="90"/>
                  </a:lnTo>
                  <a:lnTo>
                    <a:pt x="3381" y="30"/>
                  </a:lnTo>
                  <a:lnTo>
                    <a:pt x="3201" y="0"/>
                  </a:lnTo>
                  <a:close/>
                </a:path>
              </a:pathLst>
            </a:custGeom>
            <a:solidFill>
              <a:srgbClr val="FFD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3"/>
            <p:cNvSpPr/>
            <p:nvPr/>
          </p:nvSpPr>
          <p:spPr>
            <a:xfrm>
              <a:off x="1045900" y="1606900"/>
              <a:ext cx="56125" cy="57625"/>
            </a:xfrm>
            <a:custGeom>
              <a:avLst/>
              <a:gdLst/>
              <a:ahLst/>
              <a:cxnLst/>
              <a:rect l="l" t="t" r="r" b="b"/>
              <a:pathLst>
                <a:path w="2245" h="2305" extrusionOk="0">
                  <a:moveTo>
                    <a:pt x="1048" y="0"/>
                  </a:moveTo>
                  <a:lnTo>
                    <a:pt x="898" y="30"/>
                  </a:lnTo>
                  <a:lnTo>
                    <a:pt x="779" y="60"/>
                  </a:lnTo>
                  <a:lnTo>
                    <a:pt x="629" y="120"/>
                  </a:lnTo>
                  <a:lnTo>
                    <a:pt x="509" y="210"/>
                  </a:lnTo>
                  <a:lnTo>
                    <a:pt x="390" y="300"/>
                  </a:lnTo>
                  <a:lnTo>
                    <a:pt x="270" y="419"/>
                  </a:lnTo>
                  <a:lnTo>
                    <a:pt x="180" y="539"/>
                  </a:lnTo>
                  <a:lnTo>
                    <a:pt x="61" y="778"/>
                  </a:lnTo>
                  <a:lnTo>
                    <a:pt x="1" y="1078"/>
                  </a:lnTo>
                  <a:lnTo>
                    <a:pt x="1" y="1347"/>
                  </a:lnTo>
                  <a:lnTo>
                    <a:pt x="31" y="1496"/>
                  </a:lnTo>
                  <a:lnTo>
                    <a:pt x="61" y="1616"/>
                  </a:lnTo>
                  <a:lnTo>
                    <a:pt x="120" y="1766"/>
                  </a:lnTo>
                  <a:lnTo>
                    <a:pt x="210" y="1885"/>
                  </a:lnTo>
                  <a:lnTo>
                    <a:pt x="300" y="2005"/>
                  </a:lnTo>
                  <a:lnTo>
                    <a:pt x="420" y="2095"/>
                  </a:lnTo>
                  <a:lnTo>
                    <a:pt x="629" y="2214"/>
                  </a:lnTo>
                  <a:lnTo>
                    <a:pt x="839" y="2274"/>
                  </a:lnTo>
                  <a:lnTo>
                    <a:pt x="1048" y="2304"/>
                  </a:lnTo>
                  <a:lnTo>
                    <a:pt x="1257" y="2304"/>
                  </a:lnTo>
                  <a:lnTo>
                    <a:pt x="1467" y="2244"/>
                  </a:lnTo>
                  <a:lnTo>
                    <a:pt x="1676" y="2155"/>
                  </a:lnTo>
                  <a:lnTo>
                    <a:pt x="1856" y="2035"/>
                  </a:lnTo>
                  <a:lnTo>
                    <a:pt x="2005" y="1885"/>
                  </a:lnTo>
                  <a:lnTo>
                    <a:pt x="2155" y="1646"/>
                  </a:lnTo>
                  <a:lnTo>
                    <a:pt x="2215" y="1437"/>
                  </a:lnTo>
                  <a:lnTo>
                    <a:pt x="2245" y="1167"/>
                  </a:lnTo>
                  <a:lnTo>
                    <a:pt x="2215" y="928"/>
                  </a:lnTo>
                  <a:lnTo>
                    <a:pt x="2125" y="719"/>
                  </a:lnTo>
                  <a:lnTo>
                    <a:pt x="2005" y="509"/>
                  </a:lnTo>
                  <a:lnTo>
                    <a:pt x="1826" y="300"/>
                  </a:lnTo>
                  <a:lnTo>
                    <a:pt x="1646" y="180"/>
                  </a:lnTo>
                  <a:lnTo>
                    <a:pt x="1407" y="6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D3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5607;p40">
            <a:extLst>
              <a:ext uri="{FF2B5EF4-FFF2-40B4-BE49-F238E27FC236}">
                <a16:creationId xmlns:a16="http://schemas.microsoft.com/office/drawing/2014/main" id="{399A4F1E-A4C2-D2D6-2308-109EBE5D403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5755" y="3902586"/>
            <a:ext cx="3625500" cy="611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Migration </a:t>
            </a:r>
            <a:r>
              <a:rPr lang="en" err="1"/>
              <a:t>vers</a:t>
            </a:r>
            <a:r>
              <a:rPr lang="en"/>
              <a:t> la </a:t>
            </a:r>
            <a:r>
              <a:rPr lang="en" err="1"/>
              <a:t>téléconsultation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56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8" name="Google Shape;6548;p6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noProof="1"/>
              <a:t>La téléconsultation comme solution</a:t>
            </a:r>
            <a:endParaRPr lang="en-US"/>
          </a:p>
        </p:txBody>
      </p:sp>
      <p:sp>
        <p:nvSpPr>
          <p:cNvPr id="6549" name="Google Shape;6549;p67"/>
          <p:cNvSpPr txBox="1">
            <a:spLocks noGrp="1"/>
          </p:cNvSpPr>
          <p:nvPr>
            <p:ph type="title" idx="2"/>
          </p:nvPr>
        </p:nvSpPr>
        <p:spPr>
          <a:xfrm>
            <a:off x="1246540" y="3707843"/>
            <a:ext cx="23601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Probléme</a:t>
            </a:r>
            <a:endParaRPr/>
          </a:p>
        </p:txBody>
      </p:sp>
      <p:sp>
        <p:nvSpPr>
          <p:cNvPr id="6550" name="Google Shape;6550;p67"/>
          <p:cNvSpPr txBox="1">
            <a:spLocks noGrp="1"/>
          </p:cNvSpPr>
          <p:nvPr>
            <p:ph type="title" idx="3"/>
          </p:nvPr>
        </p:nvSpPr>
        <p:spPr>
          <a:xfrm>
            <a:off x="5240453" y="3744014"/>
            <a:ext cx="2360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6551" name="Google Shape;6551;p67"/>
          <p:cNvSpPr txBox="1">
            <a:spLocks noGrp="1"/>
          </p:cNvSpPr>
          <p:nvPr>
            <p:ph type="subTitle" idx="1"/>
          </p:nvPr>
        </p:nvSpPr>
        <p:spPr>
          <a:xfrm>
            <a:off x="5240459" y="2875893"/>
            <a:ext cx="2360400" cy="8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Teleconsultation</a:t>
            </a:r>
            <a:endParaRPr lang="en-US"/>
          </a:p>
        </p:txBody>
      </p:sp>
      <p:sp>
        <p:nvSpPr>
          <p:cNvPr id="6552" name="Google Shape;6552;p67"/>
          <p:cNvSpPr txBox="1">
            <a:spLocks noGrp="1"/>
          </p:cNvSpPr>
          <p:nvPr>
            <p:ph type="subTitle" idx="4"/>
          </p:nvPr>
        </p:nvSpPr>
        <p:spPr>
          <a:xfrm>
            <a:off x="425985" y="2696095"/>
            <a:ext cx="1660174" cy="467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coûteux</a:t>
            </a:r>
            <a:endParaRPr lang="en-US" err="1"/>
          </a:p>
        </p:txBody>
      </p:sp>
      <p:cxnSp>
        <p:nvCxnSpPr>
          <p:cNvPr id="6564" name="Google Shape;6564;p67"/>
          <p:cNvCxnSpPr/>
          <p:nvPr/>
        </p:nvCxnSpPr>
        <p:spPr>
          <a:xfrm>
            <a:off x="4572000" y="1335825"/>
            <a:ext cx="0" cy="32712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C504438A-7F2A-6485-6F40-B12A91B82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012" y="1365992"/>
            <a:ext cx="1783645" cy="1409626"/>
          </a:xfrm>
          <a:prstGeom prst="rect">
            <a:avLst/>
          </a:prstGeom>
        </p:spPr>
      </p:pic>
      <p:sp>
        <p:nvSpPr>
          <p:cNvPr id="6" name="Google Shape;6552;p67">
            <a:extLst>
              <a:ext uri="{FF2B5EF4-FFF2-40B4-BE49-F238E27FC236}">
                <a16:creationId xmlns:a16="http://schemas.microsoft.com/office/drawing/2014/main" id="{07E348D0-69A3-A6E1-AECC-DF39A6D411BD}"/>
              </a:ext>
            </a:extLst>
          </p:cNvPr>
          <p:cNvSpPr txBox="1">
            <a:spLocks/>
          </p:cNvSpPr>
          <p:nvPr/>
        </p:nvSpPr>
        <p:spPr>
          <a:xfrm>
            <a:off x="2429446" y="2696095"/>
            <a:ext cx="1660174" cy="467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"/>
              <a:t>anormale</a:t>
            </a:r>
            <a:endParaRPr lang="en-US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F8D78AB6-F1C9-4DB8-4A23-1BEE309B1F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10565" y="1633622"/>
            <a:ext cx="1274664" cy="1015391"/>
          </a:xfrm>
          <a:prstGeom prst="rect">
            <a:avLst/>
          </a:prstGeom>
        </p:spPr>
      </p:pic>
      <p:pic>
        <p:nvPicPr>
          <p:cNvPr id="9" name="Picture 9" descr="Man Looking To Question Mark Free Stock Photo - Public Domain Pictures">
            <a:extLst>
              <a:ext uri="{FF2B5EF4-FFF2-40B4-BE49-F238E27FC236}">
                <a16:creationId xmlns:a16="http://schemas.microsoft.com/office/drawing/2014/main" id="{9426CAB7-102A-2990-AF7F-D8A2084294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6904" y="1685207"/>
            <a:ext cx="1191420" cy="89051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9" name="Google Shape;6109;p48"/>
          <p:cNvSpPr/>
          <p:nvPr/>
        </p:nvSpPr>
        <p:spPr>
          <a:xfrm>
            <a:off x="4061850" y="1738781"/>
            <a:ext cx="1020300" cy="102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0" name="Google Shape;6110;p48"/>
          <p:cNvSpPr txBox="1">
            <a:spLocks noGrp="1"/>
          </p:cNvSpPr>
          <p:nvPr>
            <p:ph type="title"/>
          </p:nvPr>
        </p:nvSpPr>
        <p:spPr>
          <a:xfrm>
            <a:off x="726475" y="445025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Objectifs</a:t>
            </a:r>
            <a:endParaRPr lang="en-US"/>
          </a:p>
        </p:txBody>
      </p:sp>
      <p:sp>
        <p:nvSpPr>
          <p:cNvPr id="6111" name="Google Shape;6111;p48"/>
          <p:cNvSpPr txBox="1">
            <a:spLocks noGrp="1"/>
          </p:cNvSpPr>
          <p:nvPr>
            <p:ph type="title" idx="2"/>
          </p:nvPr>
        </p:nvSpPr>
        <p:spPr>
          <a:xfrm>
            <a:off x="905150" y="2897000"/>
            <a:ext cx="224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Consultations</a:t>
            </a:r>
            <a:endParaRPr lang="en-US"/>
          </a:p>
        </p:txBody>
      </p:sp>
      <p:sp>
        <p:nvSpPr>
          <p:cNvPr id="6112" name="Google Shape;6112;p48"/>
          <p:cNvSpPr txBox="1">
            <a:spLocks noGrp="1"/>
          </p:cNvSpPr>
          <p:nvPr>
            <p:ph type="subTitle" idx="1"/>
          </p:nvPr>
        </p:nvSpPr>
        <p:spPr>
          <a:xfrm>
            <a:off x="905150" y="3430479"/>
            <a:ext cx="22404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Veiller</a:t>
            </a:r>
            <a:r>
              <a:rPr lang="en"/>
              <a:t> au bon </a:t>
            </a:r>
            <a:r>
              <a:rPr lang="en" err="1"/>
              <a:t>fonctionnement</a:t>
            </a:r>
            <a:r>
              <a:rPr lang="en"/>
              <a:t> des consultations</a:t>
            </a:r>
            <a:endParaRPr lang="en-US"/>
          </a:p>
        </p:txBody>
      </p:sp>
      <p:sp>
        <p:nvSpPr>
          <p:cNvPr id="6113" name="Google Shape;6113;p48"/>
          <p:cNvSpPr txBox="1">
            <a:spLocks noGrp="1"/>
          </p:cNvSpPr>
          <p:nvPr>
            <p:ph type="title" idx="3"/>
          </p:nvPr>
        </p:nvSpPr>
        <p:spPr>
          <a:xfrm>
            <a:off x="3451789" y="2897000"/>
            <a:ext cx="2285349" cy="5341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err="1"/>
              <a:t>Création</a:t>
            </a:r>
            <a:r>
              <a:rPr lang="en"/>
              <a:t> </a:t>
            </a:r>
            <a:r>
              <a:rPr lang="en" err="1"/>
              <a:t>d'une</a:t>
            </a:r>
            <a:r>
              <a:rPr lang="en"/>
              <a:t> </a:t>
            </a:r>
            <a:r>
              <a:rPr lang="en" err="1"/>
              <a:t>Communauté</a:t>
            </a:r>
            <a:endParaRPr lang="en-US" err="1"/>
          </a:p>
        </p:txBody>
      </p:sp>
      <p:sp>
        <p:nvSpPr>
          <p:cNvPr id="6114" name="Google Shape;6114;p48"/>
          <p:cNvSpPr txBox="1">
            <a:spLocks noGrp="1"/>
          </p:cNvSpPr>
          <p:nvPr>
            <p:ph type="subTitle" idx="4"/>
          </p:nvPr>
        </p:nvSpPr>
        <p:spPr>
          <a:xfrm>
            <a:off x="3451791" y="3430479"/>
            <a:ext cx="22404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Créer</a:t>
            </a:r>
            <a:r>
              <a:rPr lang="en"/>
              <a:t> un lieu et </a:t>
            </a:r>
            <a:r>
              <a:rPr lang="en" err="1"/>
              <a:t>une</a:t>
            </a:r>
            <a:r>
              <a:rPr lang="en"/>
              <a:t> </a:t>
            </a:r>
            <a:r>
              <a:rPr lang="en" err="1"/>
              <a:t>communauté</a:t>
            </a:r>
            <a:r>
              <a:rPr lang="en"/>
              <a:t> de </a:t>
            </a:r>
            <a:r>
              <a:rPr lang="en" err="1"/>
              <a:t>santé</a:t>
            </a:r>
            <a:r>
              <a:rPr lang="en"/>
              <a:t> </a:t>
            </a:r>
            <a:r>
              <a:rPr lang="en" err="1"/>
              <a:t>mentale</a:t>
            </a:r>
            <a:endParaRPr lang="en-US" err="1"/>
          </a:p>
        </p:txBody>
      </p:sp>
      <p:sp>
        <p:nvSpPr>
          <p:cNvPr id="6115" name="Google Shape;6115;p48"/>
          <p:cNvSpPr txBox="1">
            <a:spLocks noGrp="1"/>
          </p:cNvSpPr>
          <p:nvPr>
            <p:ph type="title" idx="5"/>
          </p:nvPr>
        </p:nvSpPr>
        <p:spPr>
          <a:xfrm>
            <a:off x="5998447" y="2897000"/>
            <a:ext cx="2240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Suivi</a:t>
            </a:r>
            <a:endParaRPr lang="en-US"/>
          </a:p>
        </p:txBody>
      </p:sp>
      <p:sp>
        <p:nvSpPr>
          <p:cNvPr id="6116" name="Google Shape;6116;p48"/>
          <p:cNvSpPr txBox="1">
            <a:spLocks noGrp="1"/>
          </p:cNvSpPr>
          <p:nvPr>
            <p:ph type="subTitle" idx="6"/>
          </p:nvPr>
        </p:nvSpPr>
        <p:spPr>
          <a:xfrm>
            <a:off x="5998450" y="3430479"/>
            <a:ext cx="2355984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Assurer un bon </a:t>
            </a:r>
            <a:r>
              <a:rPr lang="en" err="1"/>
              <a:t>suivi</a:t>
            </a:r>
            <a:r>
              <a:rPr lang="en"/>
              <a:t> de la </a:t>
            </a:r>
            <a:r>
              <a:rPr lang="en" err="1"/>
              <a:t>santé</a:t>
            </a:r>
            <a:r>
              <a:rPr lang="en"/>
              <a:t> des patients et </a:t>
            </a:r>
            <a:r>
              <a:rPr lang="en" err="1"/>
              <a:t>une</a:t>
            </a:r>
            <a:r>
              <a:rPr lang="en"/>
              <a:t> </a:t>
            </a:r>
            <a:r>
              <a:rPr lang="en" err="1"/>
              <a:t>accessibilité</a:t>
            </a:r>
            <a:r>
              <a:rPr lang="en"/>
              <a:t> </a:t>
            </a:r>
            <a:r>
              <a:rPr lang="en" err="1"/>
              <a:t>en</a:t>
            </a:r>
            <a:r>
              <a:rPr lang="en"/>
              <a:t> </a:t>
            </a:r>
            <a:r>
              <a:rPr lang="en" err="1"/>
              <a:t>ligne</a:t>
            </a:r>
            <a:r>
              <a:rPr lang="en"/>
              <a:t> </a:t>
            </a:r>
            <a:r>
              <a:rPr lang="en" err="1"/>
              <a:t>en</a:t>
            </a:r>
            <a:r>
              <a:rPr lang="en"/>
              <a:t> temps </a:t>
            </a:r>
            <a:r>
              <a:rPr lang="en" err="1"/>
              <a:t>réel</a:t>
            </a:r>
            <a:endParaRPr lang="en-US" err="1"/>
          </a:p>
        </p:txBody>
      </p:sp>
      <p:sp>
        <p:nvSpPr>
          <p:cNvPr id="6117" name="Google Shape;6117;p48"/>
          <p:cNvSpPr/>
          <p:nvPr/>
        </p:nvSpPr>
        <p:spPr>
          <a:xfrm>
            <a:off x="1515200" y="1738781"/>
            <a:ext cx="1020300" cy="102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8" name="Google Shape;6118;p48"/>
          <p:cNvSpPr/>
          <p:nvPr/>
        </p:nvSpPr>
        <p:spPr>
          <a:xfrm>
            <a:off x="6608500" y="1738781"/>
            <a:ext cx="1020300" cy="102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19" name="Google Shape;6119;p48"/>
          <p:cNvGrpSpPr/>
          <p:nvPr/>
        </p:nvGrpSpPr>
        <p:grpSpPr>
          <a:xfrm>
            <a:off x="1872796" y="2031511"/>
            <a:ext cx="347414" cy="385201"/>
            <a:chOff x="3300325" y="249875"/>
            <a:chExt cx="433725" cy="480900"/>
          </a:xfrm>
        </p:grpSpPr>
        <p:sp>
          <p:nvSpPr>
            <p:cNvPr id="6120" name="Google Shape;6120;p48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1" name="Google Shape;6121;p48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2" name="Google Shape;6122;p48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3" name="Google Shape;6123;p48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4" name="Google Shape;6124;p48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5" name="Google Shape;6125;p48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26" name="Google Shape;6126;p48"/>
          <p:cNvGrpSpPr/>
          <p:nvPr/>
        </p:nvGrpSpPr>
        <p:grpSpPr>
          <a:xfrm>
            <a:off x="4377136" y="2031116"/>
            <a:ext cx="389727" cy="385962"/>
            <a:chOff x="5049725" y="1435050"/>
            <a:chExt cx="486550" cy="481850"/>
          </a:xfrm>
        </p:grpSpPr>
        <p:sp>
          <p:nvSpPr>
            <p:cNvPr id="6127" name="Google Shape;6127;p48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8" name="Google Shape;6128;p48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9" name="Google Shape;6129;p48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0" name="Google Shape;6130;p48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31" name="Google Shape;6131;p48"/>
          <p:cNvGrpSpPr/>
          <p:nvPr/>
        </p:nvGrpSpPr>
        <p:grpSpPr>
          <a:xfrm>
            <a:off x="6923799" y="2015886"/>
            <a:ext cx="389719" cy="416425"/>
            <a:chOff x="-24344425" y="3519475"/>
            <a:chExt cx="276475" cy="295400"/>
          </a:xfrm>
        </p:grpSpPr>
        <p:sp>
          <p:nvSpPr>
            <p:cNvPr id="6132" name="Google Shape;6132;p48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48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World Mental Health Day by Slidesgo">
  <a:themeElements>
    <a:clrScheme name="Simple Light">
      <a:dk1>
        <a:srgbClr val="457B9D"/>
      </a:dk1>
      <a:lt1>
        <a:srgbClr val="F1FAEE"/>
      </a:lt1>
      <a:dk2>
        <a:srgbClr val="FFFFFF"/>
      </a:dk2>
      <a:lt2>
        <a:srgbClr val="1D3557"/>
      </a:lt2>
      <a:accent1>
        <a:srgbClr val="50B2B5"/>
      </a:accent1>
      <a:accent2>
        <a:srgbClr val="459A9D"/>
      </a:accent2>
      <a:accent3>
        <a:srgbClr val="FFD797"/>
      </a:accent3>
      <a:accent4>
        <a:srgbClr val="2A4E80"/>
      </a:accent4>
      <a:accent5>
        <a:srgbClr val="315A94"/>
      </a:accent5>
      <a:accent6>
        <a:srgbClr val="E6F2E9"/>
      </a:accent6>
      <a:hlink>
        <a:srgbClr val="1D355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419</Words>
  <Application>Microsoft Office PowerPoint</Application>
  <PresentationFormat>On-screen Show (16:9)</PresentationFormat>
  <Paragraphs>120</Paragraphs>
  <Slides>27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Roboto Condensed Light</vt:lpstr>
      <vt:lpstr>Raleway</vt:lpstr>
      <vt:lpstr>Proxima Nova</vt:lpstr>
      <vt:lpstr>PT Sans</vt:lpstr>
      <vt:lpstr>Nunito</vt:lpstr>
      <vt:lpstr>Proxima Nova Semibold</vt:lpstr>
      <vt:lpstr>Arial</vt:lpstr>
      <vt:lpstr>Abril Fatface</vt:lpstr>
      <vt:lpstr>World Mental Health Day by Slidesgo</vt:lpstr>
      <vt:lpstr>Slidesgo Final Pages</vt:lpstr>
      <vt:lpstr>Slidesgo Final Pages</vt:lpstr>
      <vt:lpstr>Psycho  PlatForm</vt:lpstr>
      <vt:lpstr>Plan</vt:lpstr>
      <vt:lpstr>Présentation Générale</vt:lpstr>
      <vt:lpstr>32,065</vt:lpstr>
      <vt:lpstr>les catégories d'applications les plus produites</vt:lpstr>
      <vt:lpstr>les catégories d'applications les moins consommées</vt:lpstr>
      <vt:lpstr>Problématique et solution</vt:lpstr>
      <vt:lpstr>La téléconsultation comme solution</vt:lpstr>
      <vt:lpstr>Objectifs</vt:lpstr>
      <vt:lpstr>Psycho Plateforme</vt:lpstr>
      <vt:lpstr>Utilisateurs de l' application</vt:lpstr>
      <vt:lpstr>Fonctionnalités de Psycho plateForme  </vt:lpstr>
      <vt:lpstr>Fonctionnalités de Psycho plateForme  </vt:lpstr>
      <vt:lpstr>Fonctionnalités de Psycho plateForme  </vt:lpstr>
      <vt:lpstr>Fonctionnalités de Psycho plateForme  </vt:lpstr>
      <vt:lpstr>Réalisation</vt:lpstr>
      <vt:lpstr>Les différentes Composnats de  l' application</vt:lpstr>
      <vt:lpstr>Application Web</vt:lpstr>
      <vt:lpstr>Android App</vt:lpstr>
      <vt:lpstr>PowerPoint Presentation</vt:lpstr>
      <vt:lpstr>PowerPoint Presentation</vt:lpstr>
      <vt:lpstr>PowerPoint Presentation</vt:lpstr>
      <vt:lpstr>Technologies utilisées</vt:lpstr>
      <vt:lpstr>Technologies appliquées dans ce projet </vt:lpstr>
      <vt:lpstr>Démo</vt:lpstr>
      <vt:lpstr>Use the multimedia</vt:lpstr>
      <vt:lpstr>Merci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  HP</dc:title>
  <dc:creator>yassine chihi</dc:creator>
  <cp:lastModifiedBy>yassinechihi</cp:lastModifiedBy>
  <cp:revision>38</cp:revision>
  <dcterms:modified xsi:type="dcterms:W3CDTF">2023-05-10T21:34:31Z</dcterms:modified>
</cp:coreProperties>
</file>